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EEB0-F6B8-4B6E-803A-3C35C73A9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F1D5D-C16E-4B51-AB56-B8208C290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24E29-E979-4403-BC7B-41ED4EE8B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6AE7-6BE5-4F9E-A5C4-1B7FEAB964CD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DF657-59B4-46AF-A553-8601F57A6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FB660-C96D-4E71-8016-BDCCA4FA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2E20-76FB-455A-8F60-7FB75F842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91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16F-6EAD-423D-A9C9-CD3EE7A0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36994-122A-4F6B-8141-72E595B95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6EB56-3A51-499E-A724-2F56D575D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6AE7-6BE5-4F9E-A5C4-1B7FEAB964CD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5A1EA-601C-408C-BE7C-1A6B6F9C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C8698-908F-4864-8EF7-AD9C6DB2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2E20-76FB-455A-8F60-7FB75F842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55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8E2EB8-937E-4CA4-B0E5-8F6CA42B5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62F2B-0508-40BC-B831-AF36950FF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8F049-B4F4-4261-ABD6-AFFAF7C4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6AE7-6BE5-4F9E-A5C4-1B7FEAB964CD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123AD-2066-4969-A831-56703560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40268-AF3C-479B-8E8C-5C634343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2E20-76FB-455A-8F60-7FB75F842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00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075A-6F5D-4E03-8F9D-CFE4196F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D64B6-847E-4E5A-B7B3-8A163DE3B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D6658-EBB4-434B-821B-F0FA3EEF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6AE7-6BE5-4F9E-A5C4-1B7FEAB964CD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C7F1-C291-4B1A-BD85-35FC4D81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9BAD2-EC67-450A-B401-1B40C89E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2E20-76FB-455A-8F60-7FB75F842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18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4675-E8EE-4F9B-AAC3-3F4EE9E4C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CE315-583E-46C8-9C60-5B912A36D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A5DCB-C98F-4213-B1AC-C95F081A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6AE7-6BE5-4F9E-A5C4-1B7FEAB964CD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49DFC-B29C-4927-95D5-AB3BB77D7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050A1-9DBD-4E24-BBAB-AABAD7C2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2E20-76FB-455A-8F60-7FB75F842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323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6849-FF5B-4F91-B27C-9EC58176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EF50A-C737-4B98-A5CA-D36473306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46539-50B5-45CE-BB21-1668909B2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15C5E-884F-48DB-BB81-BDC503D44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6AE7-6BE5-4F9E-A5C4-1B7FEAB964CD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BE1A7-509D-4F1B-BD83-13E1B60E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574E6-ED0B-4714-AF29-CC7992D7E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2E20-76FB-455A-8F60-7FB75F842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92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BB4D4-B61A-40E8-9B15-18438AB1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B39DE-79CD-4609-9B8F-3010F0DBE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DB6B5-F75C-49EA-9B57-E9FF7CD38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E43CDC-E970-43E2-B131-2372F0A4B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FFDCE-26E7-4132-883C-9849BA474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7B3D4C-CE12-41EE-A965-3CCEEFC75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6AE7-6BE5-4F9E-A5C4-1B7FEAB964CD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574336-D510-40C5-BB4F-77F01E474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7EF56D-1E1E-4D64-B3BE-C6958AD7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2E20-76FB-455A-8F60-7FB75F842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86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B50A-B542-4879-A941-09EB5705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C36E2-0FFF-4EB7-B564-88CEADFEB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6AE7-6BE5-4F9E-A5C4-1B7FEAB964CD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F54E9-0F35-4A1A-93E9-3B123D86B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A01EB-F6A6-420C-9DDE-2DBE61DA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2E20-76FB-455A-8F60-7FB75F842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79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7BB10-EF41-4D40-A1D0-F6A1398E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6AE7-6BE5-4F9E-A5C4-1B7FEAB964CD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7D353-CB94-49DF-8F0B-7B84FE77F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91303-530B-41DF-8FC5-FB7B2499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2E20-76FB-455A-8F60-7FB75F842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13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951DB-AFD3-48BD-999B-048AFB970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62CAC-7EE4-4519-910E-CF532FBD2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4B58-F4B4-4D15-AC66-CD2D1A613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FFEE9-1140-45A3-9FDA-C3AC00628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6AE7-6BE5-4F9E-A5C4-1B7FEAB964CD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5AD9A-F75F-4412-B0C7-B8CD7A95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A557E-AEAA-405B-BFB3-F1CA2232B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2E20-76FB-455A-8F60-7FB75F842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66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8A977-E680-4AED-93D6-B44C72F5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E491CD-2DD6-404D-B762-DB390230F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F1FF7-C9B5-4F08-8CB9-1CC660A29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20DB4-0BE8-41AF-A472-6CE2C825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6AE7-6BE5-4F9E-A5C4-1B7FEAB964CD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69165-6953-4058-9EB6-6FFC16778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AC8A4-E77F-4804-B4B5-75DF3FFD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2E20-76FB-455A-8F60-7FB75F842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85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ED2EE-DA24-4213-B897-BD144A88E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FC5B3-083B-4E2B-8931-825A0DFA4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D984D-8872-4576-BB26-9216C821A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16AE7-6BE5-4F9E-A5C4-1B7FEAB964CD}" type="datetimeFigureOut">
              <a:rPr lang="en-IN" smtClean="0"/>
              <a:t>11-08-2019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0C3B9-6E2B-41E7-9FBA-FBC59100A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8040A-A70C-4A98-A326-B77206B59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42E20-76FB-455A-8F60-7FB75F842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5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B23CCC-2FA8-40E3-8145-79FDA7097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607" y="2460730"/>
            <a:ext cx="1608869" cy="1721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420E4D-9D86-4F3B-9E14-C891395DC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4" y="2319434"/>
            <a:ext cx="2094782" cy="20947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93F394-C017-4E45-8257-23121E2946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837" y="2201661"/>
            <a:ext cx="4512619" cy="2369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309046-CA6B-4F0D-97A7-7180AF154C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637" y="2237172"/>
            <a:ext cx="2032635" cy="2061629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7D6C8B8D-F75A-4424-AF08-CA85C1822C27}"/>
              </a:ext>
            </a:extLst>
          </p:cNvPr>
          <p:cNvSpPr/>
          <p:nvPr/>
        </p:nvSpPr>
        <p:spPr>
          <a:xfrm>
            <a:off x="2112883" y="3077599"/>
            <a:ext cx="1115610" cy="389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50FEB37-E8C9-4004-A9A9-09149D4F299B}"/>
              </a:ext>
            </a:extLst>
          </p:cNvPr>
          <p:cNvSpPr/>
          <p:nvPr/>
        </p:nvSpPr>
        <p:spPr>
          <a:xfrm>
            <a:off x="5301456" y="3061320"/>
            <a:ext cx="1115610" cy="389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A158F3B-5B2F-4690-96AD-65E7B6915958}"/>
              </a:ext>
            </a:extLst>
          </p:cNvPr>
          <p:cNvSpPr/>
          <p:nvPr/>
        </p:nvSpPr>
        <p:spPr>
          <a:xfrm>
            <a:off x="8649826" y="3045041"/>
            <a:ext cx="1115610" cy="389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AEE648-43D2-4513-8D38-234B475C1ECC}"/>
              </a:ext>
            </a:extLst>
          </p:cNvPr>
          <p:cNvSpPr txBox="1"/>
          <p:nvPr/>
        </p:nvSpPr>
        <p:spPr>
          <a:xfrm>
            <a:off x="4759910" y="870011"/>
            <a:ext cx="2672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>
                <a:latin typeface="Arial Black" panose="020B0A04020102020204" pitchFamily="34" charset="0"/>
              </a:rPr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164253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8FFA1E-BCC0-46AF-AF2F-F18FBBB1D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928" y="5781793"/>
            <a:ext cx="1061072" cy="10762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BAC3D2-A33C-4FA3-AC9D-AA25530EA13E}"/>
              </a:ext>
            </a:extLst>
          </p:cNvPr>
          <p:cNvSpPr/>
          <p:nvPr/>
        </p:nvSpPr>
        <p:spPr>
          <a:xfrm>
            <a:off x="3467976" y="602888"/>
            <a:ext cx="540170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dirty="0"/>
              <a:t>Burger King Restaurant Germany</a:t>
            </a:r>
          </a:p>
          <a:p>
            <a:r>
              <a:rPr lang="en-IN" sz="900" dirty="0"/>
              <a:t>SSP Deutsch! and GmbH</a:t>
            </a:r>
          </a:p>
          <a:p>
            <a:r>
              <a:rPr lang="en-IN" sz="900" dirty="0"/>
              <a:t>Willy-Brandt-Platz 5</a:t>
            </a:r>
          </a:p>
          <a:p>
            <a:endParaRPr lang="en-IN" sz="900" dirty="0"/>
          </a:p>
          <a:p>
            <a:r>
              <a:rPr lang="en-IN" sz="900" dirty="0"/>
              <a:t>D-04109 Leipzig</a:t>
            </a:r>
          </a:p>
          <a:p>
            <a:r>
              <a:rPr lang="en-IN" sz="900" dirty="0"/>
              <a:t>Tel. 0341/ 2 24 89 10</a:t>
            </a:r>
          </a:p>
          <a:p>
            <a:r>
              <a:rPr lang="en-IN" sz="900" dirty="0"/>
              <a:t>Fax. 0341 / 2 24 89 11</a:t>
            </a:r>
          </a:p>
          <a:p>
            <a:endParaRPr lang="en-IN" sz="900" dirty="0"/>
          </a:p>
          <a:p>
            <a:r>
              <a:rPr lang="en-IN" sz="900" dirty="0"/>
              <a:t>9054 </a:t>
            </a:r>
            <a:r>
              <a:rPr lang="en-IN" sz="900" dirty="0" err="1"/>
              <a:t>Danoun</a:t>
            </a:r>
            <a:r>
              <a:rPr lang="en-IN" sz="900" dirty="0"/>
              <a:t>!</a:t>
            </a:r>
          </a:p>
          <a:p>
            <a:endParaRPr lang="en-IN" sz="900" dirty="0"/>
          </a:p>
          <a:p>
            <a:endParaRPr lang="en-IN" sz="900" dirty="0"/>
          </a:p>
          <a:p>
            <a:r>
              <a:rPr lang="en-IN" sz="900" dirty="0" err="1"/>
              <a:t>Im</a:t>
            </a:r>
            <a:r>
              <a:rPr lang="en-IN" sz="900" dirty="0"/>
              <a:t> Haus</a:t>
            </a:r>
          </a:p>
          <a:p>
            <a:r>
              <a:rPr lang="en-IN" sz="900" dirty="0"/>
              <a:t>| </a:t>
            </a:r>
            <a:r>
              <a:rPr lang="en-IN" sz="900" dirty="0" err="1"/>
              <a:t>M.Whopper</a:t>
            </a:r>
            <a:r>
              <a:rPr lang="en-IN" sz="900" dirty="0"/>
              <a:t> Cheese 9.59</a:t>
            </a:r>
          </a:p>
          <a:p>
            <a:r>
              <a:rPr lang="en-IN" sz="900" dirty="0"/>
              <a:t>Whopper Ch</a:t>
            </a:r>
          </a:p>
          <a:p>
            <a:r>
              <a:rPr lang="en-IN" sz="900" dirty="0"/>
              <a:t>EXTRA Bacon</a:t>
            </a:r>
          </a:p>
          <a:p>
            <a:r>
              <a:rPr lang="en-IN" sz="900" dirty="0"/>
              <a:t>EXT Ketch </a:t>
            </a:r>
            <a:r>
              <a:rPr lang="en-IN" sz="900" dirty="0" err="1"/>
              <a:t>z.Men</a:t>
            </a:r>
            <a:r>
              <a:rPr lang="en-IN" sz="900" dirty="0"/>
              <a:t>"</a:t>
            </a:r>
          </a:p>
          <a:p>
            <a:r>
              <a:rPr lang="en-IN" sz="900" dirty="0"/>
              <a:t>King Pommes </a:t>
            </a:r>
            <a:r>
              <a:rPr lang="en-IN" sz="900" dirty="0" err="1"/>
              <a:t>Lrg</a:t>
            </a:r>
            <a:endParaRPr lang="en-IN" sz="900" dirty="0"/>
          </a:p>
          <a:p>
            <a:r>
              <a:rPr lang="en-IN" sz="900" dirty="0"/>
              <a:t>Coca Cola </a:t>
            </a:r>
            <a:r>
              <a:rPr lang="en-IN" sz="900" dirty="0" err="1"/>
              <a:t>Lrg</a:t>
            </a:r>
            <a:endParaRPr lang="en-IN" sz="900" dirty="0"/>
          </a:p>
          <a:p>
            <a:endParaRPr lang="en-IN" sz="900" dirty="0"/>
          </a:p>
          <a:p>
            <a:r>
              <a:rPr lang="en-IN" sz="900" dirty="0" err="1"/>
              <a:t>ec</a:t>
            </a:r>
            <a:r>
              <a:rPr lang="en-IN" sz="900" dirty="0"/>
              <a:t> cash 9 59</a:t>
            </a:r>
          </a:p>
          <a:p>
            <a:r>
              <a:rPr lang="en-IN" sz="900" dirty="0"/>
              <a:t>1.53 </a:t>
            </a:r>
            <a:r>
              <a:rPr lang="en-IN" sz="900" dirty="0" err="1"/>
              <a:t>MwSt</a:t>
            </a:r>
            <a:r>
              <a:rPr lang="en-IN" sz="900" dirty="0"/>
              <a:t>. 19% 9.59</a:t>
            </a:r>
          </a:p>
          <a:p>
            <a:r>
              <a:rPr lang="en-IN" sz="900" dirty="0" err="1"/>
              <a:t>Netto</a:t>
            </a:r>
            <a:r>
              <a:rPr lang="en-IN" sz="900" dirty="0"/>
              <a:t> 8.06</a:t>
            </a:r>
          </a:p>
          <a:p>
            <a:r>
              <a:rPr lang="en-IN" sz="900" dirty="0" err="1"/>
              <a:t>Zw.summe</a:t>
            </a:r>
            <a:r>
              <a:rPr lang="en-IN" sz="900" dirty="0"/>
              <a:t> 9.59</a:t>
            </a:r>
          </a:p>
          <a:p>
            <a:r>
              <a:rPr lang="en-IN" sz="900" dirty="0"/>
              <a:t>Zu </a:t>
            </a:r>
            <a:r>
              <a:rPr lang="en-IN" sz="900" dirty="0" err="1"/>
              <a:t>zahlen</a:t>
            </a:r>
            <a:r>
              <a:rPr lang="en-IN" sz="900" dirty="0"/>
              <a:t> 9 59</a:t>
            </a:r>
          </a:p>
          <a:p>
            <a:endParaRPr lang="en-IN" sz="900" dirty="0"/>
          </a:p>
          <a:p>
            <a:r>
              <a:rPr lang="en-IN" sz="900" dirty="0" err="1"/>
              <a:t>Wir</a:t>
            </a:r>
            <a:r>
              <a:rPr lang="en-IN" sz="900" dirty="0"/>
              <a:t> </a:t>
            </a:r>
            <a:r>
              <a:rPr lang="en-IN" sz="900" dirty="0" err="1"/>
              <a:t>danken</a:t>
            </a:r>
            <a:r>
              <a:rPr lang="en-IN" sz="900" dirty="0"/>
              <a:t> </a:t>
            </a:r>
            <a:r>
              <a:rPr lang="en-IN" sz="900" dirty="0" err="1"/>
              <a:t>Ihnen</a:t>
            </a:r>
            <a:r>
              <a:rPr lang="en-IN" sz="900" dirty="0"/>
              <a:t> </a:t>
            </a:r>
            <a:r>
              <a:rPr lang="en-IN" sz="900" dirty="0" err="1"/>
              <a:t>f"r</a:t>
            </a:r>
            <a:endParaRPr lang="en-IN" sz="900" dirty="0"/>
          </a:p>
          <a:p>
            <a:endParaRPr lang="en-IN" sz="900" dirty="0"/>
          </a:p>
          <a:p>
            <a:r>
              <a:rPr lang="en-IN" sz="900" dirty="0" err="1"/>
              <a:t>Ihren</a:t>
            </a:r>
            <a:r>
              <a:rPr lang="en-IN" sz="900" dirty="0"/>
              <a:t> </a:t>
            </a:r>
            <a:r>
              <a:rPr lang="en-IN" sz="900" dirty="0" err="1"/>
              <a:t>Besuch</a:t>
            </a:r>
            <a:r>
              <a:rPr lang="en-IN" sz="900" dirty="0"/>
              <a:t> und </a:t>
            </a:r>
            <a:r>
              <a:rPr lang="en-IN" sz="900" dirty="0" err="1"/>
              <a:t>w"nschen</a:t>
            </a:r>
            <a:endParaRPr lang="en-IN" sz="900" dirty="0"/>
          </a:p>
          <a:p>
            <a:r>
              <a:rPr lang="en-IN" sz="900" dirty="0" err="1"/>
              <a:t>eine</a:t>
            </a:r>
            <a:r>
              <a:rPr lang="en-IN" sz="900" dirty="0"/>
              <a:t> </a:t>
            </a:r>
            <a:r>
              <a:rPr lang="en-IN" sz="900" dirty="0" err="1"/>
              <a:t>angenehme</a:t>
            </a:r>
            <a:r>
              <a:rPr lang="en-IN" sz="900" dirty="0"/>
              <a:t> </a:t>
            </a:r>
            <a:r>
              <a:rPr lang="en-IN" sz="900" dirty="0" err="1"/>
              <a:t>Weiterfahrt</a:t>
            </a:r>
            <a:r>
              <a:rPr lang="en-IN" sz="900" dirty="0"/>
              <a:t>!!!</a:t>
            </a:r>
          </a:p>
          <a:p>
            <a:r>
              <a:rPr lang="en-IN" sz="900" dirty="0"/>
              <a:t>St. Nr.: 047 243 68921</a:t>
            </a:r>
          </a:p>
          <a:p>
            <a:endParaRPr lang="en-IN" sz="900" dirty="0"/>
          </a:p>
          <a:p>
            <a:r>
              <a:rPr lang="en-IN" sz="900" dirty="0"/>
              <a:t>Store Nr. 16497</a:t>
            </a:r>
          </a:p>
          <a:p>
            <a:endParaRPr lang="en-IN" sz="900" dirty="0"/>
          </a:p>
          <a:p>
            <a:r>
              <a:rPr lang="en-IN" sz="900" dirty="0"/>
              <a:t>~</a:t>
            </a:r>
          </a:p>
          <a:p>
            <a:endParaRPr lang="en-IN" sz="900" dirty="0"/>
          </a:p>
          <a:p>
            <a:r>
              <a:rPr lang="en-IN" sz="900" dirty="0"/>
              <a:t>BITTE WENDEN as BITTE WENDEN ay BITTE WENDEN </a:t>
            </a:r>
            <a:r>
              <a:rPr lang="en-IN" sz="900" dirty="0" err="1"/>
              <a:t>ey</a:t>
            </a:r>
            <a:r>
              <a:rPr lang="en-IN" sz="900" dirty="0"/>
              <a:t> GRATIS WHOPPER! ae</a:t>
            </a:r>
          </a:p>
          <a:p>
            <a:endParaRPr lang="en-IN" sz="900" dirty="0"/>
          </a:p>
          <a:p>
            <a:r>
              <a:rPr lang="en-IN" sz="900" dirty="0"/>
              <a:t>Bay</a:t>
            </a:r>
          </a:p>
        </p:txBody>
      </p:sp>
    </p:spTree>
    <p:extLst>
      <p:ext uri="{BB962C8B-B14F-4D97-AF65-F5344CB8AC3E}">
        <p14:creationId xmlns:p14="http://schemas.microsoft.com/office/powerpoint/2010/main" val="376653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F01D26-A860-4622-8047-9308D01BB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837" y="5869314"/>
            <a:ext cx="2176821" cy="1142831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85BD75-965E-4DDB-BD30-FD26583C3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638905"/>
              </p:ext>
            </p:extLst>
          </p:nvPr>
        </p:nvGraphicFramePr>
        <p:xfrm>
          <a:off x="2965942" y="378231"/>
          <a:ext cx="5501403" cy="5949416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833801">
                  <a:extLst>
                    <a:ext uri="{9D8B030D-6E8A-4147-A177-3AD203B41FA5}">
                      <a16:colId xmlns:a16="http://schemas.microsoft.com/office/drawing/2014/main" val="1086235223"/>
                    </a:ext>
                  </a:extLst>
                </a:gridCol>
                <a:gridCol w="1833801">
                  <a:extLst>
                    <a:ext uri="{9D8B030D-6E8A-4147-A177-3AD203B41FA5}">
                      <a16:colId xmlns:a16="http://schemas.microsoft.com/office/drawing/2014/main" val="4294927459"/>
                    </a:ext>
                  </a:extLst>
                </a:gridCol>
                <a:gridCol w="1833801">
                  <a:extLst>
                    <a:ext uri="{9D8B030D-6E8A-4147-A177-3AD203B41FA5}">
                      <a16:colId xmlns:a16="http://schemas.microsoft.com/office/drawing/2014/main" val="198651106"/>
                    </a:ext>
                  </a:extLst>
                </a:gridCol>
              </a:tblGrid>
              <a:tr h="204069"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Ent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Label</a:t>
                      </a:r>
                    </a:p>
                  </a:txBody>
                  <a:tcPr marL="38851" marR="38851" marT="19426" marB="19426" anchor="ctr"/>
                </a:tc>
                <a:extLst>
                  <a:ext uri="{0D108BD9-81ED-4DB2-BD59-A6C34878D82A}">
                    <a16:rowId xmlns:a16="http://schemas.microsoft.com/office/drawing/2014/main" val="3977108711"/>
                  </a:ext>
                </a:extLst>
              </a:tr>
              <a:tr h="369741">
                <a:tc>
                  <a:txBody>
                    <a:bodyPr/>
                    <a:lstStyle/>
                    <a:p>
                      <a:r>
                        <a:rPr lang="en-IN" sz="1100"/>
                        <a:t>0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Burger King Restaurant Germany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ORG</a:t>
                      </a:r>
                    </a:p>
                  </a:txBody>
                  <a:tcPr marL="38851" marR="38851" marT="19426" marB="19426" anchor="ctr"/>
                </a:tc>
                <a:extLst>
                  <a:ext uri="{0D108BD9-81ED-4DB2-BD59-A6C34878D82A}">
                    <a16:rowId xmlns:a16="http://schemas.microsoft.com/office/drawing/2014/main" val="2207023089"/>
                  </a:ext>
                </a:extLst>
              </a:tr>
              <a:tr h="204069">
                <a:tc>
                  <a:txBody>
                    <a:bodyPr/>
                    <a:lstStyle/>
                    <a:p>
                      <a:r>
                        <a:rPr lang="en-IN" sz="1100"/>
                        <a:t>1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SSP Deutsch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ORG</a:t>
                      </a:r>
                    </a:p>
                  </a:txBody>
                  <a:tcPr marL="38851" marR="38851" marT="19426" marB="19426" anchor="ctr"/>
                </a:tc>
                <a:extLst>
                  <a:ext uri="{0D108BD9-81ED-4DB2-BD59-A6C34878D82A}">
                    <a16:rowId xmlns:a16="http://schemas.microsoft.com/office/drawing/2014/main" val="98795952"/>
                  </a:ext>
                </a:extLst>
              </a:tr>
              <a:tr h="204069">
                <a:tc>
                  <a:txBody>
                    <a:bodyPr/>
                    <a:lstStyle/>
                    <a:p>
                      <a:r>
                        <a:rPr lang="en-IN" sz="1100"/>
                        <a:t>2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CARDINAL</a:t>
                      </a:r>
                    </a:p>
                  </a:txBody>
                  <a:tcPr marL="38851" marR="38851" marT="19426" marB="19426" anchor="ctr"/>
                </a:tc>
                <a:extLst>
                  <a:ext uri="{0D108BD9-81ED-4DB2-BD59-A6C34878D82A}">
                    <a16:rowId xmlns:a16="http://schemas.microsoft.com/office/drawing/2014/main" val="3380753855"/>
                  </a:ext>
                </a:extLst>
              </a:tr>
              <a:tr h="204069">
                <a:tc>
                  <a:txBody>
                    <a:bodyPr/>
                    <a:lstStyle/>
                    <a:p>
                      <a:r>
                        <a:rPr lang="en-IN" sz="1100"/>
                        <a:t>3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24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CARDINAL</a:t>
                      </a:r>
                    </a:p>
                  </a:txBody>
                  <a:tcPr marL="38851" marR="38851" marT="19426" marB="19426" anchor="ctr"/>
                </a:tc>
                <a:extLst>
                  <a:ext uri="{0D108BD9-81ED-4DB2-BD59-A6C34878D82A}">
                    <a16:rowId xmlns:a16="http://schemas.microsoft.com/office/drawing/2014/main" val="720679115"/>
                  </a:ext>
                </a:extLst>
              </a:tr>
              <a:tr h="204069">
                <a:tc>
                  <a:txBody>
                    <a:bodyPr/>
                    <a:lstStyle/>
                    <a:p>
                      <a:r>
                        <a:rPr lang="en-IN" sz="1100"/>
                        <a:t>4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0341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CARDINAL</a:t>
                      </a:r>
                    </a:p>
                  </a:txBody>
                  <a:tcPr marL="38851" marR="38851" marT="19426" marB="19426" anchor="ctr"/>
                </a:tc>
                <a:extLst>
                  <a:ext uri="{0D108BD9-81ED-4DB2-BD59-A6C34878D82A}">
                    <a16:rowId xmlns:a16="http://schemas.microsoft.com/office/drawing/2014/main" val="2156618875"/>
                  </a:ext>
                </a:extLst>
              </a:tr>
              <a:tr h="204069">
                <a:tc>
                  <a:txBody>
                    <a:bodyPr/>
                    <a:lstStyle/>
                    <a:p>
                      <a:r>
                        <a:rPr lang="en-IN" sz="1100"/>
                        <a:t>5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CARDINAL</a:t>
                      </a:r>
                    </a:p>
                  </a:txBody>
                  <a:tcPr marL="38851" marR="38851" marT="19426" marB="19426" anchor="ctr"/>
                </a:tc>
                <a:extLst>
                  <a:ext uri="{0D108BD9-81ED-4DB2-BD59-A6C34878D82A}">
                    <a16:rowId xmlns:a16="http://schemas.microsoft.com/office/drawing/2014/main" val="2826181076"/>
                  </a:ext>
                </a:extLst>
              </a:tr>
              <a:tr h="204069">
                <a:tc>
                  <a:txBody>
                    <a:bodyPr/>
                    <a:lstStyle/>
                    <a:p>
                      <a:r>
                        <a:rPr lang="en-IN" sz="1100"/>
                        <a:t>6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OES Met AP COU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ORG</a:t>
                      </a:r>
                    </a:p>
                  </a:txBody>
                  <a:tcPr marL="38851" marR="38851" marT="19426" marB="19426" anchor="ctr"/>
                </a:tc>
                <a:extLst>
                  <a:ext uri="{0D108BD9-81ED-4DB2-BD59-A6C34878D82A}">
                    <a16:rowId xmlns:a16="http://schemas.microsoft.com/office/drawing/2014/main" val="2379872239"/>
                  </a:ext>
                </a:extLst>
              </a:tr>
              <a:tr h="204069">
                <a:tc>
                  <a:txBody>
                    <a:bodyPr/>
                    <a:lstStyle/>
                    <a:p>
                      <a:r>
                        <a:rPr lang="en-IN" sz="1100"/>
                        <a:t>7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GRE ES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ORG</a:t>
                      </a:r>
                    </a:p>
                  </a:txBody>
                  <a:tcPr marL="38851" marR="38851" marT="19426" marB="19426" anchor="ctr"/>
                </a:tc>
                <a:extLst>
                  <a:ext uri="{0D108BD9-81ED-4DB2-BD59-A6C34878D82A}">
                    <a16:rowId xmlns:a16="http://schemas.microsoft.com/office/drawing/2014/main" val="71372785"/>
                  </a:ext>
                </a:extLst>
              </a:tr>
              <a:tr h="204069">
                <a:tc>
                  <a:txBody>
                    <a:bodyPr/>
                    <a:lstStyle/>
                    <a:p>
                      <a:r>
                        <a:rPr lang="en-IN" sz="1100"/>
                        <a:t>8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SER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ORG</a:t>
                      </a:r>
                    </a:p>
                  </a:txBody>
                  <a:tcPr marL="38851" marR="38851" marT="19426" marB="19426" anchor="ctr"/>
                </a:tc>
                <a:extLst>
                  <a:ext uri="{0D108BD9-81ED-4DB2-BD59-A6C34878D82A}">
                    <a16:rowId xmlns:a16="http://schemas.microsoft.com/office/drawing/2014/main" val="3613933311"/>
                  </a:ext>
                </a:extLst>
              </a:tr>
              <a:tr h="204069">
                <a:tc>
                  <a:txBody>
                    <a:bodyPr/>
                    <a:lstStyle/>
                    <a:p>
                      <a:r>
                        <a:rPr lang="en-IN" sz="1100"/>
                        <a:t>9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one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CARDINAL</a:t>
                      </a:r>
                    </a:p>
                  </a:txBody>
                  <a:tcPr marL="38851" marR="38851" marT="19426" marB="19426" anchor="ctr"/>
                </a:tc>
                <a:extLst>
                  <a:ext uri="{0D108BD9-81ED-4DB2-BD59-A6C34878D82A}">
                    <a16:rowId xmlns:a16="http://schemas.microsoft.com/office/drawing/2014/main" val="457507598"/>
                  </a:ext>
                </a:extLst>
              </a:tr>
              <a:tr h="204069">
                <a:tc>
                  <a:txBody>
                    <a:bodyPr/>
                    <a:lstStyle/>
                    <a:p>
                      <a:r>
                        <a:rPr lang="en-IN" sz="1100"/>
                        <a:t>10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VS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PRODUCT</a:t>
                      </a:r>
                    </a:p>
                  </a:txBody>
                  <a:tcPr marL="38851" marR="38851" marT="19426" marB="19426" anchor="ctr"/>
                </a:tc>
                <a:extLst>
                  <a:ext uri="{0D108BD9-81ED-4DB2-BD59-A6C34878D82A}">
                    <a16:rowId xmlns:a16="http://schemas.microsoft.com/office/drawing/2014/main" val="1392702961"/>
                  </a:ext>
                </a:extLst>
              </a:tr>
              <a:tr h="204069">
                <a:tc>
                  <a:txBody>
                    <a:bodyPr/>
                    <a:lstStyle/>
                    <a:p>
                      <a:r>
                        <a:rPr lang="en-IN" sz="1100"/>
                        <a:t>11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SAE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ORG</a:t>
                      </a:r>
                    </a:p>
                  </a:txBody>
                  <a:tcPr marL="38851" marR="38851" marT="19426" marB="19426" anchor="ctr"/>
                </a:tc>
                <a:extLst>
                  <a:ext uri="{0D108BD9-81ED-4DB2-BD59-A6C34878D82A}">
                    <a16:rowId xmlns:a16="http://schemas.microsoft.com/office/drawing/2014/main" val="2033031439"/>
                  </a:ext>
                </a:extLst>
              </a:tr>
              <a:tr h="204069">
                <a:tc>
                  <a:txBody>
                    <a:bodyPr/>
                    <a:lstStyle/>
                    <a:p>
                      <a:r>
                        <a:rPr lang="en-IN" sz="1100"/>
                        <a:t>12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OOM COP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ORG</a:t>
                      </a:r>
                    </a:p>
                  </a:txBody>
                  <a:tcPr marL="38851" marR="38851" marT="19426" marB="19426" anchor="ctr"/>
                </a:tc>
                <a:extLst>
                  <a:ext uri="{0D108BD9-81ED-4DB2-BD59-A6C34878D82A}">
                    <a16:rowId xmlns:a16="http://schemas.microsoft.com/office/drawing/2014/main" val="1240840961"/>
                  </a:ext>
                </a:extLst>
              </a:tr>
              <a:tr h="204069">
                <a:tc>
                  <a:txBody>
                    <a:bodyPr/>
                    <a:lstStyle/>
                    <a:p>
                      <a:r>
                        <a:rPr lang="en-IN" sz="1100"/>
                        <a:t>13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ED See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ORG</a:t>
                      </a:r>
                    </a:p>
                  </a:txBody>
                  <a:tcPr marL="38851" marR="38851" marT="19426" marB="19426" anchor="ctr"/>
                </a:tc>
                <a:extLst>
                  <a:ext uri="{0D108BD9-81ED-4DB2-BD59-A6C34878D82A}">
                    <a16:rowId xmlns:a16="http://schemas.microsoft.com/office/drawing/2014/main" val="1409089479"/>
                  </a:ext>
                </a:extLst>
              </a:tr>
              <a:tr h="204069">
                <a:tc>
                  <a:txBody>
                    <a:bodyPr/>
                    <a:lstStyle/>
                    <a:p>
                      <a:r>
                        <a:rPr lang="en-IN" sz="1100"/>
                        <a:t>14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GEES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ORG</a:t>
                      </a:r>
                    </a:p>
                  </a:txBody>
                  <a:tcPr marL="38851" marR="38851" marT="19426" marB="19426" anchor="ctr"/>
                </a:tc>
                <a:extLst>
                  <a:ext uri="{0D108BD9-81ED-4DB2-BD59-A6C34878D82A}">
                    <a16:rowId xmlns:a16="http://schemas.microsoft.com/office/drawing/2014/main" val="2353994453"/>
                  </a:ext>
                </a:extLst>
              </a:tr>
              <a:tr h="204069">
                <a:tc>
                  <a:txBody>
                    <a:bodyPr/>
                    <a:lstStyle/>
                    <a:p>
                      <a:r>
                        <a:rPr lang="en-IN" sz="1100"/>
                        <a:t>15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WS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ORG</a:t>
                      </a:r>
                    </a:p>
                  </a:txBody>
                  <a:tcPr marL="38851" marR="38851" marT="19426" marB="19426" anchor="ctr"/>
                </a:tc>
                <a:extLst>
                  <a:ext uri="{0D108BD9-81ED-4DB2-BD59-A6C34878D82A}">
                    <a16:rowId xmlns:a16="http://schemas.microsoft.com/office/drawing/2014/main" val="413280749"/>
                  </a:ext>
                </a:extLst>
              </a:tr>
              <a:tr h="204069">
                <a:tc>
                  <a:txBody>
                    <a:bodyPr/>
                    <a:lstStyle/>
                    <a:p>
                      <a:r>
                        <a:rPr lang="en-IN" sz="1100"/>
                        <a:t>16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Ce\n\n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PERSON</a:t>
                      </a:r>
                    </a:p>
                  </a:txBody>
                  <a:tcPr marL="38851" marR="38851" marT="19426" marB="19426" anchor="ctr"/>
                </a:tc>
                <a:extLst>
                  <a:ext uri="{0D108BD9-81ED-4DB2-BD59-A6C34878D82A}">
                    <a16:rowId xmlns:a16="http://schemas.microsoft.com/office/drawing/2014/main" val="3038777009"/>
                  </a:ext>
                </a:extLst>
              </a:tr>
              <a:tr h="204069">
                <a:tc>
                  <a:txBody>
                    <a:bodyPr/>
                    <a:lstStyle/>
                    <a:p>
                      <a:r>
                        <a:rPr lang="en-IN" sz="1100"/>
                        <a:t>17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Whopper Ch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ORG</a:t>
                      </a:r>
                    </a:p>
                  </a:txBody>
                  <a:tcPr marL="38851" marR="38851" marT="19426" marB="19426" anchor="ctr"/>
                </a:tc>
                <a:extLst>
                  <a:ext uri="{0D108BD9-81ED-4DB2-BD59-A6C34878D82A}">
                    <a16:rowId xmlns:a16="http://schemas.microsoft.com/office/drawing/2014/main" val="2420666796"/>
                  </a:ext>
                </a:extLst>
              </a:tr>
              <a:tr h="204069">
                <a:tc>
                  <a:txBody>
                    <a:bodyPr/>
                    <a:lstStyle/>
                    <a:p>
                      <a:r>
                        <a:rPr lang="en-IN" sz="1100"/>
                        <a:t>18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EXT Ketch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PERSON</a:t>
                      </a:r>
                    </a:p>
                  </a:txBody>
                  <a:tcPr marL="38851" marR="38851" marT="19426" marB="19426" anchor="ctr"/>
                </a:tc>
                <a:extLst>
                  <a:ext uri="{0D108BD9-81ED-4DB2-BD59-A6C34878D82A}">
                    <a16:rowId xmlns:a16="http://schemas.microsoft.com/office/drawing/2014/main" val="3685703886"/>
                  </a:ext>
                </a:extLst>
              </a:tr>
              <a:tr h="204069">
                <a:tc>
                  <a:txBody>
                    <a:bodyPr/>
                    <a:lstStyle/>
                    <a:p>
                      <a:r>
                        <a:rPr lang="en-IN" sz="1100"/>
                        <a:t>19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9 59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CARDINAL</a:t>
                      </a:r>
                    </a:p>
                  </a:txBody>
                  <a:tcPr marL="38851" marR="38851" marT="19426" marB="19426" anchor="ctr"/>
                </a:tc>
                <a:extLst>
                  <a:ext uri="{0D108BD9-81ED-4DB2-BD59-A6C34878D82A}">
                    <a16:rowId xmlns:a16="http://schemas.microsoft.com/office/drawing/2014/main" val="2752183434"/>
                  </a:ext>
                </a:extLst>
              </a:tr>
              <a:tr h="204069">
                <a:tc>
                  <a:txBody>
                    <a:bodyPr/>
                    <a:lstStyle/>
                    <a:p>
                      <a:r>
                        <a:rPr lang="en-IN" sz="1100"/>
                        <a:t>20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1.53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CARDINAL</a:t>
                      </a:r>
                    </a:p>
                  </a:txBody>
                  <a:tcPr marL="38851" marR="38851" marT="19426" marB="19426" anchor="ctr"/>
                </a:tc>
                <a:extLst>
                  <a:ext uri="{0D108BD9-81ED-4DB2-BD59-A6C34878D82A}">
                    <a16:rowId xmlns:a16="http://schemas.microsoft.com/office/drawing/2014/main" val="3927976559"/>
                  </a:ext>
                </a:extLst>
              </a:tr>
              <a:tr h="204069">
                <a:tc>
                  <a:txBody>
                    <a:bodyPr/>
                    <a:lstStyle/>
                    <a:p>
                      <a:r>
                        <a:rPr lang="en-IN" sz="1100"/>
                        <a:t>21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19%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PERCENT</a:t>
                      </a:r>
                    </a:p>
                  </a:txBody>
                  <a:tcPr marL="38851" marR="38851" marT="19426" marB="19426" anchor="ctr"/>
                </a:tc>
                <a:extLst>
                  <a:ext uri="{0D108BD9-81ED-4DB2-BD59-A6C34878D82A}">
                    <a16:rowId xmlns:a16="http://schemas.microsoft.com/office/drawing/2014/main" val="940811"/>
                  </a:ext>
                </a:extLst>
              </a:tr>
              <a:tr h="204069">
                <a:tc>
                  <a:txBody>
                    <a:bodyPr/>
                    <a:lstStyle/>
                    <a:p>
                      <a:r>
                        <a:rPr lang="en-IN" sz="1100"/>
                        <a:t>22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Zw.summe 9.59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DATE</a:t>
                      </a:r>
                    </a:p>
                  </a:txBody>
                  <a:tcPr marL="38851" marR="38851" marT="19426" marB="19426" anchor="ctr"/>
                </a:tc>
                <a:extLst>
                  <a:ext uri="{0D108BD9-81ED-4DB2-BD59-A6C34878D82A}">
                    <a16:rowId xmlns:a16="http://schemas.microsoft.com/office/drawing/2014/main" val="2913800055"/>
                  </a:ext>
                </a:extLst>
              </a:tr>
              <a:tr h="204069">
                <a:tc>
                  <a:txBody>
                    <a:bodyPr/>
                    <a:lstStyle/>
                    <a:p>
                      <a:r>
                        <a:rPr lang="en-IN" sz="1100"/>
                        <a:t>23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9 59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DATE</a:t>
                      </a:r>
                    </a:p>
                  </a:txBody>
                  <a:tcPr marL="38851" marR="38851" marT="19426" marB="19426" anchor="ctr"/>
                </a:tc>
                <a:extLst>
                  <a:ext uri="{0D108BD9-81ED-4DB2-BD59-A6C34878D82A}">
                    <a16:rowId xmlns:a16="http://schemas.microsoft.com/office/drawing/2014/main" val="4220157068"/>
                  </a:ext>
                </a:extLst>
              </a:tr>
              <a:tr h="204069">
                <a:tc>
                  <a:txBody>
                    <a:bodyPr/>
                    <a:lstStyle/>
                    <a:p>
                      <a:r>
                        <a:rPr lang="en-IN" sz="1100"/>
                        <a:t>24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St. Nr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ORG</a:t>
                      </a:r>
                    </a:p>
                  </a:txBody>
                  <a:tcPr marL="38851" marR="38851" marT="19426" marB="19426" anchor="ctr"/>
                </a:tc>
                <a:extLst>
                  <a:ext uri="{0D108BD9-81ED-4DB2-BD59-A6C34878D82A}">
                    <a16:rowId xmlns:a16="http://schemas.microsoft.com/office/drawing/2014/main" val="1543851547"/>
                  </a:ext>
                </a:extLst>
              </a:tr>
              <a:tr h="204069">
                <a:tc>
                  <a:txBody>
                    <a:bodyPr/>
                    <a:lstStyle/>
                    <a:p>
                      <a:r>
                        <a:rPr lang="en-IN" sz="1100"/>
                        <a:t>25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047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CARDINAL</a:t>
                      </a:r>
                    </a:p>
                  </a:txBody>
                  <a:tcPr marL="38851" marR="38851" marT="19426" marB="19426" anchor="ctr"/>
                </a:tc>
                <a:extLst>
                  <a:ext uri="{0D108BD9-81ED-4DB2-BD59-A6C34878D82A}">
                    <a16:rowId xmlns:a16="http://schemas.microsoft.com/office/drawing/2014/main" val="1430476922"/>
                  </a:ext>
                </a:extLst>
              </a:tr>
              <a:tr h="204069">
                <a:tc>
                  <a:txBody>
                    <a:bodyPr/>
                    <a:lstStyle/>
                    <a:p>
                      <a:r>
                        <a:rPr lang="en-IN" sz="1100"/>
                        <a:t>26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243</a:t>
                      </a:r>
                    </a:p>
                  </a:txBody>
                  <a:tcPr marL="38851" marR="38851" marT="19426" marB="19426"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CARDINAL</a:t>
                      </a:r>
                    </a:p>
                  </a:txBody>
                  <a:tcPr marL="38851" marR="38851" marT="19426" marB="19426" anchor="ctr"/>
                </a:tc>
                <a:extLst>
                  <a:ext uri="{0D108BD9-81ED-4DB2-BD59-A6C34878D82A}">
                    <a16:rowId xmlns:a16="http://schemas.microsoft.com/office/drawing/2014/main" val="2571510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128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226</Words>
  <Application>Microsoft Office PowerPoint</Application>
  <PresentationFormat>Widescreen</PresentationFormat>
  <Paragraphs>122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Hrishikesh Mane</dc:creator>
  <cp:lastModifiedBy>Hrishikesh Mane</cp:lastModifiedBy>
  <cp:revision>3</cp:revision>
  <dcterms:created xsi:type="dcterms:W3CDTF">2019-08-11T05:37:33Z</dcterms:created>
  <dcterms:modified xsi:type="dcterms:W3CDTF">2019-08-11T05:59:37Z</dcterms:modified>
</cp:coreProperties>
</file>