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09F0-FB48-46B5-AB13-52A4C25AFBA4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F7EC-317E-456F-B97A-932805975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iteshmakhi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Fundamentals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https://git-scm.com/download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account 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Git is a Distributed </a:t>
            </a:r>
            <a:r>
              <a:rPr lang="en-US" dirty="0" smtClean="0"/>
              <a:t>Version</a:t>
            </a:r>
            <a:r>
              <a:rPr lang="en-US" dirty="0" smtClean="0"/>
              <a:t> </a:t>
            </a:r>
            <a:r>
              <a:rPr lang="en-US" dirty="0" smtClean="0"/>
              <a:t>Control </a:t>
            </a:r>
            <a:r>
              <a:rPr lang="en-US" dirty="0" smtClean="0"/>
              <a:t>System.</a:t>
            </a:r>
            <a:endParaRPr lang="en-US" dirty="0" smtClean="0"/>
          </a:p>
          <a:p>
            <a:r>
              <a:rPr lang="en-US" dirty="0" smtClean="0"/>
              <a:t>Or Content Revision Tracking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Third Generation Version Control System which works on Changesets.</a:t>
            </a:r>
          </a:p>
          <a:p>
            <a:r>
              <a:rPr lang="en-US" dirty="0" smtClean="0"/>
              <a:t>Other Examples – Hg, Bazaar, Bitkeeper</a:t>
            </a:r>
            <a:endParaRPr lang="en-US" dirty="0" smtClean="0"/>
          </a:p>
          <a:p>
            <a:r>
              <a:rPr lang="en-US" dirty="0" smtClean="0"/>
              <a:t>Internally, it’s Persistent Map having Values and Keys.</a:t>
            </a:r>
          </a:p>
          <a:p>
            <a:r>
              <a:rPr lang="en-US" dirty="0" smtClean="0"/>
              <a:t>Given any Sequence of bytes (contents of file) (values) </a:t>
            </a:r>
            <a:r>
              <a:rPr lang="en-US" dirty="0" smtClean="0">
                <a:sym typeface="Wingdings" panose="05000000000000000000" pitchFamily="2" charset="2"/>
              </a:rPr>
              <a:t> SHA1 hash (keys)</a:t>
            </a:r>
          </a:p>
          <a:p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cho </a:t>
            </a: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smtClean="0">
                <a:sym typeface="Wingdings" panose="05000000000000000000" pitchFamily="2" charset="2"/>
              </a:rPr>
              <a:t>Python Class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smtClean="0">
                <a:sym typeface="Wingdings" panose="05000000000000000000" pitchFamily="2" charset="2"/>
              </a:rPr>
              <a:t>| git hash-object –stdin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Creating Repository</a:t>
            </a:r>
          </a:p>
          <a:p>
            <a:pPr marL="0" indent="0">
              <a:buNone/>
            </a:pPr>
            <a:r>
              <a:rPr lang="en-US" dirty="0"/>
              <a:t>F:\DataScience_May2018\GitProject&gt;git init</a:t>
            </a:r>
          </a:p>
          <a:p>
            <a:pPr marL="0" indent="0">
              <a:buNone/>
            </a:pPr>
            <a:r>
              <a:rPr lang="en-US" sz="2400" dirty="0"/>
              <a:t>Initialized empty Git repository in F:/DataScience_May2018/GitProject/.git</a:t>
            </a:r>
            <a:r>
              <a:rPr lang="en-US" sz="2400" dirty="0" smtClean="0"/>
              <a:t>/</a:t>
            </a:r>
          </a:p>
          <a:p>
            <a:r>
              <a:rPr lang="en-US" sz="2400" dirty="0">
                <a:sym typeface="Wingdings" panose="05000000000000000000" pitchFamily="2" charset="2"/>
              </a:rPr>
              <a:t>echo </a:t>
            </a:r>
            <a:r>
              <a:rPr lang="en-US" sz="2400" dirty="0" smtClean="0">
                <a:sym typeface="Wingdings" panose="05000000000000000000" pitchFamily="2" charset="2"/>
              </a:rPr>
              <a:t>“</a:t>
            </a:r>
            <a:r>
              <a:rPr lang="en-US" sz="2400" dirty="0" smtClean="0">
                <a:sym typeface="Wingdings" panose="05000000000000000000" pitchFamily="2" charset="2"/>
              </a:rPr>
              <a:t>Python Class</a:t>
            </a:r>
            <a:r>
              <a:rPr lang="en-US" sz="2400" dirty="0" smtClean="0">
                <a:sym typeface="Wingdings" panose="05000000000000000000" pitchFamily="2" charset="2"/>
              </a:rPr>
              <a:t>” </a:t>
            </a:r>
            <a:r>
              <a:rPr lang="en-US" sz="2400" dirty="0">
                <a:sym typeface="Wingdings" panose="05000000000000000000" pitchFamily="2" charset="2"/>
              </a:rPr>
              <a:t>| git hash-object –</a:t>
            </a:r>
            <a:r>
              <a:rPr lang="en-US" sz="2400" dirty="0" smtClean="0">
                <a:sym typeface="Wingdings" panose="05000000000000000000" pitchFamily="2" charset="2"/>
              </a:rPr>
              <a:t>stdin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–w (.git/objects </a:t>
            </a:r>
            <a:r>
              <a:rPr lang="en-US" sz="2400" dirty="0" err="1" smtClean="0">
                <a:sym typeface="Wingdings" panose="05000000000000000000" pitchFamily="2" charset="2"/>
              </a:rPr>
              <a:t>dir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61852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Fundamentals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sz="2400" dirty="0"/>
              <a:t>g</a:t>
            </a:r>
            <a:r>
              <a:rPr lang="en-US" sz="2400" dirty="0" smtClean="0"/>
              <a:t>it status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add (Add the Files in the staging area)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commit –m “First Commit” (Commit the files from the staging area)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log (Log Event)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cat-file –p &lt;commit hash code&gt; (Displays the content into the blob object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nd directory into the tree object)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branch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branch &lt;new-branch name&gt;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checkout &lt;branch-name&gt;</a:t>
            </a:r>
          </a:p>
          <a:p>
            <a:endParaRPr lang="en-US" sz="2400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0257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Fundamentals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 smtClean="0"/>
              <a:t>Configuring Git</a:t>
            </a:r>
          </a:p>
          <a:p>
            <a:r>
              <a:rPr lang="en-US" sz="2400" dirty="0" smtClean="0"/>
              <a:t>System-level configuration</a:t>
            </a:r>
          </a:p>
          <a:p>
            <a:pPr marL="0" indent="0">
              <a:buNone/>
            </a:pPr>
            <a:r>
              <a:rPr lang="en-US" sz="2400" dirty="0"/>
              <a:t>g</a:t>
            </a:r>
            <a:r>
              <a:rPr lang="en-US" sz="2400" dirty="0" smtClean="0"/>
              <a:t>it config –system</a:t>
            </a:r>
          </a:p>
          <a:p>
            <a:pPr marL="0" indent="0">
              <a:buNone/>
            </a:pPr>
            <a:r>
              <a:rPr lang="en-US" sz="2400" dirty="0" smtClean="0"/>
              <a:t>Stored in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gitconfig</a:t>
            </a:r>
            <a:r>
              <a:rPr lang="en-US" sz="2400" dirty="0" smtClean="0"/>
              <a:t> or C:\Program Files\Git\</a:t>
            </a:r>
            <a:r>
              <a:rPr lang="en-US" sz="2400" dirty="0" err="1" smtClean="0"/>
              <a:t>etc</a:t>
            </a:r>
            <a:r>
              <a:rPr lang="en-US" sz="2400" dirty="0" smtClean="0"/>
              <a:t>\</a:t>
            </a:r>
            <a:r>
              <a:rPr lang="en-US" sz="2400" dirty="0" err="1" smtClean="0"/>
              <a:t>gitconfig</a:t>
            </a:r>
            <a:endParaRPr lang="en-US" sz="2400" dirty="0" smtClean="0"/>
          </a:p>
          <a:p>
            <a:r>
              <a:rPr lang="en-US" sz="2400" dirty="0" smtClean="0"/>
              <a:t>User-level configuration</a:t>
            </a:r>
          </a:p>
          <a:p>
            <a:pPr marL="0" indent="0">
              <a:buNone/>
            </a:pPr>
            <a:r>
              <a:rPr lang="en-US" sz="2400" dirty="0"/>
              <a:t>g</a:t>
            </a:r>
            <a:r>
              <a:rPr lang="en-US" sz="2400" dirty="0" smtClean="0"/>
              <a:t>it config –global</a:t>
            </a:r>
          </a:p>
          <a:p>
            <a:pPr marL="0" indent="0">
              <a:buNone/>
            </a:pPr>
            <a:r>
              <a:rPr lang="en-US" sz="2400" dirty="0" smtClean="0"/>
              <a:t>Stored in ~/.</a:t>
            </a:r>
            <a:r>
              <a:rPr lang="en-US" sz="2400" dirty="0" err="1" smtClean="0"/>
              <a:t>gitconfig</a:t>
            </a:r>
            <a:r>
              <a:rPr lang="en-US" sz="2400" dirty="0" smtClean="0"/>
              <a:t> or C:\Users\&lt;user&gt;\.gitconfig</a:t>
            </a:r>
          </a:p>
          <a:p>
            <a:r>
              <a:rPr lang="en-US" sz="2400" dirty="0" smtClean="0"/>
              <a:t>Repository-Level configuration</a:t>
            </a:r>
          </a:p>
          <a:p>
            <a:pPr marL="0" indent="0">
              <a:buNone/>
            </a:pPr>
            <a:r>
              <a:rPr lang="en-US" sz="2400" dirty="0"/>
              <a:t>g</a:t>
            </a:r>
            <a:r>
              <a:rPr lang="en-US" sz="2400" dirty="0" smtClean="0"/>
              <a:t>it config</a:t>
            </a:r>
          </a:p>
          <a:p>
            <a:pPr marL="0" indent="0">
              <a:buNone/>
            </a:pPr>
            <a:r>
              <a:rPr lang="en-US" sz="2400" dirty="0" smtClean="0"/>
              <a:t>Stored in .git/config in each repository</a:t>
            </a:r>
            <a:endParaRPr lang="en-US" sz="2400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27570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Fundamentals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 smtClean="0"/>
              <a:t>Configuring Git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config –global –list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config –global user.name “Mitesh Makhija”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config –global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“miteshmakhija@gmail.com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config –global </a:t>
            </a:r>
            <a:r>
              <a:rPr lang="en-US" sz="2400" dirty="0" err="1" smtClean="0"/>
              <a:t>core.editor</a:t>
            </a:r>
            <a:r>
              <a:rPr lang="en-US" sz="2400" dirty="0" smtClean="0"/>
              <a:t> vim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config –global </a:t>
            </a:r>
            <a:r>
              <a:rPr lang="en-US" sz="2400" dirty="0" err="1" smtClean="0"/>
              <a:t>help.autocorrect</a:t>
            </a:r>
            <a:r>
              <a:rPr lang="en-US" sz="2400" dirty="0" smtClean="0"/>
              <a:t> 1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it config –global </a:t>
            </a:r>
            <a:r>
              <a:rPr lang="en-US" sz="2400" dirty="0" err="1" smtClean="0"/>
              <a:t>core.autocrlf</a:t>
            </a:r>
            <a:r>
              <a:rPr lang="en-US" sz="2400" dirty="0" smtClean="0"/>
              <a:t> true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87398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291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Git Fundamentals</vt:lpstr>
      <vt:lpstr>Git Fundamentals </vt:lpstr>
      <vt:lpstr>Git Fundamentals </vt:lpstr>
      <vt:lpstr>Git Fundamentals </vt:lpstr>
      <vt:lpstr>Git Fundamentals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user</dc:creator>
  <cp:lastModifiedBy>user</cp:lastModifiedBy>
  <cp:revision>35</cp:revision>
  <dcterms:created xsi:type="dcterms:W3CDTF">2018-04-21T16:59:41Z</dcterms:created>
  <dcterms:modified xsi:type="dcterms:W3CDTF">2018-09-01T01:37:26Z</dcterms:modified>
</cp:coreProperties>
</file>