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76728-C1F7-4398-BBA7-C0B5D326AB82}" v="25" dt="2024-05-24T03:20:45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armar" userId="10c367ce9f263819" providerId="LiveId" clId="{73C76728-C1F7-4398-BBA7-C0B5D326AB82}"/>
    <pc:docChg chg="undo custSel addSld delSld modSld">
      <pc:chgData name="Mitesh Parmar" userId="10c367ce9f263819" providerId="LiveId" clId="{73C76728-C1F7-4398-BBA7-C0B5D326AB82}" dt="2024-05-24T03:24:45.575" v="823" actId="14100"/>
      <pc:docMkLst>
        <pc:docMk/>
      </pc:docMkLst>
      <pc:sldChg chg="addSp delSp modSp mod">
        <pc:chgData name="Mitesh Parmar" userId="10c367ce9f263819" providerId="LiveId" clId="{73C76728-C1F7-4398-BBA7-C0B5D326AB82}" dt="2024-05-24T03:24:45.575" v="823" actId="14100"/>
        <pc:sldMkLst>
          <pc:docMk/>
          <pc:sldMk cId="883491240" sldId="256"/>
        </pc:sldMkLst>
        <pc:graphicFrameChg chg="add del mod modGraphic">
          <ac:chgData name="Mitesh Parmar" userId="10c367ce9f263819" providerId="LiveId" clId="{73C76728-C1F7-4398-BBA7-C0B5D326AB82}" dt="2024-05-24T03:24:45.575" v="823" actId="14100"/>
          <ac:graphicFrameMkLst>
            <pc:docMk/>
            <pc:sldMk cId="883491240" sldId="256"/>
            <ac:graphicFrameMk id="5" creationId="{1634A2E3-A3B3-3F66-2D40-F5DA17413A5D}"/>
          </ac:graphicFrameMkLst>
        </pc:graphicFrameChg>
        <pc:cxnChg chg="add del mod">
          <ac:chgData name="Mitesh Parmar" userId="10c367ce9f263819" providerId="LiveId" clId="{73C76728-C1F7-4398-BBA7-C0B5D326AB82}" dt="2024-05-22T04:40:13.141" v="42" actId="11529"/>
          <ac:cxnSpMkLst>
            <pc:docMk/>
            <pc:sldMk cId="883491240" sldId="256"/>
            <ac:cxnSpMk id="3" creationId="{F17B2A4A-C1F0-CE16-236B-3D4A541BE764}"/>
          </ac:cxnSpMkLst>
        </pc:cxnChg>
      </pc:sldChg>
      <pc:sldChg chg="new del">
        <pc:chgData name="Mitesh Parmar" userId="10c367ce9f263819" providerId="LiveId" clId="{73C76728-C1F7-4398-BBA7-C0B5D326AB82}" dt="2024-05-22T04:49:49.258" v="179" actId="47"/>
        <pc:sldMkLst>
          <pc:docMk/>
          <pc:sldMk cId="33679248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ED06-93F9-39F7-20BD-6FF4EAB4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341F9-0458-56AF-1BA7-F36C180D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21CA-C8A2-BC68-8790-27492C21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FDA2-090E-9BDA-CD37-DB910FF7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5B82-FEB1-8A6B-1D5C-2E37820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61E8-2A94-8EAF-444C-B0EAD88B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4A3F8-1384-1B90-7933-0B09F8C2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9AA74-EACB-FD1B-5892-03242811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9685-DDD5-23BA-E9DB-3817165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EA2B-4B61-497D-A0DE-20F581F3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1DC4-BD7B-EB34-A611-B71529B3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21BDA-25B7-481E-9C82-D263770E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F82D-8242-CEEB-6F8F-7AC8533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0241-CC24-CF6C-1518-BB55A7E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D4EC-43EB-E6D7-DA4C-DCABC0E4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65FF-C18B-B99B-BBB7-427D14E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C3D3-ED12-39ED-8694-03D5BE0B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C86E-1B65-2EBA-9BFA-93F452BD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C99F-9D21-4AFF-B030-3745FDEA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C37C-8AC6-D103-53FE-D7B84C6A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9635-7DAE-BAE1-B97F-5F63CE5F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F36B-333C-208D-523F-4A1168C5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7600-1397-05C5-C5E6-D8F1CF96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9D-74AA-EE6B-F501-E53328E6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A618-B85C-218D-DAE3-3F2A0678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9CD2-E827-E34E-E6C5-6B236B92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8B07-1012-399F-E9B0-5C86AF9A3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10049-0C21-0552-7C98-1EB786AE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8D0E-7C6A-EF0A-8764-D4C1AA77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DA26-78F4-EECF-B663-B35E3E16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562B-2E90-9278-75BD-171751E7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2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1A14-1189-5CDE-A170-D1645B7E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A0B6-5851-037E-1881-3470D7D0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58BA7-8FDD-F602-C701-3E3DFC2A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CE0A6-72BF-232D-0415-5D0B958A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34151-47B0-4659-0E48-EF094ECA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AEC77-627B-9A64-61D5-09D923E2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C271D-07DE-B005-9BE2-A62DD68E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4DFD0-3520-8C98-8778-E976B68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C9E-489A-C19F-79FE-78E2A8A9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381F2-B210-2E49-9E92-227B1198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131B4-FC93-E369-9539-EC046C8B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F94AA-914B-ED95-9F4D-7EFF64F9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1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A37AE-593E-51C0-758D-F2781828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D6308-FA78-361C-AC2A-499E3FE4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1ECC-5627-864F-E1DE-0AD387E0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5024-8874-1AC0-E1E2-A1466A35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53D4-A142-3627-9E28-863AC845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9B872-26ED-90D7-20D5-3ADA28DD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E52A-0D49-DF11-61D7-462801D2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E6702-2EED-EED7-C188-58B412D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39B6-DBE5-A862-7982-3079C748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0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6690-F1B9-E4AF-F2A0-F10AFC7E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9A308-0F69-54BB-F994-A50437EFD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12F6A-C52D-D0C9-00A6-2346AD18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E0AD-251C-8CEC-0D5E-1D1483AE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E712-D037-BBE1-907B-42F129B8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EF8D-ABE8-5A97-D66F-2F3DE161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F293D-47A4-FAE7-C2D5-F14E396F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C113-2C40-4B7A-B5F2-75D521DC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3984-AE0A-7E93-51AA-8F40B984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B47E-BB99-4BBB-8B1A-3F49A22E7544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B53B-07A2-0F38-EE71-2D26BB8CC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A5AB-FAFA-28CA-94AD-CE79C6DD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9718-0D39-422C-B19B-871401BBD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34A2E3-A3B3-3F66-2D40-F5DA1741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48623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113318614"/>
                    </a:ext>
                  </a:extLst>
                </a:gridCol>
              </a:tblGrid>
              <a:tr h="464075">
                <a:tc>
                  <a:txBody>
                    <a:bodyPr/>
                    <a:lstStyle/>
                    <a:p>
                      <a:pPr algn="ctr"/>
                      <a:r>
                        <a:rPr lang="en-IN" sz="2400" u="none" dirty="0" err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SoftSkills</a:t>
                      </a:r>
                      <a:r>
                        <a:rPr lang="en-IN" sz="2400" u="none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Assignment Module – (1)</a:t>
                      </a:r>
                      <a:endParaRPr lang="en-IN" sz="2400" u="none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68138"/>
                  </a:ext>
                </a:extLst>
              </a:tr>
              <a:tr h="8770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Question-1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Briefly introduce yourself: name, educational background, and current status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(student or professional).</a:t>
                      </a:r>
                      <a:endParaRPr lang="en-IN" sz="18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53331"/>
                  </a:ext>
                </a:extLst>
              </a:tr>
              <a:tr h="1712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Answer :-  </a:t>
                      </a:r>
                      <a:r>
                        <a:rPr lang="en-IN" sz="1800" b="0" dirty="0">
                          <a:latin typeface="Trebuchet MS" panose="020B0603020202020204" pitchFamily="34" charset="0"/>
                        </a:rPr>
                        <a:t>My name is Mitesh Parmar.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Trebuchet MS" panose="020B0603020202020204" pitchFamily="34" charset="0"/>
                        </a:rPr>
                        <a:t>                      </a:t>
                      </a:r>
                      <a:r>
                        <a:rPr lang="en-US" dirty="0">
                          <a:latin typeface="Trebuchet MS" panose="020B0603020202020204" pitchFamily="34" charset="0"/>
                        </a:rPr>
                        <a:t>I completed Bachelor of Arts in 2019 from </a:t>
                      </a:r>
                      <a:r>
                        <a:rPr lang="en-US" dirty="0" err="1">
                          <a:latin typeface="Trebuchet MS" panose="020B0603020202020204" pitchFamily="34" charset="0"/>
                        </a:rPr>
                        <a:t>Amarpur</a:t>
                      </a:r>
                      <a:r>
                        <a:rPr lang="en-US" dirty="0">
                          <a:latin typeface="Trebuchet MS" panose="020B0603020202020204" pitchFamily="34" charset="0"/>
                        </a:rPr>
                        <a:t> Collage.</a:t>
                      </a:r>
                      <a:endParaRPr lang="gu-IN" dirty="0">
                        <a:latin typeface="Trebuchet MS" panose="020B0603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sz="1800" b="1" dirty="0">
                          <a:latin typeface="Trebuchet MS" panose="020B0603020202020204" pitchFamily="34" charset="0"/>
                        </a:rPr>
                        <a:t>               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studied web designing from tops technology at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rajkot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I'm currently student.</a:t>
                      </a:r>
                      <a:endParaRPr lang="en-IN" sz="1800" b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97472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1200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Question-2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Mention key personality traits, such as your creativity, analytical skills, or passion for</a:t>
                      </a:r>
                    </a:p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problem-solving.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75843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Answer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am good in website designing, I am good at solving any problem while working in HTML , CSS and </a:t>
                      </a:r>
                    </a:p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bootstrap.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9780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96173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Question-3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Explain your interest in technology and why you chose this career path.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14151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love to design and I want to advance in the design field I am interested in learning all the new</a:t>
                      </a:r>
                    </a:p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 technologies that come in design so I chose the website design career path.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621"/>
                  </a:ext>
                </a:extLst>
              </a:tr>
              <a:tr h="463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5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9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Parmar</dc:creator>
  <cp:lastModifiedBy>Mitesh Parmar</cp:lastModifiedBy>
  <cp:revision>1</cp:revision>
  <dcterms:created xsi:type="dcterms:W3CDTF">2024-05-22T04:36:38Z</dcterms:created>
  <dcterms:modified xsi:type="dcterms:W3CDTF">2024-05-24T03:24:48Z</dcterms:modified>
</cp:coreProperties>
</file>