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EC8A2-93B9-425E-9806-03CF34EE2B27}" v="37" dt="2024-05-24T15:41:41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esh Parmar" userId="10c367ce9f263819" providerId="LiveId" clId="{89AEC8A2-93B9-425E-9806-03CF34EE2B27}"/>
    <pc:docChg chg="undo custSel modSld">
      <pc:chgData name="Mitesh Parmar" userId="10c367ce9f263819" providerId="LiveId" clId="{89AEC8A2-93B9-425E-9806-03CF34EE2B27}" dt="2024-05-24T15:42:26.076" v="430" actId="2165"/>
      <pc:docMkLst>
        <pc:docMk/>
      </pc:docMkLst>
      <pc:sldChg chg="modSp mod">
        <pc:chgData name="Mitesh Parmar" userId="10c367ce9f263819" providerId="LiveId" clId="{89AEC8A2-93B9-425E-9806-03CF34EE2B27}" dt="2024-05-24T15:42:26.076" v="430" actId="2165"/>
        <pc:sldMkLst>
          <pc:docMk/>
          <pc:sldMk cId="2974220748" sldId="256"/>
        </pc:sldMkLst>
        <pc:graphicFrameChg chg="mod modGraphic">
          <ac:chgData name="Mitesh Parmar" userId="10c367ce9f263819" providerId="LiveId" clId="{89AEC8A2-93B9-425E-9806-03CF34EE2B27}" dt="2024-05-24T15:42:26.076" v="430" actId="2165"/>
          <ac:graphicFrameMkLst>
            <pc:docMk/>
            <pc:sldMk cId="2974220748" sldId="256"/>
            <ac:graphicFrameMk id="5" creationId="{80607992-9CE0-80F8-12C9-5DD90895E2C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5B43-B8B7-BF66-657F-9477B6BB7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5E5E4-0905-4F9E-9DAF-ED0DC3460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F49C-068B-2D80-D8A8-2F17C61D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0B8C-8728-449A-AAE1-573307AA533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B4BF0-1164-CE6F-4DB0-9B7A8576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A8B8-D390-83C0-C9FA-22A8CA33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CB0-0F97-47CB-B7D8-A68909D6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2BA6-E142-469C-667D-B45A1E69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221CE-52F1-06DD-FA0C-6FD46C409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C5AE6-996C-C519-0035-B132AA6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0B8C-8728-449A-AAE1-573307AA533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CB4CF-945F-A106-77A6-71B49A65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EF0F-FEED-9931-FCF0-D8EA4D6D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CB0-0F97-47CB-B7D8-A68909D6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5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B5E6B-8E2A-185E-61AE-B3F0C687D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CC0AB-7C91-5FF1-A310-6C47352C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0A40-0E54-AA56-5492-66A9CE68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0B8C-8728-449A-AAE1-573307AA533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DBB26-CEDC-F3B3-C64D-0FB39624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60AC-50EE-A96E-0D7B-A3BEEC55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CB0-0F97-47CB-B7D8-A68909D6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52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1438-C0C8-5334-C5B0-F11D2FD5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68EB-12B0-62C3-2255-F7F93900D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8EB9-AC7C-600F-29CB-37EAAFC4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0B8C-8728-449A-AAE1-573307AA533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1722-B130-FEFB-1C8C-93AE3E94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CBDC-D7DC-6A5E-61FA-EBBDFF3C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CB0-0F97-47CB-B7D8-A68909D6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50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8BB3-741E-6375-A100-ABE08E51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8A05-C355-9C5B-F32F-90245741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6B83E-9847-D9D5-6C19-0DE6F47D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0B8C-8728-449A-AAE1-573307AA533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DA1CD-C14A-4942-3160-AECB2B85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4AED-C461-6889-135C-10937557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CB0-0F97-47CB-B7D8-A68909D6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9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D9DB-0BE5-38DD-795B-082E8531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3DCB0-EA43-00E2-A489-26F084296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AD72E-2A33-D11D-20C6-A9E5A26EB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3A3DA-20AE-8AFD-37E7-60446FBD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0B8C-8728-449A-AAE1-573307AA533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179F7-0F71-026B-A17F-118366C9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6DBB7-CCC2-25F3-1D88-A4439DE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CB0-0F97-47CB-B7D8-A68909D6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33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794B-78B4-FD46-722F-34DBF11C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C7D9B-4D6A-DE35-EC75-26E9EBB88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F1DCA-874C-1D09-9C91-38FE24EB0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57E51-8DC1-5F2D-34F2-4D8C01CC2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B5591-4335-BF56-3EC7-C810637CF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2D4F2-5105-600F-09BB-624273D3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0B8C-8728-449A-AAE1-573307AA533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8F30-2FE0-4A92-F75C-B2D056F0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05344-CE57-06C7-D5DE-CA4B8CD2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CB0-0F97-47CB-B7D8-A68909D6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38DD-2A92-D72D-8154-3872629F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46A8E-75EC-0271-CB24-C62E6B13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0B8C-8728-449A-AAE1-573307AA533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22AE6-641C-CE43-49F9-AA16BE58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3A23C-D4D2-3D8D-673B-D7F95091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CB0-0F97-47CB-B7D8-A68909D6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49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D4165-0331-CEE0-DB56-4830E060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0B8C-8728-449A-AAE1-573307AA533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C1DC3-643C-D449-7DDC-30592527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CD38A-52C3-ABA2-EE6B-2FD0E95F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CB0-0F97-47CB-B7D8-A68909D6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F8E7-5CC6-ECF2-F50E-81C1FE5F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AC8E-0B0A-87B6-813C-84188DFAA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F2E03-E99A-B571-AFB5-C79598505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BA0E9-2254-B692-125E-FC87664C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0B8C-8728-449A-AAE1-573307AA533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45020-9B3B-4AAE-1185-698BBD8F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A32A4-A265-7395-35F3-E9D8F0B3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CB0-0F97-47CB-B7D8-A68909D6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97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B998-B479-6A1C-4809-DEE4794D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DAB74-E4FE-0041-821B-3D8CEEB8D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354D8-F0FD-59A9-42B7-49BEDEFD4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C30EA-CD52-5317-A085-1D2C6D62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0B8C-8728-449A-AAE1-573307AA533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57F07-BF2F-1971-76C9-4B22459C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96408-69AF-6DAB-17D3-4CB9BAC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CB0-0F97-47CB-B7D8-A68909D6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72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F4159-1B5C-3017-CAEB-62303E4B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B9214-E850-F8E1-4C9C-C0B4BA71F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C105-8AE1-BA21-8211-B2B4458F5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0B8C-8728-449A-AAE1-573307AA533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98C69-ACBC-8548-3228-23FB8B354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05DE2-3A08-0E1D-E348-6859B75C1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51CB0-0F97-47CB-B7D8-A68909D6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80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09B6-C316-9812-4754-E6AF99484B6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4D7E4-ECB0-B86C-11F4-39A1AF9B6EF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607992-9CE0-80F8-12C9-5DD90895E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09930"/>
              </p:ext>
            </p:extLst>
          </p:nvPr>
        </p:nvGraphicFramePr>
        <p:xfrm>
          <a:off x="-1" y="0"/>
          <a:ext cx="12192001" cy="1035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308364881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u="none" dirty="0" err="1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SoftSkills</a:t>
                      </a:r>
                      <a:r>
                        <a:rPr lang="en-IN" sz="2400" u="none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 Assignment Module –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02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b="1" dirty="0">
                          <a:latin typeface="Trebuchet MS" panose="020B0603020202020204" pitchFamily="34" charset="0"/>
                        </a:rPr>
                        <a:t>Question-1</a:t>
                      </a: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Discuss plans for upgrading your technology skills.</a:t>
                      </a:r>
                      <a:endParaRPr lang="en-IN" sz="1800" b="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6051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     Answer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My skill is website design, I will learn about new technology related to website design to advance in</a:t>
                      </a:r>
                      <a:endParaRPr lang="gu-IN" sz="1800" b="0" dirty="0">
                        <a:latin typeface="Trebuchet MS" panose="020B0603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gu-IN" sz="1800" b="0" dirty="0">
                          <a:latin typeface="Trebuchet MS" panose="020B0603020202020204" pitchFamily="34" charset="0"/>
                        </a:rPr>
                        <a:t>                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website design, I will study about technology, I will stay connected in social media like </a:t>
                      </a:r>
                      <a:r>
                        <a:rPr lang="en-US" sz="1800" b="0" dirty="0" err="1">
                          <a:latin typeface="Trebuchet MS" panose="020B0603020202020204" pitchFamily="34" charset="0"/>
                        </a:rPr>
                        <a:t>facebook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, </a:t>
                      </a:r>
                      <a:r>
                        <a:rPr lang="gu-IN" sz="1800" b="0" dirty="0">
                          <a:latin typeface="Trebuchet MS" panose="020B0603020202020204" pitchFamily="34" charset="0"/>
                        </a:rPr>
                        <a:t>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gu-IN" sz="1800" b="0" dirty="0">
                          <a:latin typeface="Trebuchet MS" panose="020B0603020202020204" pitchFamily="34" charset="0"/>
                        </a:rPr>
                        <a:t>                 </a:t>
                      </a:r>
                      <a:r>
                        <a:rPr lang="en-US" sz="1800" b="0" dirty="0" err="1">
                          <a:latin typeface="Trebuchet MS" panose="020B0603020202020204" pitchFamily="34" charset="0"/>
                        </a:rPr>
                        <a:t>youtube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, </a:t>
                      </a:r>
                      <a:r>
                        <a:rPr lang="en-US" sz="1800" b="0" dirty="0" err="1">
                          <a:latin typeface="Trebuchet MS" panose="020B0603020202020204" pitchFamily="34" charset="0"/>
                        </a:rPr>
                        <a:t>linkedin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, so that I can upgrade new technology.</a:t>
                      </a:r>
                      <a:endParaRPr lang="gu-IN" sz="1800" b="0" dirty="0">
                        <a:latin typeface="Trebuchet MS" panose="020B0603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gu-IN" sz="1800" b="0" dirty="0">
                          <a:latin typeface="Trebuchet MS" panose="020B0603020202020204" pitchFamily="34" charset="0"/>
                        </a:rPr>
                        <a:t>                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I will join online courses to learn new technologies to upgrade my skills</a:t>
                      </a:r>
                      <a:r>
                        <a:rPr lang="gu-IN" sz="1800" b="0" dirty="0">
                          <a:latin typeface="Trebuchet MS" panose="020B0603020202020204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gu-IN" b="0" dirty="0"/>
                        <a:t>                 </a:t>
                      </a:r>
                      <a:r>
                        <a:rPr lang="en-US" b="0" dirty="0"/>
                        <a:t>I will practice more to upgrade my skills</a:t>
                      </a:r>
                      <a:r>
                        <a:rPr lang="gu-IN" b="0" dirty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gu-IN" b="0" dirty="0"/>
                        <a:t>                 </a:t>
                      </a:r>
                      <a:r>
                        <a:rPr lang="en-US" b="0" dirty="0"/>
                        <a:t>I will learn from people in my group</a:t>
                      </a:r>
                      <a:r>
                        <a:rPr lang="gu-IN" b="0" dirty="0"/>
                        <a:t>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366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83257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1" dirty="0">
                          <a:latin typeface="Trebuchet MS" panose="020B0603020202020204" pitchFamily="34" charset="0"/>
                        </a:rPr>
                        <a:t>Question-2</a:t>
                      </a: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Mention any relevant courses, certifications, or resources you are pursuing.</a:t>
                      </a: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100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     Answer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I am currently studying web design technology in which I am taught languages and frameworks like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HTML , CSS , BOOTSTRAP , jQuery and after completing my studies I will be given a certificate of my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studies so that I have a proof of the technology I have studied.  When I go to give an interview in the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company for a job, I have to give the certificate in the company so that the company knows that he</a:t>
                      </a:r>
                      <a:endParaRPr lang="en-IN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/>
                        <a:t>                            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has the knowledge of Web design technology and has studied this technology.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36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946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1" dirty="0">
                          <a:latin typeface="Trebuchet MS" panose="020B0603020202020204" pitchFamily="34" charset="0"/>
                        </a:rPr>
                        <a:t>Question-3</a:t>
                      </a: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Share your approach to continuous learning and professional development.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979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     Answer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My approach to continuous learning and personal growth is through self-reflection and feedback. I am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always reflecting on my performance and seeking feedback from my coworkers, mentors, and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supervisors. I believe that feedback helps me identify my strengths and weaknesses and informs the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areas where I need to improve. When I receive feedback, I take action to address any gaps in my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knowledge or skills, and I look for opportunities to learn and grow through training and development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programs.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901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95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22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330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Mitesh Parmar</dc:creator>
  <cp:lastModifiedBy>Mitesh Parmar</cp:lastModifiedBy>
  <cp:revision>1</cp:revision>
  <dcterms:created xsi:type="dcterms:W3CDTF">2024-05-24T03:31:23Z</dcterms:created>
  <dcterms:modified xsi:type="dcterms:W3CDTF">2024-05-24T15:42:31Z</dcterms:modified>
</cp:coreProperties>
</file>