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EC35C-0261-4E05-8038-6531B5DE09BD}" v="60" dt="2024-05-26T04:23:13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armar" userId="10c367ce9f263819" providerId="LiveId" clId="{791EC35C-0261-4E05-8038-6531B5DE09BD}"/>
    <pc:docChg chg="undo custSel modSld">
      <pc:chgData name="Mitesh Parmar" userId="10c367ce9f263819" providerId="LiveId" clId="{791EC35C-0261-4E05-8038-6531B5DE09BD}" dt="2024-05-26T04:25:19.055" v="1438" actId="20577"/>
      <pc:docMkLst>
        <pc:docMk/>
      </pc:docMkLst>
      <pc:sldChg chg="addSp delSp modSp mod">
        <pc:chgData name="Mitesh Parmar" userId="10c367ce9f263819" providerId="LiveId" clId="{791EC35C-0261-4E05-8038-6531B5DE09BD}" dt="2024-05-26T04:25:19.055" v="1438" actId="20577"/>
        <pc:sldMkLst>
          <pc:docMk/>
          <pc:sldMk cId="3605083425" sldId="256"/>
        </pc:sldMkLst>
        <pc:spChg chg="add del">
          <ac:chgData name="Mitesh Parmar" userId="10c367ce9f263819" providerId="LiveId" clId="{791EC35C-0261-4E05-8038-6531B5DE09BD}" dt="2024-05-25T12:35:01.738" v="754" actId="478"/>
          <ac:spMkLst>
            <pc:docMk/>
            <pc:sldMk cId="3605083425" sldId="256"/>
            <ac:spMk id="5" creationId="{FE455308-B153-4EFA-68D2-E18290874A57}"/>
          </ac:spMkLst>
        </pc:spChg>
        <pc:graphicFrameChg chg="mod modGraphic">
          <ac:chgData name="Mitesh Parmar" userId="10c367ce9f263819" providerId="LiveId" clId="{791EC35C-0261-4E05-8038-6531B5DE09BD}" dt="2024-05-26T04:25:19.055" v="1438" actId="20577"/>
          <ac:graphicFrameMkLst>
            <pc:docMk/>
            <pc:sldMk cId="3605083425" sldId="256"/>
            <ac:graphicFrameMk id="4" creationId="{185FA650-2A43-C7E3-FCDD-144CB9789D1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606C-6558-DF54-3A71-013B5F82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684E7-D955-A709-8DAE-0224C5EE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56F0-E855-C9C5-8DB2-BBA960E0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4460-351B-4ACC-4D57-D25D97D9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910C-BA11-0BE2-1C37-B5B45FD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0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D3D3-83CE-6CE3-84AC-C57A9742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00695-3493-ACDC-7238-C1DA5952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484F-02F9-FB0F-5EB7-FC3CA5EC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87AE2-24A8-5372-2B29-D9A742B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20340-815A-0191-BB12-3302405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6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57C39-B1B9-3FA9-49DD-EC6D5A11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82D39-AEA0-C2A5-9467-86D6FA0FE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A92-DC2F-4E71-BD77-8BE90824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1BFF-76AF-4288-9708-4D8E92B9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9B78-86A8-E63C-2134-D2E0E795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3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465-5E88-000C-0A62-E5A58AFE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32A9-35DE-FE36-7594-DA7C9802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02821-C7BE-5B89-7E2D-703E21D7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69A9-0305-C0A5-50E6-D58D1F4A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B8FA-55A7-11ED-B81F-6B53DC09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5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8D44-69F9-0904-804A-68BE7D6B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E8C04-6D72-4452-79D4-B2F345B1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C370-BA25-7DE2-1F9A-A0E8B620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509C-2ABE-2B5D-0411-CE446E2E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4893-077B-47C7-ECDA-41A424D5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D71-EA7F-B395-E7B1-9E300D0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1170-7F4B-D056-C393-0B6373ABB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03D3-204D-13E3-86B0-A7D40B80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ADCBF-E66B-6F42-C15D-4636E1B30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44546-F8F7-E20C-393C-BCEFD08B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3F3E5-F2D0-4D77-259C-A1E3C684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4B2-6532-B2F0-F8BC-75157D63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04906-78A1-6014-3A5F-87A1BE6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7FFFE-C4B6-FF0C-E40F-E2052763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966F8-74B7-DB0F-BCB4-7C620367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0302F-9C24-3F57-2529-2B31F45E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C527-0B97-A66A-E504-DD651413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9E341-9B26-311D-5562-C58C8010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9816-2087-7926-0849-86175F19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B835-993B-0DCB-B8E9-E256412F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8FBDE-D51B-D9EA-2207-3550969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50816-3C11-E894-9D14-DBC12E60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53B93-0F6C-FCBC-5F86-728B8D80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1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69100-A857-5260-F855-C69E1BAE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F98A4-BA0D-F897-AE77-DA597288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7A67C-0C54-4A54-CB20-ED3C4C0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4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3D5-D631-6B10-C255-F6147552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B051-1382-7AC8-9342-C2440578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7602A-1932-A263-4827-B90D1FE1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EC6B-063C-BB5A-3621-97B23E2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EE06-C78B-DFED-2F36-5AE4010A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16B67-9ADE-2C43-BB07-5A7C97C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91A-438D-32B2-73F3-983B920B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4D92C-A90A-0968-DFD2-3C1AB684A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9D8E7-C78E-7F38-4BB1-2B38E3AA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550D-BA4A-0F7D-34DD-C6687B55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85ED-D30B-B62F-0609-B7001724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D0D8C-1095-7CA3-8F3D-FEA81BE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06B1F-0E5C-1929-7E73-ECAE5AD1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7C06-6525-F2FA-B937-3B93FA68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32B6-1DAE-FD24-8A45-F3A9EB38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1B74-28EF-422A-9110-6E1933BCC6F6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7398-0F1C-4A2B-2C97-7C5DD0A64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C35B-299C-57E9-5E95-77148A6F6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7928-9BBB-4E91-84F8-320D0DE11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DA2C-8AE7-F941-1181-A5AAB210E00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6073-B94A-1A0A-D90D-CD254EF0DD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416175"/>
            <a:ext cx="9144000" cy="165576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5FA650-2A43-C7E3-FCDD-144CB9789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77279"/>
              </p:ext>
            </p:extLst>
          </p:nvPr>
        </p:nvGraphicFramePr>
        <p:xfrm>
          <a:off x="0" y="0"/>
          <a:ext cx="12192000" cy="1404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9229666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dirty="0" err="1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SoftSkills</a:t>
                      </a:r>
                      <a:r>
                        <a:rPr lang="en-IN" sz="2400" u="none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</a:rPr>
                        <a:t> Assignment Module –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185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Question-1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Describe a key project you have worked on or are currently working on.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248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have worked in five projects in my practice , organic ,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softgray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, case studio, fast food, hotel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management from which I learned a lot in organic projects.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0" dirty="0"/>
                        <a:t>                             </a:t>
                      </a:r>
                      <a:r>
                        <a:rPr lang="en-US" b="0" dirty="0"/>
                        <a:t>I had to design an organic project which I did with the help of </a:t>
                      </a:r>
                      <a:r>
                        <a:rPr lang="en-US" b="0"/>
                        <a:t>HTML CSS and </a:t>
                      </a:r>
                      <a:r>
                        <a:rPr lang="en-US" b="0" dirty="0"/>
                        <a:t>bootstrap. It took me fifteen days to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/>
                        <a:t>                             design this project when I had to design this project I was learning bootstrap so working on this project I learned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/>
                        <a:t>                             a lot of new things in bootstrap.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/>
                        <a:t>                             This Project is about organic fruits and vegetables. This project was huge for me as I had to design 17 pages.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/>
                        <a:t>                             This project is designed so that people can buy organic fruits and vegetables from online websites.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494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582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Question-2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Explain the technologies used, the scope of the project, and its objectives.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481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am in website design technology where I have to use languages, libraries and frameworks like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HTML,CSS, bootstrap and 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jQuary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The structure of the web page is made with the help of HTML.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With the help of CSS, styles are added to the structure created in HTML like font color, background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color, font style, animation effect can be given with the help of CSS.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Bootstrap is the framework of CSS. It's easy to create a website with the help of Booster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Booster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is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built with vanilla script It's easy to create a responsive web page with the help of bootstrap.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Project scope is the blueprint of how a site designer will create a client's website. The project scope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is a written plan for design companies to take a clients' initial site ideas through to implementation.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The scope of a design project refers to the specific goals, deliverables, and tasks that need to be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completed to successfully achieve the project objectives.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583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38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b="1" dirty="0">
                          <a:latin typeface="Trebuchet MS" panose="020B0603020202020204" pitchFamily="34" charset="0"/>
                        </a:rPr>
                        <a:t>Question-3</a:t>
                      </a: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Highlight the challenges faced and how you addressed them, showcasing your problem solving skills.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454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dirty="0">
                          <a:latin typeface="Trebuchet MS" panose="020B0603020202020204" pitchFamily="34" charset="0"/>
                        </a:rPr>
                        <a:t>      Answer :- 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I am in website design technology I was working on a project, I had to make a card I had to make the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card in such a way that it becomes auto responsive in all devices without writing media queries.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While creating that card, I had to create a card without giving height and width I tried a lot to create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that card, but some problem was that the card was not responsive and I didn't find the solution from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</a:t>
                      </a:r>
                      <a:r>
                        <a:rPr lang="en-US" sz="1800" b="0" dirty="0" err="1">
                          <a:latin typeface="Trebuchet MS" panose="020B0603020202020204" pitchFamily="34" charset="0"/>
                        </a:rPr>
                        <a:t>youtube</a:t>
                      </a: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and google. I had to create that card with html CSS and bootstrap, it took me two hours to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create that card, then the card was created in CSS with a property called padding and margin and it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became auto responsive in all devices that created it. Since that card was new to me, I learned a lot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latin typeface="Trebuchet MS" panose="020B0603020202020204" pitchFamily="34" charset="0"/>
                        </a:rPr>
                        <a:t>                      from it and learned how to solve any kind of card making problem.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261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9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558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Mitesh Parmar</dc:creator>
  <cp:lastModifiedBy>Mitesh Parmar</cp:lastModifiedBy>
  <cp:revision>1</cp:revision>
  <dcterms:created xsi:type="dcterms:W3CDTF">2024-05-25T10:55:25Z</dcterms:created>
  <dcterms:modified xsi:type="dcterms:W3CDTF">2024-05-26T04:25:19Z</dcterms:modified>
</cp:coreProperties>
</file>