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901A3-544C-49E2-8CEA-207973AC306C}" v="29" dt="2024-05-26T05:02:43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esh Parmar" userId="10c367ce9f263819" providerId="LiveId" clId="{D5F901A3-544C-49E2-8CEA-207973AC306C}"/>
    <pc:docChg chg="undo custSel modSld">
      <pc:chgData name="Mitesh Parmar" userId="10c367ce9f263819" providerId="LiveId" clId="{D5F901A3-544C-49E2-8CEA-207973AC306C}" dt="2024-05-26T05:03:35.102" v="347" actId="2165"/>
      <pc:docMkLst>
        <pc:docMk/>
      </pc:docMkLst>
      <pc:sldChg chg="modSp mod">
        <pc:chgData name="Mitesh Parmar" userId="10c367ce9f263819" providerId="LiveId" clId="{D5F901A3-544C-49E2-8CEA-207973AC306C}" dt="2024-05-26T05:03:35.102" v="347" actId="2165"/>
        <pc:sldMkLst>
          <pc:docMk/>
          <pc:sldMk cId="977294269" sldId="256"/>
        </pc:sldMkLst>
        <pc:graphicFrameChg chg="mod modGraphic">
          <ac:chgData name="Mitesh Parmar" userId="10c367ce9f263819" providerId="LiveId" clId="{D5F901A3-544C-49E2-8CEA-207973AC306C}" dt="2024-05-26T05:03:35.102" v="347" actId="2165"/>
          <ac:graphicFrameMkLst>
            <pc:docMk/>
            <pc:sldMk cId="977294269" sldId="256"/>
            <ac:graphicFrameMk id="4" creationId="{937966C3-FFB4-E2B7-7932-2307EA83E31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70F1-5650-83FC-BFB2-EF8EC0437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C1D01-896D-E06D-3EEF-EE9929EC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044D-6469-B96F-8929-64AC3F1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8F49-D687-E400-1F35-5626E635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9721-C334-61DB-128C-8A42B398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3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9DB-3EE5-39DB-DAE8-CB958A29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2506-EB3D-ABF3-74BA-8DE5209F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A35A-D716-814D-C40D-BA492792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45DA-19EC-6FD5-A926-F46836ED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1239-0230-2D83-F875-6A43FBE3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4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7F801-EB47-E571-08BB-3D374C0B8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C26CC-AFCA-128D-8557-99114B9B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DDF0-DD7A-2C41-AC89-710DE794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3531-6F60-342E-4A74-1D8FA7A2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8553-013F-C2CA-1D07-4966230A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8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2D5A-C036-BF5B-D94F-12DD1521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E893-E7BF-BFA4-3238-FEFB8291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D767-7048-197C-EF93-D31D46A8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9CE3-52E7-4A46-D8A2-1675796C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A6AB-5693-A5B0-5DC7-1D441608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F460-1A35-A581-BECF-C3D6CA6E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7AC60-6250-2259-ED95-0307CBD0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1539-3FCB-594D-C976-D3076FDD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8091-085D-E9BC-A30A-74938FA8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00EF-8CD9-5CAF-7463-18D2E3DE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EF89-A210-D6B1-2F08-B533107F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29D4-568E-ED5D-7C3C-8A2A4CD99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62EA5-F87B-A307-E9B5-E26912F75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0408-C8C4-CBE4-11B2-314D130F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BEC25-6C52-ECEF-C39A-0CCEE55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E5F8-6FB9-2976-FCD0-BC56A93C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9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1212-1814-88DB-7A08-96EF0506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507F-0CAD-1C65-D7DB-3BFDA7F7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294D9-4EC1-7966-8701-797F24163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A448D-1FFC-D6D5-A733-0A178CD31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C8822-5BCE-78DD-564A-B7CF3E422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0ADD8-D4AB-8F54-D780-295481BD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DEF41-112E-55C9-F350-A138AD1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5D938-AB59-3962-53F2-959C2989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818A-0F23-FCF9-A6AE-49C93924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AD93E-F651-95C9-0458-D4C39633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92DDF-3EAE-5DF0-C54F-D20B8BED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A536C-9944-3BB7-F58B-AB361C96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5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98395-8A6B-7A95-038F-9B7818E9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A5059-912E-E002-0EC9-4210322C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78478-5084-93AB-5765-45CE77D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6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6DDF-79A8-4959-0968-FB48BD82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45FC-5E41-8C23-7EA1-BB658F3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5842B-B710-59D3-E873-A407E7DB0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E1238-09EC-DD8E-7347-7190FA55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147D-0C9A-FF94-C1B3-FE618756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29740-3E53-89CB-CD29-FEAAFD0C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9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9E75-7CEF-8167-C163-23002ADD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FC9B3-3CFC-9130-683A-30A7E854A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B985F-34B1-4BB5-5A2A-EF91CC83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6ECC-8731-018F-2AE4-AE302EA9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83DA9-8EEB-32C0-F3E2-78C3E101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D4C63-32BA-EDB3-4D67-C845B06B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5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08EAD-4B0A-34E6-D001-F0088B3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FC72-76A8-A16A-F756-C31C23CE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E799-7986-1FCF-BD22-F0EEF2363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D3CC-E4E5-45F1-90E0-F6E737A4B06A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AA19-9A2F-55B2-6A4D-7C7F79D51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403F-57C4-D5F4-56D4-7AD913D4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77A6-4523-4680-823A-0AEED143B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7966C3-FFB4-E2B7-7932-2307EA83E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66109"/>
              </p:ext>
            </p:extLst>
          </p:nvPr>
        </p:nvGraphicFramePr>
        <p:xfrm>
          <a:off x="0" y="0"/>
          <a:ext cx="12192000" cy="9101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4123133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dirty="0" err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SoftSkills</a:t>
                      </a:r>
                      <a:r>
                        <a:rPr lang="en-IN" sz="2400" u="none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 Assignment Module –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170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Question-1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Outline your career goals and where you see yourself in the next few years.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524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      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Answer :- 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In five years, I see myself as an integral part of the company who has helped contribute to the growth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and success of the organization.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I would like to continue developing my skills and knowledge in order to be able to take on more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responsibility within the company.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I’m also looking forward to taking on more leadership roles and mentoring other members of the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team by utilizing the leadership and mentorship certifications I’ve completed.”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008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33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Question-2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Detail the roles and industries you are interested in.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602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</a:t>
                      </a:r>
                      <a:r>
                        <a:rPr lang="en-US" sz="1800" b="1" dirty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want to work at Company because I'm passionate about industry. Over the next five years, I hope to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 deepen my experience in this industry and be seen as an expert.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311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829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Question-3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Highlight specific goals or milestones you aim to achieve.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497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My highlight specific goals are as follows.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Web designers will earn certifications to improve their skill set and prove their abilities.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• Learning a new programming language.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• Learning new technology.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• Leading a team.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• Earn a promotion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471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6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9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Parmar</dc:creator>
  <cp:lastModifiedBy>Mitesh Parmar</cp:lastModifiedBy>
  <cp:revision>1</cp:revision>
  <dcterms:created xsi:type="dcterms:W3CDTF">2024-05-26T04:39:19Z</dcterms:created>
  <dcterms:modified xsi:type="dcterms:W3CDTF">2024-05-26T05:03:37Z</dcterms:modified>
</cp:coreProperties>
</file>