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63" y="10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33FD-5AB2-4B45-9186-9E7903E09C9F}" type="datetimeFigureOut">
              <a:rPr lang="en-US" smtClean="0"/>
              <a:t>20-01-2012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A4CF-F5C2-4604-B1F9-188E20C6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2060848"/>
            <a:ext cx="1577025" cy="1409191"/>
            <a:chOff x="1329319" y="2096140"/>
            <a:chExt cx="1577025" cy="1409191"/>
          </a:xfrm>
        </p:grpSpPr>
        <p:pic>
          <p:nvPicPr>
            <p:cNvPr id="10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80" y="27580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29" y="28092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05" y="285540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93" y="28638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42" y="29150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18" y="296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13" y="253724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561" y="25884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38" y="263461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125" y="264303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74" y="26942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51" y="27404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577" y="29718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26" y="30230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902" y="306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210" y="275107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459" y="28022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35" y="284844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176" y="23169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25" y="23681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01" y="241429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89" y="24227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38" y="24738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14" y="252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09" y="209614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057" y="21473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34" y="219351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21" y="220192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870" y="22531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947" y="22992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073" y="25307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22" y="25819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98" y="26281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706" y="230996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55" y="23611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031" y="240733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83" y="30054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670" y="29064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03" y="26856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16" y="27846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567" y="31134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00" y="28926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166" y="246537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79" y="25643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99" y="224458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612" y="23435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63" y="267235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6" y="245156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015" y="29478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98" y="273336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686" y="251304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319" y="229225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003" y="30530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36" y="283230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499" y="26119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132" y="23911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5" y="315727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720" y="294034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583" y="27200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16" y="249923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1914855" y="2060848"/>
            <a:ext cx="1577025" cy="1409191"/>
            <a:chOff x="1329319" y="2096140"/>
            <a:chExt cx="1577025" cy="1409191"/>
          </a:xfrm>
        </p:grpSpPr>
        <p:pic>
          <p:nvPicPr>
            <p:cNvPr id="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80" y="27580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29" y="28092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05" y="285540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93" y="28638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42" y="29150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18" y="296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13" y="253724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561" y="25884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38" y="263461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125" y="264303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74" y="26942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51" y="27404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577" y="29718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26" y="30230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902" y="306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210" y="275107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459" y="28022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35" y="284844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176" y="23169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25" y="23681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01" y="241429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89" y="24227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38" y="24738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14" y="252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09" y="209614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057" y="21473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34" y="219351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21" y="220192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870" y="22531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947" y="22992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073" y="25307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22" y="25819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98" y="26281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706" y="230996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55" y="23611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031" y="240733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83" y="30054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670" y="29064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03" y="26856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16" y="27846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567" y="31134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00" y="28926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166" y="246537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79" y="25643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99" y="224458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612" y="23435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63" y="267235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6" y="245156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015" y="29478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98" y="273336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686" y="251304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319" y="229225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003" y="30530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36" y="283230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499" y="26119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132" y="23911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5" y="315727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720" y="294034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583" y="27200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16" y="249923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/>
          <p:cNvGrpSpPr/>
          <p:nvPr/>
        </p:nvGrpSpPr>
        <p:grpSpPr>
          <a:xfrm>
            <a:off x="3707904" y="2060848"/>
            <a:ext cx="1577025" cy="1409191"/>
            <a:chOff x="1329319" y="2096140"/>
            <a:chExt cx="1577025" cy="1409191"/>
          </a:xfrm>
        </p:grpSpPr>
        <p:pic>
          <p:nvPicPr>
            <p:cNvPr id="1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80" y="27580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29" y="28092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05" y="285540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93" y="28638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42" y="29150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18" y="296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13" y="253724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561" y="25884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38" y="263461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125" y="264303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74" y="26942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51" y="27404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577" y="29718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26" y="30230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902" y="306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210" y="275107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459" y="28022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35" y="284844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176" y="23169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25" y="23681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01" y="241429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89" y="24227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38" y="24738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14" y="252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09" y="209614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057" y="21473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34" y="219351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21" y="220192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870" y="22531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947" y="22992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073" y="25307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22" y="25819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98" y="26281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706" y="230996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55" y="23611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031" y="240733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83" y="30054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670" y="29064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03" y="26856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16" y="27846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567" y="31134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00" y="28926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166" y="246537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79" y="25643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99" y="224458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612" y="23435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63" y="267235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6" y="245156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015" y="29478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98" y="273336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686" y="251304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319" y="229225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003" y="30530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36" y="283230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499" y="26119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132" y="23911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5" y="315727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720" y="294034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583" y="27200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16" y="249923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0" name="Group 279"/>
          <p:cNvGrpSpPr/>
          <p:nvPr/>
        </p:nvGrpSpPr>
        <p:grpSpPr>
          <a:xfrm>
            <a:off x="5508104" y="2060848"/>
            <a:ext cx="1577025" cy="1409191"/>
            <a:chOff x="1329319" y="2096140"/>
            <a:chExt cx="1577025" cy="1409191"/>
          </a:xfrm>
        </p:grpSpPr>
        <p:pic>
          <p:nvPicPr>
            <p:cNvPr id="2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80" y="27580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29" y="28092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05" y="285540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93" y="28638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42" y="29150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18" y="296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13" y="253724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561" y="25884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38" y="263461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125" y="264303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74" y="26942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51" y="27404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577" y="29718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26" y="30230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902" y="306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210" y="275107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459" y="28022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35" y="284844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176" y="23169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25" y="23681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01" y="241429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89" y="24227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38" y="24738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14" y="252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09" y="209614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057" y="21473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34" y="219351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21" y="220192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870" y="22531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947" y="22992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073" y="25307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22" y="25819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98" y="26281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706" y="230996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55" y="23611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031" y="240733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83" y="30054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670" y="29064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03" y="26856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16" y="27846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567" y="31134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00" y="28926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166" y="246537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79" y="25643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99" y="224458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612" y="23435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63" y="267235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6" y="245156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015" y="29478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98" y="273336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686" y="251304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319" y="229225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003" y="30530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36" y="283230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499" y="26119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132" y="23911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5" y="315727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720" y="294034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583" y="27200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16" y="249923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oup 340"/>
          <p:cNvGrpSpPr/>
          <p:nvPr/>
        </p:nvGrpSpPr>
        <p:grpSpPr>
          <a:xfrm>
            <a:off x="7315455" y="2060848"/>
            <a:ext cx="1577025" cy="1409191"/>
            <a:chOff x="1329319" y="2096140"/>
            <a:chExt cx="1577025" cy="1409191"/>
          </a:xfrm>
        </p:grpSpPr>
        <p:pic>
          <p:nvPicPr>
            <p:cNvPr id="3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80" y="27580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29" y="28092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005" y="285540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93" y="28638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742" y="29150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818" y="296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313" y="253724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561" y="258843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38" y="263461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125" y="264303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74" y="26942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451" y="27404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577" y="29718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826" y="30230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902" y="306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210" y="275107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459" y="28022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535" y="284844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176" y="23169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425" y="23681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01" y="241429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989" y="24227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238" y="24738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14" y="252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09" y="209614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057" y="214732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34" y="219351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21" y="220192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870" y="22531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947" y="22992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073" y="25307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22" y="25819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98" y="26281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706" y="230996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955" y="23611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031" y="240733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83" y="30054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670" y="29064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03" y="26856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16" y="27846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567" y="31134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00" y="28926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166" y="246537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79" y="25643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99" y="224458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612" y="23435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63" y="267235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6" y="245156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015" y="29478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98" y="273336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686" y="251304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319" y="229225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003" y="30530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36" y="283230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499" y="26119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132" y="23911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5" y="315727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720" y="294034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583" y="272002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16" y="249923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07504" y="3645024"/>
            <a:ext cx="1577025" cy="1409191"/>
            <a:chOff x="107504" y="3645024"/>
            <a:chExt cx="1577025" cy="1409191"/>
          </a:xfrm>
        </p:grpSpPr>
        <p:pic>
          <p:nvPicPr>
            <p:cNvPr id="4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865" y="43069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14" y="43581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90" y="440428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78" y="44126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7" y="44638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03" y="45100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8" y="40861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746" y="41373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23" y="418350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310" y="41919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59" y="42430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36" y="428928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762" y="45207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011" y="457192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87" y="461811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395" y="42999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644" y="43511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720" y="439732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361" y="38658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10" y="39169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86" y="39631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74" y="39715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23" y="40227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99" y="40689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994" y="36450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42" y="36962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19" y="37423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806" y="37508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055" y="38019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58" y="40796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07" y="413082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83" y="417700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891" y="38588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40" y="39100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68" y="45543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5" y="445536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88" y="423457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01" y="43335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2" y="46623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85" y="44415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51" y="401425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41131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84" y="379347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00" y="44966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83" y="428224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71" y="406192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84114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8" y="46019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21" y="438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84" y="41608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00" y="470615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05" y="448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914855" y="3645024"/>
            <a:ext cx="1577025" cy="1409191"/>
            <a:chOff x="1914855" y="3645024"/>
            <a:chExt cx="1577025" cy="1409191"/>
          </a:xfrm>
        </p:grpSpPr>
        <p:pic>
          <p:nvPicPr>
            <p:cNvPr id="4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216" y="43069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465" y="43581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541" y="440428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29" y="44126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278" y="44638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54" y="45100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49" y="40861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097" y="41373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174" y="418350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661" y="41919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910" y="42430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87" y="428928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113" y="45207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362" y="457192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438" y="461811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746" y="42999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995" y="43511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71" y="439732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712" y="38658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961" y="39169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037" y="39631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525" y="39715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774" y="40227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850" y="40689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345" y="36450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593" y="36962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670" y="37423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157" y="37508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406" y="38019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483" y="384817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09" y="40796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858" y="413082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934" y="417700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242" y="38588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491" y="39100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567" y="395622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019" y="45543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06" y="445536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39" y="423457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652" y="43335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103" y="46623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736" y="44415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702" y="401425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515" y="41131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35" y="379347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148" y="389240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599" y="422123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551" y="44966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834" y="428224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222" y="406192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855" y="384114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539" y="46019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72" y="438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035" y="41608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68" y="394007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551" y="470615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56" y="448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119" y="426890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707904" y="3645024"/>
            <a:ext cx="1577025" cy="1409191"/>
            <a:chOff x="3707904" y="3645024"/>
            <a:chExt cx="1577025" cy="1409191"/>
          </a:xfrm>
        </p:grpSpPr>
        <p:pic>
          <p:nvPicPr>
            <p:cNvPr id="5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265" y="43069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4" y="43581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590" y="440428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078" y="44126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327" y="44638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403" y="45100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898" y="40861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146" y="41373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223" y="418350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710" y="41919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959" y="42430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036" y="428928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162" y="45207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411" y="457192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487" y="461811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795" y="42999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44" y="43511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20" y="439732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761" y="38658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010" y="39169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086" y="39631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74" y="39715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7823" y="40227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9" y="40689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394" y="36450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642" y="36962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19" y="37423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206" y="37508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455" y="38019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532" y="384817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658" y="40796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907" y="413082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291" y="38588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540" y="39100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68" y="45543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255" y="445536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88" y="423457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6701" y="43335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52" y="46623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785" y="44415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751" y="401425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564" y="41131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384" y="379347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600" y="44966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83" y="428224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71" y="406192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84114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588" y="46019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221" y="438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2084" y="41608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600" y="470615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305" y="448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508104" y="3645024"/>
            <a:ext cx="1577025" cy="1409191"/>
            <a:chOff x="5508104" y="3645024"/>
            <a:chExt cx="1577025" cy="1409191"/>
          </a:xfrm>
        </p:grpSpPr>
        <p:pic>
          <p:nvPicPr>
            <p:cNvPr id="5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465" y="43069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714" y="43581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790" y="440428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278" y="44126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527" y="44638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603" y="45100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098" y="40861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346" y="41373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423" y="418350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910" y="41919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159" y="42430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236" y="428928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362" y="45207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611" y="457192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687" y="461811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995" y="42999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244" y="43511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0320" y="439732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961" y="38658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210" y="39169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86" y="39631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774" y="39715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023" y="40227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099" y="40689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7594" y="36450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842" y="36962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919" y="37423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406" y="37508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858" y="40796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491" y="38588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268" y="45543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455" y="445536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23457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901" y="43335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352" y="46623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985" y="44415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951" y="401425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5764" y="41131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584" y="379347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800" y="44966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083" y="428224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471" y="406192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84114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7788" y="46019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421" y="438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800" y="470615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505" y="448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7320331" y="3645024"/>
            <a:ext cx="1572149" cy="1409191"/>
            <a:chOff x="7320331" y="3645024"/>
            <a:chExt cx="1572149" cy="1409191"/>
          </a:xfrm>
        </p:grpSpPr>
        <p:pic>
          <p:nvPicPr>
            <p:cNvPr id="64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816" y="43069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065" y="435810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141" y="440428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629" y="44126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878" y="44638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954" y="45100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449" y="40861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697" y="413731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774" y="418350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261" y="419191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510" y="424309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1587" y="428928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713" y="45207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962" y="457192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038" y="461811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6346" y="429995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595" y="43511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671" y="439732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312" y="38658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561" y="391699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637" y="396318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25" y="39715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374" y="402277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50" y="406896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4945" y="364502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2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193" y="369620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70" y="374239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757" y="3750807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006" y="380199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209" y="40796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1458" y="413082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534" y="417700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842" y="3858851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1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091" y="3910035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8619" y="455430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806" y="445536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439" y="423457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52" y="433351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703" y="466234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0336" y="444156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302" y="401425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115" y="411319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5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151" y="449668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1434" y="4282249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822" y="406192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139" y="460197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772" y="4381186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51" y="4706158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856" y="4489230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808" y="3800094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944" y="3854843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" name="Picture 6" descr="C:\Users\nakov\Desktop\C#-problems\3D-cub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331" y="3848032"/>
              <a:ext cx="341767" cy="34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19</cp:revision>
  <dcterms:created xsi:type="dcterms:W3CDTF">2012-01-18T14:08:54Z</dcterms:created>
  <dcterms:modified xsi:type="dcterms:W3CDTF">2012-01-20T18:38:36Z</dcterms:modified>
</cp:coreProperties>
</file>