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54A5-C3C4-4D34-8350-898C77387594}" type="datetimeFigureOut">
              <a:rPr lang="en-US" smtClean="0"/>
              <a:t>26.01.2012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0E273-F38E-49BD-8E3F-166F6758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7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54A5-C3C4-4D34-8350-898C77387594}" type="datetimeFigureOut">
              <a:rPr lang="en-US" smtClean="0"/>
              <a:t>26.01.2012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0E273-F38E-49BD-8E3F-166F6758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75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54A5-C3C4-4D34-8350-898C77387594}" type="datetimeFigureOut">
              <a:rPr lang="en-US" smtClean="0"/>
              <a:t>26.01.2012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0E273-F38E-49BD-8E3F-166F6758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4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54A5-C3C4-4D34-8350-898C77387594}" type="datetimeFigureOut">
              <a:rPr lang="en-US" smtClean="0"/>
              <a:t>26.01.2012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0E273-F38E-49BD-8E3F-166F6758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8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54A5-C3C4-4D34-8350-898C77387594}" type="datetimeFigureOut">
              <a:rPr lang="en-US" smtClean="0"/>
              <a:t>26.01.2012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0E273-F38E-49BD-8E3F-166F6758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92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54A5-C3C4-4D34-8350-898C77387594}" type="datetimeFigureOut">
              <a:rPr lang="en-US" smtClean="0"/>
              <a:t>26.01.2012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0E273-F38E-49BD-8E3F-166F6758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23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54A5-C3C4-4D34-8350-898C77387594}" type="datetimeFigureOut">
              <a:rPr lang="en-US" smtClean="0"/>
              <a:t>26.01.2012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0E273-F38E-49BD-8E3F-166F6758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0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54A5-C3C4-4D34-8350-898C77387594}" type="datetimeFigureOut">
              <a:rPr lang="en-US" smtClean="0"/>
              <a:t>26.01.2012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0E273-F38E-49BD-8E3F-166F6758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54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54A5-C3C4-4D34-8350-898C77387594}" type="datetimeFigureOut">
              <a:rPr lang="en-US" smtClean="0"/>
              <a:t>26.01.2012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0E273-F38E-49BD-8E3F-166F6758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93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54A5-C3C4-4D34-8350-898C77387594}" type="datetimeFigureOut">
              <a:rPr lang="en-US" smtClean="0"/>
              <a:t>26.01.2012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0E273-F38E-49BD-8E3F-166F6758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29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54A5-C3C4-4D34-8350-898C77387594}" type="datetimeFigureOut">
              <a:rPr lang="en-US" smtClean="0"/>
              <a:t>26.01.2012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0E273-F38E-49BD-8E3F-166F6758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32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254A5-C3C4-4D34-8350-898C77387594}" type="datetimeFigureOut">
              <a:rPr lang="en-US" smtClean="0"/>
              <a:t>26.01.2012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0E273-F38E-49BD-8E3F-166F6758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64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/>
          <p:cNvGrpSpPr/>
          <p:nvPr/>
        </p:nvGrpSpPr>
        <p:grpSpPr>
          <a:xfrm>
            <a:off x="3136679" y="4533734"/>
            <a:ext cx="301686" cy="1013012"/>
            <a:chOff x="1142616" y="1695908"/>
            <a:chExt cx="301686" cy="1013012"/>
          </a:xfrm>
        </p:grpSpPr>
        <p:cxnSp>
          <p:nvCxnSpPr>
            <p:cNvPr id="112" name="Straight Arrow Connector 111"/>
            <p:cNvCxnSpPr/>
            <p:nvPr/>
          </p:nvCxnSpPr>
          <p:spPr>
            <a:xfrm>
              <a:off x="1187624" y="1695908"/>
              <a:ext cx="0" cy="1013012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1142616" y="2229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3519297" y="4810477"/>
            <a:ext cx="301686" cy="819457"/>
            <a:chOff x="1142616" y="1695908"/>
            <a:chExt cx="301686" cy="1013012"/>
          </a:xfrm>
        </p:grpSpPr>
        <p:cxnSp>
          <p:nvCxnSpPr>
            <p:cNvPr id="115" name="Straight Arrow Connector 114"/>
            <p:cNvCxnSpPr/>
            <p:nvPr/>
          </p:nvCxnSpPr>
          <p:spPr>
            <a:xfrm>
              <a:off x="1187624" y="1695908"/>
              <a:ext cx="0" cy="1013012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1142616" y="19868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2688503" y="4936268"/>
            <a:ext cx="301686" cy="796988"/>
            <a:chOff x="1142616" y="1695908"/>
            <a:chExt cx="301686" cy="610478"/>
          </a:xfrm>
        </p:grpSpPr>
        <p:cxnSp>
          <p:nvCxnSpPr>
            <p:cNvPr id="118" name="Straight Arrow Connector 117"/>
            <p:cNvCxnSpPr/>
            <p:nvPr/>
          </p:nvCxnSpPr>
          <p:spPr>
            <a:xfrm>
              <a:off x="1187624" y="1695908"/>
              <a:ext cx="0" cy="610478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1142616" y="18752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53509" y="3616447"/>
            <a:ext cx="4006523" cy="1756769"/>
            <a:chOff x="876479" y="410326"/>
            <a:chExt cx="4006523" cy="1756769"/>
          </a:xfrm>
        </p:grpSpPr>
        <p:pic>
          <p:nvPicPr>
            <p:cNvPr id="60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6172" y="548799"/>
              <a:ext cx="1166490" cy="942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8352" y="687383"/>
              <a:ext cx="1166490" cy="942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6530" y="812433"/>
              <a:ext cx="1166490" cy="942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479" y="932188"/>
              <a:ext cx="1166490" cy="942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6512" y="841332"/>
              <a:ext cx="1166490" cy="942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8692" y="979916"/>
              <a:ext cx="1166490" cy="942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871" y="1104966"/>
              <a:ext cx="1166490" cy="942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6819" y="1224721"/>
              <a:ext cx="1166490" cy="942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TextBox 67"/>
            <p:cNvSpPr txBox="1"/>
            <p:nvPr/>
          </p:nvSpPr>
          <p:spPr>
            <a:xfrm rot="20630074">
              <a:off x="1222695" y="797735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perspectiveRelaxedModerately">
                  <a:rot lat="19044924" lon="20019317" rev="686387"/>
                </a:camera>
                <a:lightRig rig="threePt" dir="t"/>
              </a:scene3d>
            </a:bodyPr>
            <a:lstStyle/>
            <a:p>
              <a:r>
                <a:rPr lang="en-US" sz="3600" b="1" dirty="0"/>
                <a:t>0</a:t>
              </a:r>
              <a:endParaRPr lang="en-US" sz="3600" b="1" dirty="0"/>
            </a:p>
          </p:txBody>
        </p:sp>
        <p:sp>
          <p:nvSpPr>
            <p:cNvPr id="69" name="TextBox 68"/>
            <p:cNvSpPr txBox="1"/>
            <p:nvPr/>
          </p:nvSpPr>
          <p:spPr>
            <a:xfrm rot="20630074">
              <a:off x="2028524" y="67578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perspectiveRelaxedModerately">
                  <a:rot lat="19044924" lon="20019317" rev="686387"/>
                </a:camera>
                <a:lightRig rig="threePt" dir="t"/>
              </a:scene3d>
            </a:bodyPr>
            <a:lstStyle/>
            <a:p>
              <a:r>
                <a:rPr lang="en-US" sz="3600" b="1" dirty="0" smtClean="0"/>
                <a:t>0</a:t>
              </a:r>
              <a:endParaRPr lang="en-US" sz="3600" b="1" dirty="0"/>
            </a:p>
          </p:txBody>
        </p:sp>
        <p:sp>
          <p:nvSpPr>
            <p:cNvPr id="70" name="TextBox 69"/>
            <p:cNvSpPr txBox="1"/>
            <p:nvPr/>
          </p:nvSpPr>
          <p:spPr>
            <a:xfrm rot="20630074">
              <a:off x="2847464" y="544759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perspectiveRelaxedModerately">
                  <a:rot lat="19044924" lon="20019317" rev="686387"/>
                </a:camera>
                <a:lightRig rig="threePt" dir="t"/>
              </a:scene3d>
            </a:bodyPr>
            <a:lstStyle/>
            <a:p>
              <a:r>
                <a:rPr lang="en-US" sz="3600" b="1" dirty="0"/>
                <a:t>5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 rot="20630074">
              <a:off x="3662130" y="410326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perspectiveRelaxedModerately">
                  <a:rot lat="19044924" lon="20019317" rev="686387"/>
                </a:camera>
                <a:lightRig rig="threePt" dir="t"/>
              </a:scene3d>
            </a:bodyPr>
            <a:lstStyle/>
            <a:p>
              <a:r>
                <a:rPr lang="en-US" sz="3600" b="1" dirty="0" smtClean="0"/>
                <a:t>1</a:t>
              </a:r>
              <a:endParaRPr lang="en-US" sz="3600" b="1" dirty="0"/>
            </a:p>
          </p:txBody>
        </p:sp>
        <p:sp>
          <p:nvSpPr>
            <p:cNvPr id="72" name="TextBox 71"/>
            <p:cNvSpPr txBox="1"/>
            <p:nvPr/>
          </p:nvSpPr>
          <p:spPr>
            <a:xfrm rot="20630074">
              <a:off x="1629360" y="1092265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perspectiveRelaxedModerately">
                  <a:rot lat="19044924" lon="20019317" rev="686387"/>
                </a:camera>
                <a:lightRig rig="threePt" dir="t"/>
              </a:scene3d>
            </a:bodyPr>
            <a:lstStyle/>
            <a:p>
              <a:r>
                <a:rPr lang="en-US" sz="3600" b="1" dirty="0" smtClean="0"/>
                <a:t>0</a:t>
              </a:r>
              <a:endParaRPr lang="en-US" sz="3600" b="1" dirty="0"/>
            </a:p>
          </p:txBody>
        </p:sp>
        <p:sp>
          <p:nvSpPr>
            <p:cNvPr id="73" name="TextBox 72"/>
            <p:cNvSpPr txBox="1"/>
            <p:nvPr/>
          </p:nvSpPr>
          <p:spPr>
            <a:xfrm rot="20630074">
              <a:off x="2464846" y="96551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perspectiveRelaxedModerately">
                  <a:rot lat="19044924" lon="20019317" rev="686387"/>
                </a:camera>
                <a:lightRig rig="threePt" dir="t"/>
              </a:scene3d>
            </a:bodyPr>
            <a:lstStyle/>
            <a:p>
              <a:r>
                <a:rPr lang="en-US" sz="3600" b="1" dirty="0" smtClean="0"/>
                <a:t>1</a:t>
              </a:r>
              <a:endParaRPr lang="en-US" sz="3600" b="1" dirty="0"/>
            </a:p>
          </p:txBody>
        </p:sp>
        <p:sp>
          <p:nvSpPr>
            <p:cNvPr id="74" name="TextBox 73"/>
            <p:cNvSpPr txBox="1"/>
            <p:nvPr/>
          </p:nvSpPr>
          <p:spPr>
            <a:xfrm rot="20630074">
              <a:off x="3263949" y="837065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perspectiveRelaxedModerately">
                  <a:rot lat="19044924" lon="20019317" rev="686387"/>
                </a:camera>
                <a:lightRig rig="threePt" dir="t"/>
              </a:scene3d>
            </a:bodyPr>
            <a:lstStyle/>
            <a:p>
              <a:r>
                <a:rPr lang="en-US" sz="3600" b="1" dirty="0" smtClean="0"/>
                <a:t>1</a:t>
              </a:r>
              <a:endParaRPr lang="en-US" sz="3600" b="1" dirty="0"/>
            </a:p>
          </p:txBody>
        </p:sp>
        <p:sp>
          <p:nvSpPr>
            <p:cNvPr id="75" name="TextBox 74"/>
            <p:cNvSpPr txBox="1"/>
            <p:nvPr/>
          </p:nvSpPr>
          <p:spPr>
            <a:xfrm rot="20630074">
              <a:off x="4071600" y="715627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perspectiveRelaxedModerately">
                  <a:rot lat="19044924" lon="20019317" rev="686387"/>
                </a:camera>
                <a:lightRig rig="threePt" dir="t"/>
              </a:scene3d>
            </a:bodyPr>
            <a:lstStyle/>
            <a:p>
              <a:r>
                <a:rPr lang="en-US" sz="3600" b="1" dirty="0" smtClean="0"/>
                <a:t>0</a:t>
              </a:r>
              <a:endParaRPr lang="en-US" sz="3600" b="1" dirty="0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3131840" y="3008241"/>
            <a:ext cx="301686" cy="1013012"/>
            <a:chOff x="1142616" y="1695908"/>
            <a:chExt cx="301686" cy="1013012"/>
          </a:xfrm>
        </p:grpSpPr>
        <p:cxnSp>
          <p:nvCxnSpPr>
            <p:cNvPr id="109" name="Straight Arrow Connector 108"/>
            <p:cNvCxnSpPr/>
            <p:nvPr/>
          </p:nvCxnSpPr>
          <p:spPr>
            <a:xfrm>
              <a:off x="1187624" y="1695908"/>
              <a:ext cx="0" cy="1013012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1142616" y="219557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537036" y="3307562"/>
            <a:ext cx="301686" cy="1013012"/>
            <a:chOff x="1142616" y="1695908"/>
            <a:chExt cx="301686" cy="1013012"/>
          </a:xfrm>
        </p:grpSpPr>
        <p:cxnSp>
          <p:nvCxnSpPr>
            <p:cNvPr id="95" name="Straight Arrow Connector 94"/>
            <p:cNvCxnSpPr/>
            <p:nvPr/>
          </p:nvCxnSpPr>
          <p:spPr>
            <a:xfrm>
              <a:off x="1187624" y="1695908"/>
              <a:ext cx="0" cy="1013012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1142616" y="18752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2683664" y="3410775"/>
            <a:ext cx="301686" cy="1013012"/>
            <a:chOff x="1142616" y="1695908"/>
            <a:chExt cx="301686" cy="1013012"/>
          </a:xfrm>
        </p:grpSpPr>
        <p:cxnSp>
          <p:nvCxnSpPr>
            <p:cNvPr id="92" name="Straight Arrow Connector 91"/>
            <p:cNvCxnSpPr/>
            <p:nvPr/>
          </p:nvCxnSpPr>
          <p:spPr>
            <a:xfrm>
              <a:off x="1187624" y="1695908"/>
              <a:ext cx="0" cy="1013012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1142616" y="18752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53509" y="2032271"/>
            <a:ext cx="4006523" cy="1756769"/>
            <a:chOff x="876479" y="410326"/>
            <a:chExt cx="4006523" cy="1756769"/>
          </a:xfrm>
        </p:grpSpPr>
        <p:pic>
          <p:nvPicPr>
            <p:cNvPr id="43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6172" y="548799"/>
              <a:ext cx="1166490" cy="942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8352" y="687383"/>
              <a:ext cx="1166490" cy="942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6530" y="812433"/>
              <a:ext cx="1166490" cy="942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479" y="932188"/>
              <a:ext cx="1166490" cy="942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6512" y="841332"/>
              <a:ext cx="1166490" cy="942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8692" y="979916"/>
              <a:ext cx="1166490" cy="942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871" y="1104966"/>
              <a:ext cx="1166490" cy="942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6819" y="1224721"/>
              <a:ext cx="1166490" cy="942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TextBox 50"/>
            <p:cNvSpPr txBox="1"/>
            <p:nvPr/>
          </p:nvSpPr>
          <p:spPr>
            <a:xfrm rot="20630074">
              <a:off x="1222695" y="797735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perspectiveRelaxedModerately">
                  <a:rot lat="19044924" lon="20019317" rev="686387"/>
                </a:camera>
                <a:lightRig rig="threePt" dir="t"/>
              </a:scene3d>
            </a:bodyPr>
            <a:lstStyle/>
            <a:p>
              <a:r>
                <a:rPr lang="en-US" sz="3600" b="1" dirty="0"/>
                <a:t>4</a:t>
              </a:r>
              <a:endParaRPr lang="en-US" sz="3600" b="1" dirty="0"/>
            </a:p>
          </p:txBody>
        </p:sp>
        <p:sp>
          <p:nvSpPr>
            <p:cNvPr id="52" name="TextBox 51"/>
            <p:cNvSpPr txBox="1"/>
            <p:nvPr/>
          </p:nvSpPr>
          <p:spPr>
            <a:xfrm rot="20630074">
              <a:off x="2028524" y="67578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perspectiveRelaxedModerately">
                  <a:rot lat="19044924" lon="20019317" rev="686387"/>
                </a:camera>
                <a:lightRig rig="threePt" dir="t"/>
              </a:scene3d>
            </a:bodyPr>
            <a:lstStyle/>
            <a:p>
              <a:r>
                <a:rPr lang="en-US" sz="3600" b="1" dirty="0" smtClean="0"/>
                <a:t>2</a:t>
              </a:r>
              <a:endParaRPr lang="en-US" sz="3600" b="1" dirty="0"/>
            </a:p>
          </p:txBody>
        </p:sp>
        <p:sp>
          <p:nvSpPr>
            <p:cNvPr id="53" name="TextBox 52"/>
            <p:cNvSpPr txBox="1"/>
            <p:nvPr/>
          </p:nvSpPr>
          <p:spPr>
            <a:xfrm rot="20630074">
              <a:off x="2847464" y="544759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perspectiveRelaxedModerately">
                  <a:rot lat="19044924" lon="20019317" rev="686387"/>
                </a:camera>
                <a:lightRig rig="threePt" dir="t"/>
              </a:scene3d>
            </a:bodyPr>
            <a:lstStyle/>
            <a:p>
              <a:r>
                <a:rPr lang="en-US" sz="3600" b="1" dirty="0" smtClean="0"/>
                <a:t>1</a:t>
              </a:r>
              <a:endParaRPr lang="en-US" sz="3600" b="1" dirty="0"/>
            </a:p>
          </p:txBody>
        </p:sp>
        <p:sp>
          <p:nvSpPr>
            <p:cNvPr id="54" name="TextBox 53"/>
            <p:cNvSpPr txBox="1"/>
            <p:nvPr/>
          </p:nvSpPr>
          <p:spPr>
            <a:xfrm rot="20630074">
              <a:off x="3662130" y="410326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perspectiveRelaxedModerately">
                  <a:rot lat="19044924" lon="20019317" rev="686387"/>
                </a:camera>
                <a:lightRig rig="threePt" dir="t"/>
              </a:scene3d>
            </a:bodyPr>
            <a:lstStyle/>
            <a:p>
              <a:r>
                <a:rPr lang="en-US" sz="3600" b="1" dirty="0" smtClean="0"/>
                <a:t>2</a:t>
              </a:r>
              <a:endParaRPr lang="en-US" sz="3600" b="1" dirty="0"/>
            </a:p>
          </p:txBody>
        </p:sp>
        <p:sp>
          <p:nvSpPr>
            <p:cNvPr id="55" name="TextBox 54"/>
            <p:cNvSpPr txBox="1"/>
            <p:nvPr/>
          </p:nvSpPr>
          <p:spPr>
            <a:xfrm rot="20630074">
              <a:off x="1629360" y="1092265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perspectiveRelaxedModerately">
                  <a:rot lat="19044924" lon="20019317" rev="686387"/>
                </a:camera>
                <a:lightRig rig="threePt" dir="t"/>
              </a:scene3d>
            </a:bodyPr>
            <a:lstStyle/>
            <a:p>
              <a:r>
                <a:rPr lang="en-US" sz="3600" b="1" dirty="0" smtClean="0"/>
                <a:t>0</a:t>
              </a:r>
              <a:endParaRPr lang="en-US" sz="3600" b="1" dirty="0"/>
            </a:p>
          </p:txBody>
        </p:sp>
        <p:sp>
          <p:nvSpPr>
            <p:cNvPr id="56" name="TextBox 55"/>
            <p:cNvSpPr txBox="1"/>
            <p:nvPr/>
          </p:nvSpPr>
          <p:spPr>
            <a:xfrm rot="20630074">
              <a:off x="2464846" y="96551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perspectiveRelaxedModerately">
                  <a:rot lat="19044924" lon="20019317" rev="686387"/>
                </a:camera>
                <a:lightRig rig="threePt" dir="t"/>
              </a:scene3d>
            </a:bodyPr>
            <a:lstStyle/>
            <a:p>
              <a:r>
                <a:rPr lang="en-US" sz="3600" b="1" dirty="0" smtClean="0"/>
                <a:t>2</a:t>
              </a:r>
              <a:endParaRPr lang="en-US" sz="3600" b="1" dirty="0"/>
            </a:p>
          </p:txBody>
        </p:sp>
        <p:sp>
          <p:nvSpPr>
            <p:cNvPr id="57" name="TextBox 56"/>
            <p:cNvSpPr txBox="1"/>
            <p:nvPr/>
          </p:nvSpPr>
          <p:spPr>
            <a:xfrm rot="20630074">
              <a:off x="3263949" y="837065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perspectiveRelaxedModerately">
                  <a:rot lat="19044924" lon="20019317" rev="686387"/>
                </a:camera>
                <a:lightRig rig="threePt" dir="t"/>
              </a:scene3d>
            </a:bodyPr>
            <a:lstStyle/>
            <a:p>
              <a:r>
                <a:rPr lang="en-US" sz="3600" b="1" dirty="0" smtClean="0"/>
                <a:t>2</a:t>
              </a:r>
              <a:endParaRPr lang="en-US" sz="3600" b="1" dirty="0"/>
            </a:p>
          </p:txBody>
        </p:sp>
        <p:sp>
          <p:nvSpPr>
            <p:cNvPr id="58" name="TextBox 57"/>
            <p:cNvSpPr txBox="1"/>
            <p:nvPr/>
          </p:nvSpPr>
          <p:spPr>
            <a:xfrm rot="20630074">
              <a:off x="4071600" y="715627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perspectiveRelaxedModerately">
                  <a:rot lat="19044924" lon="20019317" rev="686387"/>
                </a:camera>
                <a:lightRig rig="threePt" dir="t"/>
              </a:scene3d>
            </a:bodyPr>
            <a:lstStyle/>
            <a:p>
              <a:r>
                <a:rPr lang="en-US" sz="3600" b="1" dirty="0" smtClean="0"/>
                <a:t>0</a:t>
              </a:r>
              <a:endParaRPr lang="en-US" sz="3600" b="1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176483" y="1695908"/>
            <a:ext cx="301686" cy="1013012"/>
            <a:chOff x="1153905" y="1695908"/>
            <a:chExt cx="301686" cy="1013012"/>
          </a:xfrm>
        </p:grpSpPr>
        <p:cxnSp>
          <p:nvCxnSpPr>
            <p:cNvPr id="77" name="Straight Arrow Connector 76"/>
            <p:cNvCxnSpPr/>
            <p:nvPr/>
          </p:nvCxnSpPr>
          <p:spPr>
            <a:xfrm>
              <a:off x="1187624" y="1695908"/>
              <a:ext cx="0" cy="1013012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1153905" y="200645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3</a:t>
              </a:r>
              <a:endParaRPr lang="en-US" b="1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084319" y="1400861"/>
            <a:ext cx="301686" cy="1013012"/>
            <a:chOff x="1153905" y="1695908"/>
            <a:chExt cx="301686" cy="1013012"/>
          </a:xfrm>
        </p:grpSpPr>
        <p:cxnSp>
          <p:nvCxnSpPr>
            <p:cNvPr id="84" name="Straight Arrow Connector 83"/>
            <p:cNvCxnSpPr/>
            <p:nvPr/>
          </p:nvCxnSpPr>
          <p:spPr>
            <a:xfrm>
              <a:off x="1187624" y="1695908"/>
              <a:ext cx="0" cy="1013012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1153905" y="218000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2663560" y="1754807"/>
            <a:ext cx="301686" cy="1064660"/>
            <a:chOff x="1142616" y="1695908"/>
            <a:chExt cx="301686" cy="1013012"/>
          </a:xfrm>
        </p:grpSpPr>
        <p:cxnSp>
          <p:nvCxnSpPr>
            <p:cNvPr id="87" name="Straight Arrow Connector 86"/>
            <p:cNvCxnSpPr/>
            <p:nvPr/>
          </p:nvCxnSpPr>
          <p:spPr>
            <a:xfrm>
              <a:off x="1187624" y="1695908"/>
              <a:ext cx="0" cy="1013012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1142616" y="1922653"/>
              <a:ext cx="301686" cy="427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</a:t>
              </a:r>
              <a:endParaRPr lang="en-US" b="1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853509" y="410326"/>
            <a:ext cx="4006523" cy="1756769"/>
            <a:chOff x="876479" y="410326"/>
            <a:chExt cx="4006523" cy="1756769"/>
          </a:xfrm>
        </p:grpSpPr>
        <p:pic>
          <p:nvPicPr>
            <p:cNvPr id="18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6172" y="548799"/>
              <a:ext cx="1166490" cy="942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8352" y="687383"/>
              <a:ext cx="1166490" cy="942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6530" y="812433"/>
              <a:ext cx="1166490" cy="942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479" y="932188"/>
              <a:ext cx="1166490" cy="942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6512" y="841332"/>
              <a:ext cx="1166490" cy="942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8692" y="979916"/>
              <a:ext cx="1166490" cy="942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871" y="1104966"/>
              <a:ext cx="1166490" cy="942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6819" y="1224721"/>
              <a:ext cx="1166490" cy="942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 rot="20630074">
              <a:off x="1222695" y="797735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perspectiveRelaxedModerately">
                  <a:rot lat="19044924" lon="20019317" rev="686387"/>
                </a:camera>
                <a:lightRig rig="threePt" dir="t"/>
              </a:scene3d>
            </a:bodyPr>
            <a:lstStyle/>
            <a:p>
              <a:r>
                <a:rPr lang="en-US" sz="3600" b="1" dirty="0" smtClean="0"/>
                <a:t>3</a:t>
              </a:r>
              <a:endParaRPr lang="en-US" sz="36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 rot="20630074">
              <a:off x="2028524" y="67578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perspectiveRelaxedModerately">
                  <a:rot lat="19044924" lon="20019317" rev="686387"/>
                </a:camera>
                <a:lightRig rig="threePt" dir="t"/>
              </a:scene3d>
            </a:bodyPr>
            <a:lstStyle/>
            <a:p>
              <a:r>
                <a:rPr lang="en-US" sz="3600" b="1" dirty="0" smtClean="0"/>
                <a:t>0</a:t>
              </a:r>
              <a:endParaRPr lang="en-US" sz="36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 rot="20630074">
              <a:off x="2847464" y="544759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perspectiveRelaxedModerately">
                  <a:rot lat="19044924" lon="20019317" rev="686387"/>
                </a:camera>
                <a:lightRig rig="threePt" dir="t"/>
              </a:scene3d>
            </a:bodyPr>
            <a:lstStyle/>
            <a:p>
              <a:r>
                <a:rPr lang="en-US" sz="3600" b="1" dirty="0" smtClean="0"/>
                <a:t>9</a:t>
              </a:r>
              <a:endParaRPr lang="en-US" sz="36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 rot="20630074">
              <a:off x="3662130" y="410326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perspectiveRelaxedModerately">
                  <a:rot lat="19044924" lon="20019317" rev="686387"/>
                </a:camera>
                <a:lightRig rig="threePt" dir="t"/>
              </a:scene3d>
            </a:bodyPr>
            <a:lstStyle/>
            <a:p>
              <a:r>
                <a:rPr lang="en-US" sz="3600" b="1" dirty="0" smtClean="0"/>
                <a:t>0</a:t>
              </a:r>
              <a:endParaRPr lang="en-US" sz="36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 rot="20630074">
              <a:off x="1629360" y="1092265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perspectiveRelaxedModerately">
                  <a:rot lat="19044924" lon="20019317" rev="686387"/>
                </a:camera>
                <a:lightRig rig="threePt" dir="t"/>
              </a:scene3d>
            </a:bodyPr>
            <a:lstStyle/>
            <a:p>
              <a:r>
                <a:rPr lang="en-US" sz="3600" b="1" dirty="0" smtClean="0"/>
                <a:t>0</a:t>
              </a:r>
              <a:endParaRPr lang="en-US" sz="36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 rot="20630074">
              <a:off x="2464846" y="96551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perspectiveRelaxedModerately">
                  <a:rot lat="19044924" lon="20019317" rev="686387"/>
                </a:camera>
                <a:lightRig rig="threePt" dir="t"/>
              </a:scene3d>
            </a:bodyPr>
            <a:lstStyle/>
            <a:p>
              <a:r>
                <a:rPr lang="en-US" sz="3600" b="1" dirty="0" smtClean="0"/>
                <a:t>8</a:t>
              </a:r>
              <a:endParaRPr lang="en-US" sz="36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 rot="20630074">
              <a:off x="3263949" y="837065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perspectiveRelaxedModerately">
                  <a:rot lat="19044924" lon="20019317" rev="686387"/>
                </a:camera>
                <a:lightRig rig="threePt" dir="t"/>
              </a:scene3d>
            </a:bodyPr>
            <a:lstStyle/>
            <a:p>
              <a:r>
                <a:rPr lang="en-US" sz="3600" b="1" dirty="0" smtClean="0"/>
                <a:t>0</a:t>
              </a:r>
              <a:endParaRPr lang="en-US" sz="36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 rot="20630074">
              <a:off x="4071600" y="715627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perspectiveRelaxedModerately">
                  <a:rot lat="19044924" lon="20019317" rev="686387"/>
                </a:camera>
                <a:lightRig rig="threePt" dir="t"/>
              </a:scene3d>
            </a:bodyPr>
            <a:lstStyle/>
            <a:p>
              <a:r>
                <a:rPr lang="en-US" sz="3600" b="1" dirty="0" smtClean="0"/>
                <a:t>0</a:t>
              </a:r>
              <a:endParaRPr lang="en-US" sz="3600" b="1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2861855" y="2987660"/>
            <a:ext cx="694145" cy="369332"/>
            <a:chOff x="388468" y="2366440"/>
            <a:chExt cx="421571" cy="369332"/>
          </a:xfrm>
        </p:grpSpPr>
        <p:cxnSp>
          <p:nvCxnSpPr>
            <p:cNvPr id="98" name="Straight Arrow Connector 97"/>
            <p:cNvCxnSpPr/>
            <p:nvPr/>
          </p:nvCxnSpPr>
          <p:spPr>
            <a:xfrm flipV="1">
              <a:off x="388468" y="2596115"/>
              <a:ext cx="421571" cy="100518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400851" y="2366440"/>
              <a:ext cx="162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01838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34</Words>
  <Application>Microsoft Office PowerPoint</Application>
  <PresentationFormat>On-screen Show (4:3)</PresentationFormat>
  <Paragraphs>34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Svetlin Nakov</dc:creator>
  <cp:lastModifiedBy>Svetlin Nakov</cp:lastModifiedBy>
  <cp:revision>13</cp:revision>
  <dcterms:created xsi:type="dcterms:W3CDTF">2012-01-26T20:34:59Z</dcterms:created>
  <dcterms:modified xsi:type="dcterms:W3CDTF">2012-01-26T22:37:40Z</dcterms:modified>
</cp:coreProperties>
</file>