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2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7408-EC51-4ACC-BE9B-2B8740AA142B}" type="datetimeFigureOut">
              <a:rPr lang="en-US" smtClean="0"/>
              <a:t>12-Dec-11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028B-756A-4854-872E-482F08BE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11730"/>
              </p:ext>
            </p:extLst>
          </p:nvPr>
        </p:nvGraphicFramePr>
        <p:xfrm>
          <a:off x="685800" y="609600"/>
          <a:ext cx="775354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1056958"/>
                <a:gridCol w="1066800"/>
                <a:gridCol w="1211770"/>
                <a:gridCol w="1150430"/>
                <a:gridCol w="1066800"/>
                <a:gridCol w="976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Small Lab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Wednesday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Thursday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Friday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10:00-14:00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C#1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Doncho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C#2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Doncho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C#2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C#2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Joro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14:00-18:00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C#1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 Niki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C#1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Nakov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C#1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C#2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Niki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C#2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Nakov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18:00-22:00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C#1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Joro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C#1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C#2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58146"/>
              </p:ext>
            </p:extLst>
          </p:nvPr>
        </p:nvGraphicFramePr>
        <p:xfrm>
          <a:off x="685800" y="2966720"/>
          <a:ext cx="775354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1056958"/>
                <a:gridCol w="1066800"/>
                <a:gridCol w="1211770"/>
                <a:gridCol w="1150430"/>
                <a:gridCol w="1066800"/>
                <a:gridCol w="976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Big Lab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Wednesday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Thursday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Friday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10:00-14:00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Front-End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14:00-18:00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18:00-22:00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Dev.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MVC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(seminars)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73031"/>
              </p:ext>
            </p:extLst>
          </p:nvPr>
        </p:nvGraphicFramePr>
        <p:xfrm>
          <a:off x="685800" y="4719320"/>
          <a:ext cx="775354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1056958"/>
                <a:gridCol w="1066800"/>
                <a:gridCol w="1211770"/>
                <a:gridCol w="1150430"/>
                <a:gridCol w="1066800"/>
                <a:gridCol w="976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FMI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Wednesday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Thursday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Friday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18:00-21:00</a:t>
                      </a:r>
                    </a:p>
                    <a:p>
                      <a:pPr algn="ctr"/>
                      <a:r>
                        <a:rPr lang="en-US" sz="1600" dirty="0" smtClean="0"/>
                        <a:t>(Lab 229)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MVC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19:00-22:00</a:t>
                      </a:r>
                    </a:p>
                    <a:p>
                      <a:pPr algn="ctr"/>
                      <a:r>
                        <a:rPr lang="en-US" sz="1600" dirty="0" smtClean="0"/>
                        <a:t>(Lab 101)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Dev.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77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Svetlin Nakov</cp:lastModifiedBy>
  <cp:revision>5</cp:revision>
  <cp:lastPrinted>2011-12-12T12:24:54Z</cp:lastPrinted>
  <dcterms:created xsi:type="dcterms:W3CDTF">2011-12-12T09:09:25Z</dcterms:created>
  <dcterms:modified xsi:type="dcterms:W3CDTF">2011-12-12T12:28:06Z</dcterms:modified>
</cp:coreProperties>
</file>