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33FD-5AB2-4B45-9186-9E7903E09C9F}" type="datetimeFigureOut">
              <a:rPr lang="en-US" smtClean="0"/>
              <a:t>18-Jan-12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976294" y="404664"/>
            <a:ext cx="790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Layer 0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495477" y="404664"/>
            <a:ext cx="790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Layer 1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007645" y="404664"/>
            <a:ext cx="790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Layer 2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747083" y="764704"/>
            <a:ext cx="1255728" cy="609404"/>
            <a:chOff x="291996" y="776377"/>
            <a:chExt cx="1255728" cy="609404"/>
          </a:xfrm>
        </p:grpSpPr>
        <p:sp>
          <p:nvSpPr>
            <p:cNvPr id="4" name="Rounded Rectangle 3"/>
            <p:cNvSpPr/>
            <p:nvPr/>
          </p:nvSpPr>
          <p:spPr>
            <a:xfrm>
              <a:off x="291997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13684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4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24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59692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1996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13683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35623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59691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568" y="1484784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3 4 1 9  1 2 3 8  1 5 6 7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1 2 1 9  5 1 3 9  5 3 3 8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259191" y="764704"/>
            <a:ext cx="1255728" cy="609404"/>
            <a:chOff x="291996" y="776377"/>
            <a:chExt cx="1255728" cy="609404"/>
          </a:xfrm>
        </p:grpSpPr>
        <p:sp>
          <p:nvSpPr>
            <p:cNvPr id="116" name="Rounded Rectangle 115"/>
            <p:cNvSpPr/>
            <p:nvPr/>
          </p:nvSpPr>
          <p:spPr>
            <a:xfrm>
              <a:off x="291997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13684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935624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259692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8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91996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613683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935623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1259691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771359" y="764704"/>
            <a:ext cx="1255728" cy="609404"/>
            <a:chOff x="291996" y="776377"/>
            <a:chExt cx="1255728" cy="609404"/>
          </a:xfrm>
        </p:grpSpPr>
        <p:sp>
          <p:nvSpPr>
            <p:cNvPr id="125" name="Rounded Rectangle 124"/>
            <p:cNvSpPr/>
            <p:nvPr/>
          </p:nvSpPr>
          <p:spPr>
            <a:xfrm>
              <a:off x="291997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613684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935624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6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259692" y="77637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7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91996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613683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935623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259691" y="1097749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8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544" y="2558947"/>
            <a:ext cx="1308041" cy="924269"/>
            <a:chOff x="2680661" y="3405877"/>
            <a:chExt cx="2156793" cy="1524002"/>
          </a:xfrm>
        </p:grpSpPr>
        <p:pic>
          <p:nvPicPr>
            <p:cNvPr id="13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471" y="3769923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045" y="3854320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686" y="3930475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351" y="4014694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027" y="3944345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601" y="4028742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242" y="4104897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907" y="4177827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81" y="3405877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355" y="3490274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996" y="3566429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661" y="3650648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337" y="3580299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911" y="3664696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552" y="3740851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217" y="3813781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924" y="4122496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498" y="4206893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139" y="4283048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804" y="4355978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0234" y="3758450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808" y="3842847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449" y="3919002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6114" y="3991932"/>
              <a:ext cx="563530" cy="57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3" name="Group 272"/>
          <p:cNvGrpSpPr/>
          <p:nvPr/>
        </p:nvGrpSpPr>
        <p:grpSpPr>
          <a:xfrm>
            <a:off x="2438613" y="2566131"/>
            <a:ext cx="1540743" cy="926497"/>
            <a:chOff x="2123728" y="3126110"/>
            <a:chExt cx="1540743" cy="9264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56867" y="3126110"/>
              <a:ext cx="607604" cy="782668"/>
              <a:chOff x="3203026" y="3128338"/>
              <a:chExt cx="607604" cy="782668"/>
            </a:xfrm>
          </p:grpSpPr>
          <p:pic>
            <p:nvPicPr>
              <p:cNvPr id="221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2966" y="3349123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2779" y="345490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9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3026" y="3128338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2839" y="3234121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8863" y="356294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923" y="334216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2123728" y="3179523"/>
              <a:ext cx="1074290" cy="873084"/>
              <a:chOff x="2123728" y="3179523"/>
              <a:chExt cx="1074290" cy="873084"/>
            </a:xfrm>
          </p:grpSpPr>
          <p:pic>
            <p:nvPicPr>
              <p:cNvPr id="222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354" y="3400307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3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5430" y="3446494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4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8095" y="349757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0166" y="350609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5243" y="355227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7908" y="359650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0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5986" y="3179523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1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1063" y="322570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327678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5799" y="328530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5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0876" y="3331491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541" y="3375722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6251" y="3614134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9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1327" y="366032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0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3992" y="370455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2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1883" y="339334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3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6960" y="343953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9625" y="348376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72" name="Group 271"/>
          <p:cNvGrpSpPr/>
          <p:nvPr/>
        </p:nvGrpSpPr>
        <p:grpSpPr>
          <a:xfrm>
            <a:off x="4310821" y="2528031"/>
            <a:ext cx="1457390" cy="1008112"/>
            <a:chOff x="4344079" y="3140968"/>
            <a:chExt cx="1457390" cy="1008112"/>
          </a:xfrm>
        </p:grpSpPr>
        <p:grpSp>
          <p:nvGrpSpPr>
            <p:cNvPr id="29" name="Group 28"/>
            <p:cNvGrpSpPr/>
            <p:nvPr/>
          </p:nvGrpSpPr>
          <p:grpSpPr>
            <a:xfrm>
              <a:off x="4344079" y="3140968"/>
              <a:ext cx="1181957" cy="816225"/>
              <a:chOff x="4344079" y="3140968"/>
              <a:chExt cx="1181957" cy="816225"/>
            </a:xfrm>
          </p:grpSpPr>
          <p:pic>
            <p:nvPicPr>
              <p:cNvPr id="24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4456" y="3361753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0705" y="3412937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5781" y="3459124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9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8446" y="351020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0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4269" y="346753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1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0518" y="351872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2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5594" y="356490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3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8259" y="360913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4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089" y="3140968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6337" y="3192153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414" y="323833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4079" y="328941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901" y="3246751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9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6150" y="329793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0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227" y="3344121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2" y="3388352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4739325" y="3438638"/>
              <a:ext cx="1062144" cy="710442"/>
              <a:chOff x="4716016" y="3429000"/>
              <a:chExt cx="1062144" cy="710442"/>
            </a:xfrm>
          </p:grpSpPr>
          <p:pic>
            <p:nvPicPr>
              <p:cNvPr id="262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6393" y="3649784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642" y="370096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4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7718" y="374715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5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383" y="379138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026" y="342900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8275" y="3480184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351" y="352637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3570601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6" name="Group 65"/>
          <p:cNvGrpSpPr/>
          <p:nvPr/>
        </p:nvGrpSpPr>
        <p:grpSpPr>
          <a:xfrm>
            <a:off x="6113491" y="2470736"/>
            <a:ext cx="1410837" cy="1108840"/>
            <a:chOff x="5798606" y="2956397"/>
            <a:chExt cx="1410837" cy="1108840"/>
          </a:xfrm>
        </p:grpSpPr>
        <p:grpSp>
          <p:nvGrpSpPr>
            <p:cNvPr id="65" name="Group 64"/>
            <p:cNvGrpSpPr/>
            <p:nvPr/>
          </p:nvGrpSpPr>
          <p:grpSpPr>
            <a:xfrm>
              <a:off x="5798606" y="3361753"/>
              <a:ext cx="1293674" cy="703484"/>
              <a:chOff x="5798606" y="3361753"/>
              <a:chExt cx="1293674" cy="703484"/>
            </a:xfrm>
          </p:grpSpPr>
          <p:pic>
            <p:nvPicPr>
              <p:cNvPr id="275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4616" y="3361753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0865" y="3412937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5941" y="3459124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8606" y="351020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9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4429" y="346753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0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0678" y="351872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1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5754" y="356490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2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8419" y="360913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1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0513" y="357557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2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762" y="3626764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3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1838" y="367295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4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4503" y="371718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5915769" y="2956397"/>
              <a:ext cx="1293674" cy="703485"/>
              <a:chOff x="5784239" y="2276872"/>
              <a:chExt cx="1293674" cy="703485"/>
            </a:xfrm>
          </p:grpSpPr>
          <p:pic>
            <p:nvPicPr>
              <p:cNvPr id="283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249" y="2276872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4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6497" y="2328057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5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1574" y="2374243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4239" y="242531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0061" y="238265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310" y="243383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9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1387" y="2480025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0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4052" y="2524256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5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6146" y="249069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6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2395" y="2541883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7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7471" y="2588069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8" name="Picture 6" descr="C:\Users\nakov\Desktop\C#-problems\3D-cub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136" y="2632300"/>
                <a:ext cx="341767" cy="348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8" name="Straight Arrow Connector 67"/>
          <p:cNvCxnSpPr/>
          <p:nvPr/>
        </p:nvCxnSpPr>
        <p:spPr>
          <a:xfrm>
            <a:off x="1912153" y="3021045"/>
            <a:ext cx="37997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41981" y="4019385"/>
            <a:ext cx="4506428" cy="1009876"/>
            <a:chOff x="425957" y="4113553"/>
            <a:chExt cx="4506428" cy="1009876"/>
          </a:xfrm>
        </p:grpSpPr>
        <p:sp>
          <p:nvSpPr>
            <p:cNvPr id="303" name="Rounded Rectangle 302"/>
            <p:cNvSpPr/>
            <p:nvPr/>
          </p:nvSpPr>
          <p:spPr>
            <a:xfrm>
              <a:off x="528572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04" name="Rounded Rectangle 303"/>
            <p:cNvSpPr/>
            <p:nvPr/>
          </p:nvSpPr>
          <p:spPr>
            <a:xfrm>
              <a:off x="850259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4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05" name="Rounded Rectangle 304"/>
            <p:cNvSpPr/>
            <p:nvPr/>
          </p:nvSpPr>
          <p:spPr>
            <a:xfrm>
              <a:off x="1172199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1496267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28571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850258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1172198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1496266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2" name="Rounded Rectangle 311"/>
            <p:cNvSpPr/>
            <p:nvPr/>
          </p:nvSpPr>
          <p:spPr>
            <a:xfrm>
              <a:off x="2040680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2362367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2684307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3008375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8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2040679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2362366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2684306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3008374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1" name="Rounded Rectangle 320"/>
            <p:cNvSpPr/>
            <p:nvPr/>
          </p:nvSpPr>
          <p:spPr>
            <a:xfrm>
              <a:off x="3552848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2" name="Rounded Rectangle 321"/>
            <p:cNvSpPr/>
            <p:nvPr/>
          </p:nvSpPr>
          <p:spPr>
            <a:xfrm>
              <a:off x="3874535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4196475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6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4" name="Rounded Rectangle 323"/>
            <p:cNvSpPr/>
            <p:nvPr/>
          </p:nvSpPr>
          <p:spPr>
            <a:xfrm>
              <a:off x="4520543" y="424980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7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3552847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6" name="Rounded Rectangle 325"/>
            <p:cNvSpPr/>
            <p:nvPr/>
          </p:nvSpPr>
          <p:spPr>
            <a:xfrm>
              <a:off x="3874534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4196474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28" name="Rounded Rectangle 327"/>
            <p:cNvSpPr/>
            <p:nvPr/>
          </p:nvSpPr>
          <p:spPr>
            <a:xfrm>
              <a:off x="4520542" y="4835397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8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5957" y="4113553"/>
              <a:ext cx="4506428" cy="53796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55576" y="5351056"/>
            <a:ext cx="4989528" cy="846842"/>
            <a:chOff x="495998" y="5606494"/>
            <a:chExt cx="4989528" cy="846842"/>
          </a:xfrm>
        </p:grpSpPr>
        <p:sp>
          <p:nvSpPr>
            <p:cNvPr id="76" name="Rectangle 75"/>
            <p:cNvSpPr/>
            <p:nvPr/>
          </p:nvSpPr>
          <p:spPr>
            <a:xfrm>
              <a:off x="1561922" y="5606494"/>
              <a:ext cx="514181" cy="846842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330"/>
            <p:cNvSpPr/>
            <p:nvPr/>
          </p:nvSpPr>
          <p:spPr>
            <a:xfrm>
              <a:off x="495999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817686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4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139626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34" name="Rounded Rectangle 333"/>
            <p:cNvSpPr/>
            <p:nvPr/>
          </p:nvSpPr>
          <p:spPr>
            <a:xfrm>
              <a:off x="1679718" y="5733256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35" name="Rounded Rectangle 334"/>
            <p:cNvSpPr/>
            <p:nvPr/>
          </p:nvSpPr>
          <p:spPr>
            <a:xfrm>
              <a:off x="495998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817685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1139625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679717" y="605462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2164145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1" name="Rounded Rectangle 340"/>
            <p:cNvSpPr/>
            <p:nvPr/>
          </p:nvSpPr>
          <p:spPr>
            <a:xfrm>
              <a:off x="2485832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2" name="Rounded Rectangle 341"/>
            <p:cNvSpPr/>
            <p:nvPr/>
          </p:nvSpPr>
          <p:spPr>
            <a:xfrm>
              <a:off x="2807772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3" name="Rounded Rectangle 342"/>
            <p:cNvSpPr/>
            <p:nvPr/>
          </p:nvSpPr>
          <p:spPr>
            <a:xfrm>
              <a:off x="3347864" y="5733256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8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2164144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2485831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2807771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3347863" y="605462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9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3892337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1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0" name="Rounded Rectangle 349"/>
            <p:cNvSpPr/>
            <p:nvPr/>
          </p:nvSpPr>
          <p:spPr>
            <a:xfrm>
              <a:off x="4214024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4535964" y="5733256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6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2" name="Rounded Rectangle 351"/>
            <p:cNvSpPr/>
            <p:nvPr/>
          </p:nvSpPr>
          <p:spPr>
            <a:xfrm>
              <a:off x="5076056" y="5733256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7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3" name="Rounded Rectangle 352"/>
            <p:cNvSpPr/>
            <p:nvPr/>
          </p:nvSpPr>
          <p:spPr>
            <a:xfrm>
              <a:off x="3892336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5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4214023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4535963" y="6054628"/>
              <a:ext cx="288032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5076055" y="6054628"/>
              <a:ext cx="288032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25400" dist="38100" dir="2700000" algn="tl">
                      <a:schemeClr val="bg1">
                        <a:alpha val="80000"/>
                      </a:schemeClr>
                    </a:outerShdw>
                  </a:effectLst>
                </a:rPr>
                <a:t>8</a:t>
              </a:r>
              <a:endParaRPr lang="en-US" b="1" dirty="0">
                <a:solidFill>
                  <a:schemeClr val="tx1"/>
                </a:solidFill>
                <a:effectLst>
                  <a:outerShdw blurRad="25400" dist="38100" dir="2700000" algn="tl">
                    <a:schemeClr val="bg1">
                      <a:alpha val="80000"/>
                    </a:schemeClr>
                  </a:outerShdw>
                </a:effectLst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230700" y="5606494"/>
              <a:ext cx="514181" cy="846842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971345" y="5606494"/>
              <a:ext cx="514181" cy="846842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220072" y="433365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103</Words>
  <Application>Microsoft Office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20</cp:revision>
  <dcterms:created xsi:type="dcterms:W3CDTF">2012-01-18T14:08:54Z</dcterms:created>
  <dcterms:modified xsi:type="dcterms:W3CDTF">2012-01-18T21:35:55Z</dcterms:modified>
</cp:coreProperties>
</file>