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266" r:id="rId8"/>
    <p:sldId id="1334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1325" r:id="rId20"/>
    <p:sldId id="1326" r:id="rId21"/>
    <p:sldId id="1327" r:id="rId22"/>
    <p:sldId id="1328" r:id="rId23"/>
    <p:sldId id="1320" r:id="rId24"/>
    <p:sldId id="1321" r:id="rId25"/>
    <p:sldId id="1329" r:id="rId26"/>
    <p:sldId id="1330" r:id="rId27"/>
    <p:sldId id="1331" r:id="rId28"/>
    <p:sldId id="1332" r:id="rId29"/>
    <p:sldId id="1333" r:id="rId30"/>
    <p:sldId id="401" r:id="rId31"/>
    <p:sldId id="494" r:id="rId32"/>
    <p:sldId id="495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266"/>
            <p14:sldId id="1334"/>
            <p14:sldId id="1310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hangeTracker&lt;T&gt;" id="{6DE9C7AA-7775-4307-8DDD-FBF180A1DC7E}">
          <p14:sldIdLst>
            <p14:sldId id="1320"/>
            <p14:sldId id="1321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95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9"/>
            <a:ext cx="4345381" cy="32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 </a:t>
            </a:r>
            <a:r>
              <a:rPr lang="en-US" dirty="0"/>
              <a:t>the elements (LINQ)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696000" y="4104000"/>
            <a:ext cx="1080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Querying the DB Using 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ORM Technologies: Basic Concepts</a:t>
            </a:r>
          </a:p>
          <a:p>
            <a:r>
              <a:rPr lang="en-US" dirty="0"/>
              <a:t>ORM Advantages and Disadvantages</a:t>
            </a:r>
          </a:p>
          <a:p>
            <a:r>
              <a:rPr lang="en-US" dirty="0"/>
              <a:t>ORM Features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r>
              <a:rPr lang="en-US" sz="3400" dirty="0"/>
              <a:t>DbContext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66000" y="2034000"/>
            <a:ext cx="9165257" cy="3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8155" y="4689000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908155" y="1989000"/>
            <a:ext cx="8375691" cy="1693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.ToList();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1805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.FirstOrDefault(e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80391" y="2079000"/>
            <a:ext cx="8831218" cy="171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1D43877-0E76-4B5A-925E-21A84F2288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9285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 err="1">
                <a:solidFill>
                  <a:schemeClr val="bg1"/>
                </a:solidFill>
              </a:rPr>
              <a:t>DbContext</a:t>
            </a:r>
            <a:r>
              <a:rPr lang="en-US" dirty="0"/>
              <a:t> instance tracks changes made to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These tracked entities in turn drive the changes to the database when </a:t>
            </a:r>
            <a:r>
              <a:rPr lang="en-US" sz="3200" b="1" dirty="0" err="1">
                <a:solidFill>
                  <a:schemeClr val="bg1"/>
                </a:solidFill>
              </a:rPr>
              <a:t>SaveChanges</a:t>
            </a:r>
            <a:r>
              <a:rPr lang="en-US" dirty="0"/>
              <a:t> is called</a:t>
            </a:r>
          </a:p>
          <a:p>
            <a:pPr>
              <a:buClr>
                <a:schemeClr val="tx1"/>
              </a:buClr>
            </a:pPr>
            <a:r>
              <a:rPr lang="en-US" dirty="0"/>
              <a:t>Entity instances become tracked when they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Returned from a query executed against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Explicitly attached to the </a:t>
            </a:r>
            <a:r>
              <a:rPr lang="en-US" dirty="0" err="1"/>
              <a:t>DbContext</a:t>
            </a:r>
            <a:r>
              <a:rPr lang="en-US" dirty="0"/>
              <a:t> by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or similar 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Detected as new entities connected to existing tracked entities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38733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88078"/>
            <a:ext cx="2516735" cy="919401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19095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context.Employees.FirstOrDefault();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71000" y="3699000"/>
            <a:ext cx="2430000" cy="919401"/>
          </a:xfrm>
          <a:prstGeom prst="wedgeRoundRectCallout">
            <a:avLst>
              <a:gd name="adj1" fmla="val -66132"/>
              <a:gd name="adj2" fmla="val 74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employee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 context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Peterson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Peterson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begins with classes that describe the model and then the ORM generate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5241000" y="4059000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0" y="3429000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FAD24-E944-44D8-84D1-AFF78B49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" t="8279" r="-190" b="9966"/>
          <a:stretch/>
        </p:blipFill>
        <p:spPr>
          <a:xfrm>
            <a:off x="6366000" y="2709000"/>
            <a:ext cx="4664072" cy="3505200"/>
          </a:xfrm>
          <a:prstGeom prst="roundRect">
            <a:avLst>
              <a:gd name="adj" fmla="val 5523"/>
            </a:avLst>
          </a:prstGeom>
        </p:spPr>
      </p:pic>
    </p:spTree>
    <p:extLst>
      <p:ext uri="{BB962C8B-B14F-4D97-AF65-F5344CB8AC3E}">
        <p14:creationId xmlns:p14="http://schemas.microsoft.com/office/powerpoint/2010/main" val="58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</TotalTime>
  <Words>1553</Words>
  <Application>Microsoft Office PowerPoint</Application>
  <PresentationFormat>Widescreen</PresentationFormat>
  <Paragraphs>265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Database First Model</vt:lpstr>
      <vt:lpstr>Code-First Model</vt:lpstr>
      <vt:lpstr>ORM Advantages and Disadvantages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Reading Data</vt:lpstr>
      <vt:lpstr>Using DbContext Class</vt:lpstr>
      <vt:lpstr>Reading Data with LINQ Query</vt:lpstr>
      <vt:lpstr>Reading Data with LINQ Query</vt:lpstr>
      <vt:lpstr>Change Tracking</vt:lpstr>
      <vt:lpstr>Change Tracking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43</cp:revision>
  <dcterms:created xsi:type="dcterms:W3CDTF">2018-05-23T13:08:44Z</dcterms:created>
  <dcterms:modified xsi:type="dcterms:W3CDTF">2021-09-29T07:38:17Z</dcterms:modified>
  <cp:category>programming;computer programming;software development; databases</cp:category>
</cp:coreProperties>
</file>