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6" r:id="rId3"/>
    <p:sldId id="492" r:id="rId4"/>
    <p:sldId id="299" r:id="rId5"/>
    <p:sldId id="300" r:id="rId6"/>
    <p:sldId id="307" r:id="rId7"/>
    <p:sldId id="340" r:id="rId8"/>
    <p:sldId id="270" r:id="rId9"/>
    <p:sldId id="316" r:id="rId10"/>
    <p:sldId id="317" r:id="rId11"/>
    <p:sldId id="279" r:id="rId12"/>
    <p:sldId id="311" r:id="rId13"/>
    <p:sldId id="514" r:id="rId14"/>
    <p:sldId id="515" r:id="rId15"/>
    <p:sldId id="505" r:id="rId16"/>
    <p:sldId id="312" r:id="rId17"/>
    <p:sldId id="506" r:id="rId18"/>
    <p:sldId id="509" r:id="rId19"/>
    <p:sldId id="510" r:id="rId20"/>
    <p:sldId id="511" r:id="rId21"/>
    <p:sldId id="281" r:id="rId22"/>
    <p:sldId id="282" r:id="rId23"/>
    <p:sldId id="277" r:id="rId24"/>
    <p:sldId id="278" r:id="rId25"/>
    <p:sldId id="508" r:id="rId26"/>
    <p:sldId id="280" r:id="rId27"/>
    <p:sldId id="512" r:id="rId28"/>
    <p:sldId id="295" r:id="rId29"/>
    <p:sldId id="495" r:id="rId30"/>
    <p:sldId id="309" r:id="rId31"/>
    <p:sldId id="310" r:id="rId32"/>
    <p:sldId id="496" r:id="rId33"/>
    <p:sldId id="271" r:id="rId34"/>
    <p:sldId id="497" r:id="rId35"/>
    <p:sldId id="498" r:id="rId36"/>
    <p:sldId id="499" r:id="rId37"/>
    <p:sldId id="513" r:id="rId38"/>
    <p:sldId id="349" r:id="rId39"/>
    <p:sldId id="401" r:id="rId40"/>
    <p:sldId id="632" r:id="rId41"/>
    <p:sldId id="615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632"/>
            <p14:sldId id="61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9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6000" y="2782988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Defining Classes</a:t>
            </a:r>
          </a:p>
          <a:p>
            <a:pPr lvl="1"/>
            <a:r>
              <a:rPr lang="en-US" sz="3200" dirty="0"/>
              <a:t>Constructor and Methods</a:t>
            </a:r>
          </a:p>
          <a:p>
            <a:pPr lvl="1"/>
            <a:r>
              <a:rPr lang="en-US" sz="3200" dirty="0"/>
              <a:t>Accessor Properties</a:t>
            </a:r>
          </a:p>
          <a:p>
            <a:r>
              <a:rPr lang="en-US" sz="3400" dirty="0"/>
              <a:t>DOM Classes</a:t>
            </a:r>
          </a:p>
          <a:p>
            <a:pPr lvl="1"/>
            <a:r>
              <a:rPr lang="en-US" sz="3200" dirty="0"/>
              <a:t>Review of DOM</a:t>
            </a:r>
          </a:p>
          <a:p>
            <a:pPr lvl="1"/>
            <a:r>
              <a:rPr lang="en-US" sz="3200" dirty="0"/>
              <a:t>Methods and Properties</a:t>
            </a:r>
          </a:p>
          <a:p>
            <a:r>
              <a:rPr lang="en-US" sz="3400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create a </a:t>
            </a:r>
            <a:r>
              <a:rPr lang="en-US" sz="3200" b="1" dirty="0">
                <a:solidFill>
                  <a:schemeClr val="bg1"/>
                </a:solidFill>
              </a:rPr>
              <a:t>duplicate</a:t>
            </a:r>
            <a:r>
              <a:rPr lang="en-US" sz="3200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</a:t>
            </a:r>
            <a:r>
              <a:rPr lang="en-US" sz="30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sz="3000" dirty="0"/>
              <a:t> is true, a </a:t>
            </a:r>
            <a:r>
              <a:rPr lang="en-US" sz="3000" b="1" dirty="0">
                <a:solidFill>
                  <a:schemeClr val="bg1"/>
                </a:solidFill>
              </a:rPr>
              <a:t>deep-copy</a:t>
            </a:r>
            <a:r>
              <a:rPr lang="en-US" sz="3000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replaces</a:t>
            </a:r>
            <a:r>
              <a:rPr lang="en-US" sz="3200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sz="3200" dirty="0"/>
              <a:t> insert element before selected node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sz="3200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returns the value of attributes of</a:t>
            </a:r>
            <a:br>
              <a:rPr lang="en-US" sz="3400" dirty="0"/>
            </a:br>
            <a:r>
              <a:rPr lang="en-US" sz="3400" dirty="0"/>
              <a:t>specified HTML element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400" dirty="0"/>
              <a:t>(key, value) </a:t>
            </a:r>
            <a:r>
              <a:rPr lang="bg-BG" sz="3400" dirty="0"/>
              <a:t>–</a:t>
            </a:r>
            <a:r>
              <a:rPr lang="en-US" sz="34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400" dirty="0"/>
              <a:t>(key) </a:t>
            </a:r>
            <a:r>
              <a:rPr lang="bg-BG" sz="3400" dirty="0"/>
              <a:t>–</a:t>
            </a:r>
            <a:r>
              <a:rPr lang="en-US" sz="3400" dirty="0"/>
              <a:t> returns the value of the given key </a:t>
            </a:r>
            <a:endParaRPr lang="bg-BG" sz="34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400" dirty="0"/>
              <a:t> </a:t>
            </a:r>
            <a:r>
              <a:rPr lang="bg-BG" sz="3400" dirty="0"/>
              <a:t>–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, holding the number of stored entries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08620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-</a:t>
            </a:r>
            <a:r>
              <a:rPr lang="en-US" sz="3400" dirty="0"/>
              <a:t> removes all key-value pairs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sort</a:t>
            </a:r>
            <a:r>
              <a:rPr lang="en-US" sz="3400" dirty="0"/>
              <a:t> a Map, first transform it into an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Then use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400" b="1" i="1" dirty="0">
                <a:latin typeface="Consolas" panose="020B0609020204030204" pitchFamily="49" charset="0"/>
              </a:rPr>
              <a:t>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400" b="1" dirty="0">
                <a:latin typeface="Consolas" panose="020B0609020204030204" pitchFamily="49" charset="0"/>
              </a:rPr>
              <a:t>(7));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4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b="0" dirty="0"/>
              <a:t>Constructor, Properties, Accessors</a:t>
            </a:r>
            <a:endParaRPr lang="en-US" sz="40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339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071875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2783</Words>
  <Application>Microsoft Office PowerPoint</Application>
  <PresentationFormat>Широк екран</PresentationFormat>
  <Paragraphs>395</Paragraphs>
  <Slides>43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77</cp:revision>
  <dcterms:created xsi:type="dcterms:W3CDTF">2018-05-23T13:08:44Z</dcterms:created>
  <dcterms:modified xsi:type="dcterms:W3CDTF">2022-09-08T07:39:12Z</dcterms:modified>
  <cp:category>computer programming;programming;software development;software engineering</cp:category>
</cp:coreProperties>
</file>