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632" r:id="rId32"/>
    <p:sldId id="615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632"/>
            <p14:sldId id="615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532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1431</Words>
  <Application>Microsoft Office PowerPoint</Application>
  <PresentationFormat>Широк екран</PresentationFormat>
  <Paragraphs>305</Paragraphs>
  <Slides>34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37</cp:revision>
  <dcterms:created xsi:type="dcterms:W3CDTF">2018-05-23T13:08:44Z</dcterms:created>
  <dcterms:modified xsi:type="dcterms:W3CDTF">2022-10-06T08:33:39Z</dcterms:modified>
  <cp:category>JS; JavaScript; front-end; AJAX; REST; ES6; Web development; computer programming; programming</cp:category>
</cp:coreProperties>
</file>