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1" r:id="rId8"/>
    <p:sldId id="262" r:id="rId9"/>
    <p:sldId id="264" r:id="rId10"/>
    <p:sldId id="291" r:id="rId11"/>
    <p:sldId id="272" r:id="rId12"/>
    <p:sldId id="528" r:id="rId13"/>
    <p:sldId id="529" r:id="rId14"/>
    <p:sldId id="274" r:id="rId15"/>
    <p:sldId id="530" r:id="rId16"/>
    <p:sldId id="531" r:id="rId17"/>
    <p:sldId id="533" r:id="rId18"/>
    <p:sldId id="532" r:id="rId19"/>
    <p:sldId id="538" r:id="rId20"/>
    <p:sldId id="536" r:id="rId21"/>
    <p:sldId id="534" r:id="rId22"/>
    <p:sldId id="537" r:id="rId23"/>
    <p:sldId id="540" r:id="rId24"/>
    <p:sldId id="535" r:id="rId25"/>
    <p:sldId id="281" r:id="rId26"/>
    <p:sldId id="287" r:id="rId27"/>
    <p:sldId id="632" r:id="rId28"/>
    <p:sldId id="615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1"/>
            <p14:sldId id="262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632"/>
            <p14:sldId id="615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8129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Simpler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  <a:r>
              <a:rPr lang="en-US" dirty="0"/>
              <a:t>(immutable state)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2"/>
            <a:r>
              <a:rPr lang="en-US" sz="3000" dirty="0"/>
              <a:t>Browser </a:t>
            </a:r>
            <a:r>
              <a:rPr lang="en-US" sz="3000" b="1" dirty="0">
                <a:solidFill>
                  <a:schemeClr val="bg1"/>
                </a:solidFill>
              </a:rPr>
              <a:t>history </a:t>
            </a:r>
            <a:r>
              <a:rPr lang="en-US" sz="3000" dirty="0"/>
              <a:t>can be used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assets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1306</Words>
  <Application>Microsoft Office PowerPoint</Application>
  <PresentationFormat>Широк екран</PresentationFormat>
  <Paragraphs>217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Pros and Cons</vt:lpstr>
      <vt:lpstr>Single Page Applications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73</cp:revision>
  <dcterms:created xsi:type="dcterms:W3CDTF">2018-05-23T13:08:44Z</dcterms:created>
  <dcterms:modified xsi:type="dcterms:W3CDTF">2022-10-06T12:42:18Z</dcterms:modified>
  <cp:category>programming;computer programming;software development;web development</cp:category>
</cp:coreProperties>
</file>