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7" r:id="rId5"/>
    <p:sldId id="508" r:id="rId6"/>
    <p:sldId id="535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  <p:sldId id="537" r:id="rId28"/>
    <p:sldId id="544" r:id="rId29"/>
    <p:sldId id="540" r:id="rId30"/>
    <p:sldId id="54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267AA1-6D7F-4383-AB04-D5C82448BB27}">
          <p14:sldIdLst>
            <p14:sldId id="507"/>
            <p14:sldId id="508"/>
            <p14:sldId id="535"/>
          </p14:sldIdLst>
        </p14:section>
        <p14:section name="Dependency Injection Overview" id="{4DE29763-C136-4A2A-BA99-27993F6738AF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Framework Overview" id="{8CACA007-CC6A-4DDC-8CF3-7C735327E5F8}">
          <p14:sldIdLst>
            <p14:sldId id="522"/>
            <p14:sldId id="523"/>
            <p14:sldId id="524"/>
          </p14:sldIdLst>
        </p14:section>
        <p14:section name="Microsoft Dependency Injection" id="{A7FA37F9-FC14-4FD9-A490-7B2A8FB28541}">
          <p14:sldIdLst>
            <p14:sldId id="525"/>
            <p14:sldId id="526"/>
            <p14:sldId id="527"/>
          </p14:sldIdLst>
        </p14:section>
        <p14:section name="Live Demo" id="{45D93AF3-9708-41B8-A5AB-90123D517E7D}">
          <p14:sldIdLst>
            <p14:sldId id="528"/>
          </p14:sldIdLst>
        </p14:section>
        <p14:section name="Conclusion" id="{1FAC298C-BC35-4FD7-A57C-0C11919F2FC8}">
          <p14:sldIdLst>
            <p14:sldId id="536"/>
            <p14:sldId id="537"/>
            <p14:sldId id="544"/>
            <p14:sldId id="540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56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6668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Injection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50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Cons</a:t>
            </a:r>
          </a:p>
          <a:p>
            <a:pPr lvl="1"/>
            <a:r>
              <a:rPr lang="en-GB" smtClean="0"/>
              <a:t>State can be invalid</a:t>
            </a:r>
          </a:p>
          <a:p>
            <a:pPr lvl="1"/>
            <a:r>
              <a:rPr lang="en-GB" smtClean="0"/>
              <a:t>Less intuitive to use</a:t>
            </a:r>
          </a:p>
          <a:p>
            <a:pPr lvl="1"/>
            <a:endParaRPr lang="en-GB" smtClean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Pros</a:t>
            </a:r>
          </a:p>
          <a:p>
            <a:pPr lvl="1"/>
            <a:r>
              <a:rPr lang="en-GB" smtClean="0"/>
              <a:t>Functionality can be </a:t>
            </a:r>
            <a:br>
              <a:rPr lang="en-GB" smtClean="0"/>
            </a:br>
            <a:r>
              <a:rPr lang="en-GB" smtClean="0"/>
              <a:t>changed at any time</a:t>
            </a:r>
          </a:p>
          <a:p>
            <a:pPr lvl="1"/>
            <a:r>
              <a:rPr lang="en-GB" smtClean="0"/>
              <a:t>That makes the code very flexible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Property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53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06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8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10129234" cy="5546589"/>
          </a:xfrm>
        </p:spPr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Microsoft Dependency </a:t>
            </a:r>
            <a:r>
              <a:rPr lang="en-GB" dirty="0" smtClean="0"/>
              <a:t>Injection</a:t>
            </a:r>
            <a:endParaRPr lang="bg-BG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noProof="1" smtClean="0">
                <a:solidFill>
                  <a:schemeClr val="bg1"/>
                </a:solidFill>
              </a:rPr>
              <a:t>Microsoft.Extensions.DependecyInjection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1962485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3861101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766" y="1121143"/>
            <a:ext cx="10129234" cy="5546589"/>
          </a:xfrm>
        </p:spPr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ew </a:t>
            </a:r>
            <a:r>
              <a:rPr lang="en-US" sz="2600" dirty="0"/>
              <a:t>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bjects </a:t>
            </a:r>
            <a:r>
              <a:rPr lang="en-US" sz="2600" dirty="0"/>
              <a:t>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nly </a:t>
            </a:r>
            <a:r>
              <a:rPr lang="en-US" sz="2600" dirty="0"/>
              <a:t>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Injection</a:t>
            </a:r>
            <a:r>
              <a:rPr lang="en-US" dirty="0"/>
              <a:t> provides better </a:t>
            </a:r>
            <a:br>
              <a:rPr lang="en-US" dirty="0"/>
            </a:br>
            <a:r>
              <a:rPr lang="en-US" dirty="0"/>
              <a:t>code quality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Testable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Maintainable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Reusable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Readable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Implementing Custom Framework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09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246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3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6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1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559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Another object that your class needs</a:t>
            </a:r>
          </a:p>
          <a:p>
            <a:pPr lvl="1"/>
            <a:r>
              <a:rPr lang="en-US" smtClean="0"/>
              <a:t>Other Examples (Framework, Database, File System, Providers)</a:t>
            </a:r>
          </a:p>
          <a:p>
            <a:r>
              <a:rPr lang="en-US" smtClean="0"/>
              <a:t>Classes dependent on each other are called coupled</a:t>
            </a:r>
          </a:p>
          <a:p>
            <a:r>
              <a:rPr lang="en-US" smtClean="0"/>
              <a:t>Dependencies are bad because they decrease reuse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Dependency ?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24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Dependency Injection is a popular design pattern</a:t>
            </a:r>
          </a:p>
          <a:p>
            <a:r>
              <a:rPr lang="en-US" smtClean="0"/>
              <a:t>Inversion of Control (IoC)</a:t>
            </a:r>
          </a:p>
          <a:p>
            <a:pPr lvl="1"/>
            <a:r>
              <a:rPr lang="en-US" smtClean="0"/>
              <a:t>Dependencies are pushed in the class from the outside</a:t>
            </a:r>
          </a:p>
          <a:p>
            <a:pPr lvl="1"/>
            <a:r>
              <a:rPr lang="en-US" smtClean="0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How it should be </a:t>
            </a:r>
          </a:p>
          <a:p>
            <a:pPr lvl="1"/>
            <a:r>
              <a:rPr lang="en-US" smtClean="0"/>
              <a:t>Classes should declare what they need</a:t>
            </a:r>
          </a:p>
          <a:p>
            <a:pPr lvl="1"/>
            <a:r>
              <a:rPr lang="en-US" smtClean="0"/>
              <a:t>Constructors should require dependencies</a:t>
            </a:r>
          </a:p>
          <a:p>
            <a:pPr lvl="1"/>
            <a:r>
              <a:rPr lang="en-US" smtClean="0"/>
              <a:t>Dependencies should be abstractions</a:t>
            </a:r>
          </a:p>
          <a:p>
            <a:r>
              <a:rPr lang="en-US" smtClean="0"/>
              <a:t>How to do it</a:t>
            </a:r>
          </a:p>
          <a:p>
            <a:pPr lvl="1"/>
            <a:r>
              <a:rPr lang="en-US" smtClean="0"/>
              <a:t>Dependency Injection (usually called DI)</a:t>
            </a:r>
          </a:p>
          <a:p>
            <a:pPr lvl="1"/>
            <a:r>
              <a:rPr lang="en-US" smtClean="0"/>
              <a:t>The Hollywood principle </a:t>
            </a:r>
            <a:br>
              <a:rPr lang="en-US" smtClean="0"/>
            </a:br>
            <a:r>
              <a:rPr lang="en-US" smtClean="0"/>
              <a:t>"Don't call us, we'll call you!"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266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Cons</a:t>
            </a:r>
          </a:p>
          <a:p>
            <a:pPr lvl="1"/>
            <a:r>
              <a:rPr lang="en-GB" smtClean="0"/>
              <a:t>Too many parameters</a:t>
            </a:r>
          </a:p>
          <a:p>
            <a:pPr lvl="1"/>
            <a:r>
              <a:rPr lang="en-GB" smtClean="0"/>
              <a:t>Sometimes, the </a:t>
            </a:r>
            <a:br>
              <a:rPr lang="en-GB" smtClean="0"/>
            </a:br>
            <a:r>
              <a:rPr lang="en-GB" smtClean="0"/>
              <a:t>functionality doesn’t </a:t>
            </a:r>
            <a:br>
              <a:rPr lang="en-GB" smtClean="0"/>
            </a:br>
            <a:r>
              <a:rPr lang="en-GB" smtClean="0"/>
              <a:t>need all of </a:t>
            </a:r>
            <a:br>
              <a:rPr lang="en-GB" smtClean="0"/>
            </a:br>
            <a:r>
              <a:rPr lang="en-GB" smtClean="0"/>
              <a:t>the dependencies</a:t>
            </a:r>
          </a:p>
          <a:p>
            <a:endParaRPr lang="en-GB" smtClean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Pros</a:t>
            </a:r>
          </a:p>
          <a:p>
            <a:pPr lvl="1"/>
            <a:r>
              <a:rPr lang="en-GB" smtClean="0"/>
              <a:t>Class’ requirements are </a:t>
            </a:r>
            <a:br>
              <a:rPr lang="en-GB" smtClean="0"/>
            </a:br>
            <a:r>
              <a:rPr lang="en-GB" smtClean="0"/>
              <a:t>self-documenting</a:t>
            </a:r>
          </a:p>
          <a:p>
            <a:pPr lvl="1"/>
            <a:r>
              <a:rPr lang="en-GB" smtClean="0"/>
              <a:t>We don’t have to worry </a:t>
            </a:r>
            <a:br>
              <a:rPr lang="en-GB" smtClean="0"/>
            </a:br>
            <a:r>
              <a:rPr lang="en-GB" smtClean="0"/>
              <a:t>about state validation</a:t>
            </a:r>
          </a:p>
          <a:p>
            <a:endParaRPr lang="en-GB" smtClean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Constructor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2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E2D67-7A83-490D-AE63-82AD453EC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878</Words>
  <Application>Microsoft Office PowerPoint</Application>
  <PresentationFormat>Widescreen</PresentationFormat>
  <Paragraphs>213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 (1)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Microsoft Dependency Injection</vt:lpstr>
      <vt:lpstr>Microsoft Dependency Injection</vt:lpstr>
      <vt:lpstr>Register Services</vt:lpstr>
      <vt:lpstr>PowerPoint Presentation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2021-06-08T13:24:58Z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