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0E3CA6-7B93-496E-B2CE-CA1E0FD0EFB0}">
          <p14:sldIdLst>
            <p14:sldId id="256"/>
            <p14:sldId id="257"/>
          </p14:sldIdLst>
        </p14:section>
        <p14:section name="Front End Edition" id="{C8B11B7D-05B3-456F-874F-8C2F7D5F734B}">
          <p14:sldIdLst>
            <p14:sldId id="258"/>
            <p14:sldId id="259"/>
            <p14:sldId id="260"/>
            <p14:sldId id="261"/>
            <p14:sldId id="262"/>
          </p14:sldIdLst>
        </p14:section>
        <p14:section name="About File" id="{5B0F88F6-75F0-43FA-9AB0-2F95E2DA9E5A}">
          <p14:sldIdLst>
            <p14:sldId id="266"/>
          </p14:sldIdLst>
        </p14:section>
        <p14:section name="Installer" id="{B08F6D5C-9376-4D39-B098-588335914E02}">
          <p14:sldIdLst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2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33620D-25BB-327B-1FFF-CE3C040970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887AC-3878-DB16-02F6-7132861438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1F439-9E4A-449A-A6D5-C0FC85017D18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E19D1-4111-D832-DA3D-4CFA6CD381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5417A-A117-08D9-4E4F-0F6EE92F45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D64E0-2C23-4AEC-8572-92F36A226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08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4T23:39:49.17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90,'3'2,"1"0,0-1,0 1,0-1,0 1,0-1,0 0,0-1,0 1,0-1,0 0,8 0,2 0,589 7,-336-10,409 3,-633-2,77-14,-4 0,46-8,-54 7,25 1,173 1,642 15,-921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4T23:40:10.69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0 218,'1101'-46,"-872"19,665-72,7 54,-358 50,-524-5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3457-C9D9-69BE-F3A2-A9F897DBB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E5494-6542-994F-E5DF-A2C9CA35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4B20-95DA-7CCE-1528-A657239B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3DB8-A059-4CCC-A0E3-0E55BE56888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E0D1-52E9-FFE7-E974-02419C94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3DE50-2DE9-21FF-D4A8-52C1662D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60A4-4E50-4F70-8F36-633017757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6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EA81-4805-ABA9-3ED7-82A47253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382D6-7DCF-D8C8-13FD-58A115E0A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B882C-9683-1540-A387-FE45CD4C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3DB8-A059-4CCC-A0E3-0E55BE56888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9F22-6F72-1275-01EE-5BBBBB0C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2D75-FB0D-09F0-7D53-42FC7115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60A4-4E50-4F70-8F36-633017757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4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1B320-78C0-7C9E-B071-1935221F4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0F241-6386-83D4-51E5-0FA9C7F9A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61CEA-CEB2-2E7E-D423-335EFB39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3DB8-A059-4CCC-A0E3-0E55BE56888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832E-5F69-9AA1-D8E8-8553C5D6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67B4-2CD2-5671-D86D-956AA6B2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60A4-4E50-4F70-8F36-633017757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4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51F0-36CE-A184-ED95-E68141E3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9EF3-EBC6-A774-8C81-1E91CD14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56E0-1F7A-5DD3-64EE-631F5715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3DB8-A059-4CCC-A0E3-0E55BE56888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41EE2-76E8-3EAD-8F2B-EF68BF5D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E65EC-B55F-7BFD-EE21-617D7C02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60A4-4E50-4F70-8F36-633017757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09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8695-E780-3322-C9CA-30DE5013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B6CAE-77FF-2E0A-0CC9-833FB9D3A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AFF8E-13B3-463D-4BB4-BAD478B7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3DB8-A059-4CCC-A0E3-0E55BE56888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96D44-0AE4-7B97-8A70-84965D0B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23BB-5483-5197-F608-F20B395C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60A4-4E50-4F70-8F36-633017757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68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66D9-A9CD-5FB1-1C8B-FD154A46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A488-CB12-8C0B-3734-AB56ABF79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AFAD1-3D8A-C526-2FB2-C2C233EAC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76464-185E-4591-9DF8-9329CAC5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3DB8-A059-4CCC-A0E3-0E55BE56888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0AF41-DD59-6D6D-E762-A0F9B017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DA5BF-5FC1-1854-8CD9-E2987C59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60A4-4E50-4F70-8F36-633017757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9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BAA9-063F-D883-DB84-3585072F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B70E3-386E-4C37-5827-246A2096E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AF6AD-86AD-2DF4-6084-B72193A7C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1BA14-DDC1-5126-AD19-5FBB0D2A3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71AD4-21AC-CB38-0C16-CE5B54796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DD897-97A7-A591-2544-57C955C3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3DB8-A059-4CCC-A0E3-0E55BE56888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5E333-E8B4-365B-6471-84D39C4D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94BA6-6DB9-A3E4-A2E1-DAF476A8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60A4-4E50-4F70-8F36-633017757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7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17FB-9E12-B0D2-8CE7-5CAAA4B8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6EFA7-E164-DCFF-E1CE-2DFC6C94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3DB8-A059-4CCC-A0E3-0E55BE56888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1D9FE-CCBC-FE08-2E36-70DDFF9D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A808A-06F9-87FC-3DFC-83893E84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60A4-4E50-4F70-8F36-633017757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37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40D90-5FC3-0874-F552-87117105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3DB8-A059-4CCC-A0E3-0E55BE56888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382A1-40C0-3AB4-E891-37202CA2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938C3-DC6D-983E-983B-2D069665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60A4-4E50-4F70-8F36-633017757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41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AB44-0293-6E0F-B7C0-D2E32B28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F702-37A1-AAE8-EA37-6D095072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5CB75-6F03-8A08-B353-14EE45107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4D066-B613-EE64-AAA3-31DDCF70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3DB8-A059-4CCC-A0E3-0E55BE56888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89243-A6DD-AC84-63DB-46359562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A3826-A5C6-F1A9-1738-FDCB4C00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60A4-4E50-4F70-8F36-633017757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28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7E48-B22E-D5D5-187E-44CF57F2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49473-898D-1BD0-A303-3F4DC75DF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179F3-A5EA-5E44-0CDC-13F7B2F9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355B9-37CA-7680-14B9-77B543E7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3DB8-A059-4CCC-A0E3-0E55BE56888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B1795-7CF8-FA94-84EA-D7671670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7681A-EB0A-8B8C-C7DB-52DB1EB9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60A4-4E50-4F70-8F36-633017757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22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17BD3-E74E-4477-24DA-B76774ED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6E4B-E7BD-891C-9AFC-FF4A000E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0601-E30E-11AB-563C-7B1FF46D0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3DB8-A059-4CCC-A0E3-0E55BE56888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57D6-8CC5-83BC-27B1-BCEAF1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988A-F7F2-714A-D80A-47156F7F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B60A4-4E50-4F70-8F36-633017757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8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parajita" panose="02020603050405020304" pitchFamily="18" charset="0"/>
          <a:ea typeface="+mj-ea"/>
          <a:cs typeface="Aparajita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parajita" panose="020B0502040204020203" pitchFamily="18" charset="0"/>
          <a:ea typeface="+mn-ea"/>
          <a:cs typeface="Aparajita" panose="020B0502040204020203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parajita" panose="020B0502040204020203" pitchFamily="18" charset="0"/>
          <a:ea typeface="+mn-ea"/>
          <a:cs typeface="Aparajita" panose="020B0502040204020203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parajita" panose="020B0502040204020203" pitchFamily="18" charset="0"/>
          <a:ea typeface="+mn-ea"/>
          <a:cs typeface="Aparajita" panose="020B0502040204020203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parajita" panose="020B0502040204020203" pitchFamily="18" charset="0"/>
          <a:ea typeface="+mn-ea"/>
          <a:cs typeface="Aparajita" panose="020B0502040204020203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parajita" panose="020B0502040204020203" pitchFamily="18" charset="0"/>
          <a:ea typeface="+mn-ea"/>
          <a:cs typeface="Aparajita" panose="020B0502040204020203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CA93-1238-36CE-6687-917D0B5B0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2C68-150C-991D-FF0C-FA68FF058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64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0B3D-83A5-80AB-CBE3-F4932C1D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Application Setup </a:t>
            </a:r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6C4A1F1-4105-19B8-9FD2-19B14461C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141537"/>
            <a:ext cx="3791103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5D1DBE-6453-1468-ED84-33121851C47E}"/>
              </a:ext>
            </a:extLst>
          </p:cNvPr>
          <p:cNvSpPr txBox="1"/>
          <p:nvPr/>
        </p:nvSpPr>
        <p:spPr>
          <a:xfrm>
            <a:off x="838200" y="15060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FD131-2F30-1265-F8CC-479727C10118}"/>
              </a:ext>
            </a:extLst>
          </p:cNvPr>
          <p:cNvSpPr txBox="1"/>
          <p:nvPr/>
        </p:nvSpPr>
        <p:spPr>
          <a:xfrm>
            <a:off x="5181600" y="15316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E9D87D-61B0-E1D2-B266-ED8B50D20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34" t="10289" r="73959" b="57496"/>
          <a:stretch/>
        </p:blipFill>
        <p:spPr>
          <a:xfrm>
            <a:off x="5257801" y="2141537"/>
            <a:ext cx="3276600" cy="13255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5CF7ED-3AE8-556D-3D6D-7CB860FFC6D2}"/>
              </a:ext>
            </a:extLst>
          </p:cNvPr>
          <p:cNvSpPr txBox="1"/>
          <p:nvPr/>
        </p:nvSpPr>
        <p:spPr>
          <a:xfrm>
            <a:off x="5181600" y="3843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3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60F41E-44EC-E3AA-C11A-6A94F4F9F5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7" t="8976" r="75624" b="38143"/>
          <a:stretch/>
        </p:blipFill>
        <p:spPr>
          <a:xfrm>
            <a:off x="5257801" y="4264005"/>
            <a:ext cx="4140199" cy="21759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A681D85-5E9E-E0C9-CD35-65C62F7B6493}"/>
                  </a:ext>
                </a:extLst>
              </p14:cNvPr>
              <p14:cNvContentPartPr/>
              <p14:nvPr/>
            </p14:nvContentPartPr>
            <p14:xfrm>
              <a:off x="7746810" y="4749310"/>
              <a:ext cx="1290240" cy="39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A681D85-5E9E-E0C9-CD35-65C62F7B64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7170" y="4569670"/>
                <a:ext cx="14698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85D1688-39D5-48DE-55CE-B00C2FE874DB}"/>
                  </a:ext>
                </a:extLst>
              </p14:cNvPr>
              <p14:cNvContentPartPr/>
              <p14:nvPr/>
            </p14:nvContentPartPr>
            <p14:xfrm>
              <a:off x="7753080" y="5865320"/>
              <a:ext cx="1327680" cy="78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85D1688-39D5-48DE-55CE-B00C2FE874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63080" y="5685680"/>
                <a:ext cx="1507320" cy="4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38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D8C4-68A5-4DD4-108D-745604DD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Path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94DC92-FE26-FEBA-603E-E13616F42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715" t="54221" r="40339" b="11834"/>
          <a:stretch/>
        </p:blipFill>
        <p:spPr>
          <a:xfrm>
            <a:off x="986972" y="1690688"/>
            <a:ext cx="7590971" cy="3962581"/>
          </a:xfrm>
        </p:spPr>
      </p:pic>
    </p:spTree>
    <p:extLst>
      <p:ext uri="{BB962C8B-B14F-4D97-AF65-F5344CB8AC3E}">
        <p14:creationId xmlns:p14="http://schemas.microsoft.com/office/powerpoint/2010/main" val="13570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6CDC-BF7F-6293-D5AB-086EDC1F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Manual- FSTI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7593-7F05-1A54-414D-7AAE0792B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9100" cy="388937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Information</a:t>
            </a:r>
          </a:p>
          <a:p>
            <a:pPr>
              <a:buFontTx/>
              <a:buChar char="-"/>
            </a:pPr>
            <a:r>
              <a:rPr lang="en-IN" dirty="0"/>
              <a:t>Front end-file location.</a:t>
            </a:r>
          </a:p>
          <a:p>
            <a:pPr>
              <a:buFontTx/>
              <a:buChar char="-"/>
            </a:pPr>
            <a:r>
              <a:rPr lang="en-IN" dirty="0"/>
              <a:t>Logo Editing</a:t>
            </a:r>
          </a:p>
          <a:p>
            <a:pPr>
              <a:buFontTx/>
              <a:buChar char="-"/>
            </a:pPr>
            <a:r>
              <a:rPr lang="en-IN" dirty="0"/>
              <a:t>Name Editing</a:t>
            </a:r>
          </a:p>
          <a:p>
            <a:pPr>
              <a:buFontTx/>
              <a:buChar char="-"/>
            </a:pPr>
            <a:r>
              <a:rPr lang="en-IN" dirty="0"/>
              <a:t>About file editing </a:t>
            </a:r>
          </a:p>
          <a:p>
            <a:pPr>
              <a:buFontTx/>
              <a:buChar char="-"/>
            </a:pPr>
            <a:r>
              <a:rPr lang="en-IN" dirty="0"/>
              <a:t>Installer Package </a:t>
            </a:r>
          </a:p>
          <a:p>
            <a:pPr>
              <a:buFontTx/>
              <a:buChar char="-"/>
            </a:pPr>
            <a:r>
              <a:rPr lang="en-IN" dirty="0"/>
              <a:t>Installation Application Setup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94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76AE-8A5F-2A23-8967-ED407B71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 end-file location.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52ED-7C94-C87E-8212-0B9AC735D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logo &amp; application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name: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fMain.Designer.cs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Location: 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localCopy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\FSTI_GUI\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PumpSimulationGui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PumpSimulationGui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fMain.Designer.cs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 marL="457200" indent="0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(Note: Code is Written in C#) </a:t>
            </a:r>
          </a:p>
          <a:p>
            <a:pPr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Launch Lo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Name: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fSplashScreen.Designer.cs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- Location: "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localCopy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\FSTI_GUI\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PumpSimulationGui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PumpSimulationGui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fSplashScreen.Designer.cs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</a:p>
          <a:p>
            <a:pPr marL="0" indent="0">
              <a:lnSpc>
                <a:spcPct val="107000"/>
              </a:lnSpc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(Note : Add the required sources in the Resource file i.e. (.jpeg)  &amp; (.gif) 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75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D71A-AA98-D125-8F95-832A8204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Logo updating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B83C-EFD9-0EBC-8C79-9BA085DD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65"/>
            <a:ext cx="8183880" cy="332359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Open the file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PumpSimulationGui.sln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855974-1655-8144-1C60-077AC0739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" t="-7389" r="680" b="7389"/>
          <a:stretch/>
        </p:blipFill>
        <p:spPr>
          <a:xfrm>
            <a:off x="893064" y="1321244"/>
            <a:ext cx="8074152" cy="45531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3868D2-917A-DB5B-7B7C-25E68EEA625F}"/>
              </a:ext>
            </a:extLst>
          </p:cNvPr>
          <p:cNvSpPr/>
          <p:nvPr/>
        </p:nvSpPr>
        <p:spPr>
          <a:xfrm>
            <a:off x="1479296" y="2177828"/>
            <a:ext cx="705104" cy="199072"/>
          </a:xfrm>
          <a:prstGeom prst="rect">
            <a:avLst/>
          </a:prstGeom>
          <a:noFill/>
          <a:ln w="34925"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72B176-35A8-EAE5-3E0C-75CCF9B552A5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 flipV="1">
            <a:off x="2184400" y="2277364"/>
            <a:ext cx="6947408" cy="38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936329A-C13E-5D8D-7631-44BB09F9F61F}"/>
              </a:ext>
            </a:extLst>
          </p:cNvPr>
          <p:cNvSpPr/>
          <p:nvPr/>
        </p:nvSpPr>
        <p:spPr>
          <a:xfrm>
            <a:off x="9131808" y="1704205"/>
            <a:ext cx="1056132" cy="1223550"/>
          </a:xfrm>
          <a:prstGeom prst="rect">
            <a:avLst/>
          </a:prstGeom>
          <a:noFill/>
          <a:ln w="34925"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993E41-75BB-FF9C-4289-FE99BC830E50}"/>
              </a:ext>
            </a:extLst>
          </p:cNvPr>
          <p:cNvSpPr txBox="1"/>
          <p:nvPr/>
        </p:nvSpPr>
        <p:spPr>
          <a:xfrm>
            <a:off x="9202674" y="1835007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logo here</a:t>
            </a:r>
          </a:p>
        </p:txBody>
      </p:sp>
    </p:spTree>
    <p:extLst>
      <p:ext uri="{BB962C8B-B14F-4D97-AF65-F5344CB8AC3E}">
        <p14:creationId xmlns:p14="http://schemas.microsoft.com/office/powerpoint/2010/main" val="201536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9D2F-398F-C788-9202-9CEE3CEC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96" y="496697"/>
            <a:ext cx="11036808" cy="405511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Editing Application Logo : </a:t>
            </a:r>
            <a:r>
              <a:rPr lang="en-IN" dirty="0" err="1"/>
              <a:t>fMain.Designer.cs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C265997-D263-2124-6257-2E6CF95C2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" y="1144054"/>
            <a:ext cx="7300593" cy="49762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EF6980-948D-5A97-F0AE-FD0ECCEE442A}"/>
              </a:ext>
            </a:extLst>
          </p:cNvPr>
          <p:cNvSpPr/>
          <p:nvPr/>
        </p:nvSpPr>
        <p:spPr>
          <a:xfrm>
            <a:off x="1016000" y="2057400"/>
            <a:ext cx="6438900" cy="76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559AF7-735D-91D4-1E90-3D6981E5D910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454900" y="2438400"/>
            <a:ext cx="787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7DF323-8EE5-011B-46D1-795E4C8C3160}"/>
              </a:ext>
            </a:extLst>
          </p:cNvPr>
          <p:cNvSpPr/>
          <p:nvPr/>
        </p:nvSpPr>
        <p:spPr>
          <a:xfrm>
            <a:off x="8242300" y="1831975"/>
            <a:ext cx="1473200" cy="121284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6FF34-83C6-C098-536C-1F269A6B4A98}"/>
              </a:ext>
            </a:extLst>
          </p:cNvPr>
          <p:cNvSpPr txBox="1"/>
          <p:nvPr/>
        </p:nvSpPr>
        <p:spPr>
          <a:xfrm>
            <a:off x="8445500" y="225373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Icon File </a:t>
            </a:r>
          </a:p>
        </p:txBody>
      </p:sp>
    </p:spTree>
    <p:extLst>
      <p:ext uri="{BB962C8B-B14F-4D97-AF65-F5344CB8AC3E}">
        <p14:creationId xmlns:p14="http://schemas.microsoft.com/office/powerpoint/2010/main" val="335602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11EE-77C8-0F0F-C8D6-63AF0A91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371475"/>
            <a:ext cx="9067800" cy="739775"/>
          </a:xfrm>
        </p:spPr>
        <p:txBody>
          <a:bodyPr>
            <a:normAutofit/>
          </a:bodyPr>
          <a:lstStyle/>
          <a:p>
            <a:r>
              <a:rPr lang="en-IN" sz="2800" dirty="0"/>
              <a:t>Editing Front Logo : </a:t>
            </a:r>
            <a:r>
              <a:rPr lang="en-IN" sz="2800" dirty="0" err="1"/>
              <a:t>fSplashScreen.Designer.cs</a:t>
            </a:r>
            <a:endParaRPr lang="en-IN" sz="2800" dirty="0"/>
          </a:p>
        </p:txBody>
      </p:sp>
      <p:pic>
        <p:nvPicPr>
          <p:cNvPr id="5" name="Picture 4" descr="Text">
            <a:extLst>
              <a:ext uri="{FF2B5EF4-FFF2-40B4-BE49-F238E27FC236}">
                <a16:creationId xmlns:a16="http://schemas.microsoft.com/office/drawing/2014/main" id="{4B5A9BF3-F69F-57E3-B5A2-C47E3EFAA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76" y="1111250"/>
            <a:ext cx="7340047" cy="5226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C77206-C20F-A9C7-CEA8-DE147C6AC97E}"/>
              </a:ext>
            </a:extLst>
          </p:cNvPr>
          <p:cNvSpPr/>
          <p:nvPr/>
        </p:nvSpPr>
        <p:spPr>
          <a:xfrm>
            <a:off x="520976" y="2736850"/>
            <a:ext cx="7187924" cy="76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368DB6-623A-B93F-211A-282337BB203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708900" y="3117850"/>
            <a:ext cx="787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E52F6A3-936A-BB7B-73CA-3F1C555F4185}"/>
              </a:ext>
            </a:extLst>
          </p:cNvPr>
          <p:cNvSpPr/>
          <p:nvPr/>
        </p:nvSpPr>
        <p:spPr>
          <a:xfrm>
            <a:off x="8496300" y="2511425"/>
            <a:ext cx="1644574" cy="121284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130D6-647F-303A-279D-168B53EE55E0}"/>
              </a:ext>
            </a:extLst>
          </p:cNvPr>
          <p:cNvSpPr txBox="1"/>
          <p:nvPr/>
        </p:nvSpPr>
        <p:spPr>
          <a:xfrm>
            <a:off x="8683587" y="2933183"/>
            <a:ext cx="126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Logo File</a:t>
            </a:r>
          </a:p>
        </p:txBody>
      </p:sp>
    </p:spTree>
    <p:extLst>
      <p:ext uri="{BB962C8B-B14F-4D97-AF65-F5344CB8AC3E}">
        <p14:creationId xmlns:p14="http://schemas.microsoft.com/office/powerpoint/2010/main" val="7846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2B0F-B087-0FA9-0BEE-C2735108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0"/>
            <a:ext cx="10515600" cy="1325563"/>
          </a:xfrm>
        </p:spPr>
        <p:txBody>
          <a:bodyPr/>
          <a:lstStyle/>
          <a:p>
            <a:r>
              <a:rPr lang="en-IN" dirty="0"/>
              <a:t>Name Editing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1559-4D90-B2C4-6403-EB2601DD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923925"/>
            <a:ext cx="6629400" cy="638175"/>
          </a:xfrm>
        </p:spPr>
        <p:txBody>
          <a:bodyPr>
            <a:normAutofit/>
          </a:bodyPr>
          <a:lstStyle/>
          <a:p>
            <a:r>
              <a:rPr lang="en-IN" sz="3200" dirty="0"/>
              <a:t>File: </a:t>
            </a:r>
            <a:r>
              <a:rPr lang="en-IN" sz="3200" dirty="0" err="1"/>
              <a:t>fMain.Designer.cs</a:t>
            </a:r>
            <a:r>
              <a:rPr lang="en-IN" sz="3200" dirty="0"/>
              <a:t> 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A8ED071-C019-54DF-8689-F5D0E6DD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562100"/>
            <a:ext cx="9335309" cy="47476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26FC4F-812F-B592-11B7-79D7EE5CBA74}"/>
              </a:ext>
            </a:extLst>
          </p:cNvPr>
          <p:cNvSpPr/>
          <p:nvPr/>
        </p:nvSpPr>
        <p:spPr>
          <a:xfrm>
            <a:off x="584200" y="5521325"/>
            <a:ext cx="6438900" cy="76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A7A68A-15A0-ED34-B5B2-9B81B2E48714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7023100" y="5902325"/>
            <a:ext cx="3111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A5E130A-CB7F-64D9-31FA-8300468491BC}"/>
              </a:ext>
            </a:extLst>
          </p:cNvPr>
          <p:cNvSpPr/>
          <p:nvPr/>
        </p:nvSpPr>
        <p:spPr>
          <a:xfrm>
            <a:off x="10134600" y="5295900"/>
            <a:ext cx="1473200" cy="121284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7E106-BF0C-8410-6943-8903D2C2B6EE}"/>
              </a:ext>
            </a:extLst>
          </p:cNvPr>
          <p:cNvSpPr txBox="1"/>
          <p:nvPr/>
        </p:nvSpPr>
        <p:spPr>
          <a:xfrm>
            <a:off x="10414000" y="54483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Change Name </a:t>
            </a:r>
          </a:p>
        </p:txBody>
      </p:sp>
    </p:spTree>
    <p:extLst>
      <p:ext uri="{BB962C8B-B14F-4D97-AF65-F5344CB8AC3E}">
        <p14:creationId xmlns:p14="http://schemas.microsoft.com/office/powerpoint/2010/main" val="105254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297F-813D-FE67-60C4-950235BA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03868"/>
            <a:ext cx="10515600" cy="1325563"/>
          </a:xfrm>
        </p:spPr>
        <p:txBody>
          <a:bodyPr/>
          <a:lstStyle/>
          <a:p>
            <a:r>
              <a:rPr lang="en-IN" dirty="0"/>
              <a:t>About 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76620-30D3-B2EC-9D36-8AEFBAC76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5" t="7755" r="63332" b="17636"/>
          <a:stretch/>
        </p:blipFill>
        <p:spPr>
          <a:xfrm>
            <a:off x="736600" y="1283695"/>
            <a:ext cx="6926943" cy="50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7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446E-A968-7EFB-6B0D-54B055DA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Installer Package (information)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CBB5-F3CD-4BB8-0AF2-BEA1E1C3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308100"/>
            <a:ext cx="10769600" cy="1155700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Windows Installer Package needs to be installed in the visual studio for manufacturing an installer application. </a:t>
            </a:r>
          </a:p>
          <a:p>
            <a:pPr marL="0" indent="0">
              <a:buNone/>
            </a:pPr>
            <a:r>
              <a:rPr lang="en-IN" dirty="0"/>
              <a:t>How, </a:t>
            </a:r>
          </a:p>
          <a:p>
            <a:pPr marL="0" indent="0">
              <a:buNone/>
            </a:pPr>
            <a:r>
              <a:rPr lang="en-IN" dirty="0"/>
              <a:t>- Visual Studio – Extensions – Online – Microsoft visual studio Installer Projects 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595821E-34D1-8E0C-672F-8D9042C72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0580"/>
            <a:ext cx="5967582" cy="4162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E135F8-E816-52F3-283F-A713E573DF67}"/>
              </a:ext>
            </a:extLst>
          </p:cNvPr>
          <p:cNvSpPr/>
          <p:nvPr/>
        </p:nvSpPr>
        <p:spPr>
          <a:xfrm>
            <a:off x="2286000" y="2633663"/>
            <a:ext cx="2959100" cy="6398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5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218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Aparajita</vt:lpstr>
      <vt:lpstr>Arial</vt:lpstr>
      <vt:lpstr>Calibri</vt:lpstr>
      <vt:lpstr>Office Theme</vt:lpstr>
      <vt:lpstr>PowerPoint Presentation</vt:lpstr>
      <vt:lpstr>User Manual- FSTI </vt:lpstr>
      <vt:lpstr>Front end-file location. </vt:lpstr>
      <vt:lpstr>Logo updating </vt:lpstr>
      <vt:lpstr>PowerPoint Presentation</vt:lpstr>
      <vt:lpstr>PowerPoint Presentation</vt:lpstr>
      <vt:lpstr>Name Editing </vt:lpstr>
      <vt:lpstr>About File </vt:lpstr>
      <vt:lpstr>Installer Package (information)  </vt:lpstr>
      <vt:lpstr>Installation Application Setup </vt:lpstr>
      <vt:lpstr>Installation Path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e5965d80, 6f81437d</dc:creator>
  <cp:lastModifiedBy>e5965d80, 6f81437d</cp:lastModifiedBy>
  <cp:revision>1</cp:revision>
  <dcterms:created xsi:type="dcterms:W3CDTF">2022-10-04T17:32:06Z</dcterms:created>
  <dcterms:modified xsi:type="dcterms:W3CDTF">2022-10-04T23:48:07Z</dcterms:modified>
</cp:coreProperties>
</file>