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tha Jose" userId="ea8f7636-a651-4d50-b240-524118226e70" providerId="ADAL" clId="{7769C079-1076-4186-8C71-D3EF651A555E}"/>
    <pc:docChg chg="modSld">
      <pc:chgData name="Mitha Jose" userId="ea8f7636-a651-4d50-b240-524118226e70" providerId="ADAL" clId="{7769C079-1076-4186-8C71-D3EF651A555E}" dt="2022-05-20T12:03:20.163" v="0" actId="14100"/>
      <pc:docMkLst>
        <pc:docMk/>
      </pc:docMkLst>
      <pc:sldChg chg="modSp mod">
        <pc:chgData name="Mitha Jose" userId="ea8f7636-a651-4d50-b240-524118226e70" providerId="ADAL" clId="{7769C079-1076-4186-8C71-D3EF651A555E}" dt="2022-05-20T12:03:20.163" v="0" actId="14100"/>
        <pc:sldMkLst>
          <pc:docMk/>
          <pc:sldMk cId="3501328530" sldId="260"/>
        </pc:sldMkLst>
        <pc:picChg chg="mod">
          <ac:chgData name="Mitha Jose" userId="ea8f7636-a651-4d50-b240-524118226e70" providerId="ADAL" clId="{7769C079-1076-4186-8C71-D3EF651A555E}" dt="2022-05-20T12:03:20.163" v="0" actId="14100"/>
          <ac:picMkLst>
            <pc:docMk/>
            <pc:sldMk cId="3501328530" sldId="260"/>
            <ac:picMk id="5" creationId="{1FF421FC-7BA7-4CCD-A3DB-7048A01CA5E5}"/>
          </ac:picMkLst>
        </pc:picChg>
      </pc:sldChg>
    </pc:docChg>
  </pc:docChgLst>
  <pc:docChgLst>
    <pc:chgData name="Mitha Jose" userId="ea8f7636-a651-4d50-b240-524118226e70" providerId="ADAL" clId="{B1E76CCD-2FBD-43DD-8CC7-0028D3BD490B}"/>
    <pc:docChg chg="modSld sldOrd">
      <pc:chgData name="Mitha Jose" userId="ea8f7636-a651-4d50-b240-524118226e70" providerId="ADAL" clId="{B1E76CCD-2FBD-43DD-8CC7-0028D3BD490B}" dt="2022-02-03T12:49:12.091" v="2" actId="1076"/>
      <pc:docMkLst>
        <pc:docMk/>
      </pc:docMkLst>
      <pc:sldChg chg="modSp mod ord">
        <pc:chgData name="Mitha Jose" userId="ea8f7636-a651-4d50-b240-524118226e70" providerId="ADAL" clId="{B1E76CCD-2FBD-43DD-8CC7-0028D3BD490B}" dt="2022-02-03T12:49:12.091" v="2" actId="1076"/>
        <pc:sldMkLst>
          <pc:docMk/>
          <pc:sldMk cId="1527439625" sldId="263"/>
        </pc:sldMkLst>
        <pc:picChg chg="mod">
          <ac:chgData name="Mitha Jose" userId="ea8f7636-a651-4d50-b240-524118226e70" providerId="ADAL" clId="{B1E76CCD-2FBD-43DD-8CC7-0028D3BD490B}" dt="2022-02-03T12:49:12.091" v="2" actId="1076"/>
          <ac:picMkLst>
            <pc:docMk/>
            <pc:sldMk cId="1527439625" sldId="263"/>
            <ac:picMk id="5" creationId="{EE14DF71-E5DA-4ED6-8622-320954943A05}"/>
          </ac:picMkLst>
        </pc:picChg>
      </pc:sldChg>
    </pc:docChg>
  </pc:docChgLst>
  <pc:docChgLst>
    <pc:chgData name="Mitha Jose" userId="ea8f7636-a651-4d50-b240-524118226e70" providerId="ADAL" clId="{D24840D1-7FEF-442E-89BD-7DC6ECB02B6A}"/>
    <pc:docChg chg="custSel addSld delSld modSld">
      <pc:chgData name="Mitha Jose" userId="ea8f7636-a651-4d50-b240-524118226e70" providerId="ADAL" clId="{D24840D1-7FEF-442E-89BD-7DC6ECB02B6A}" dt="2021-11-19T15:29:54.883" v="26" actId="47"/>
      <pc:docMkLst>
        <pc:docMk/>
      </pc:docMkLst>
      <pc:sldChg chg="addSp delSp modSp new del mod">
        <pc:chgData name="Mitha Jose" userId="ea8f7636-a651-4d50-b240-524118226e70" providerId="ADAL" clId="{D24840D1-7FEF-442E-89BD-7DC6ECB02B6A}" dt="2021-11-19T15:29:54.883" v="26" actId="47"/>
        <pc:sldMkLst>
          <pc:docMk/>
          <pc:sldMk cId="2710368554" sldId="268"/>
        </pc:sldMkLst>
        <pc:spChg chg="del">
          <ac:chgData name="Mitha Jose" userId="ea8f7636-a651-4d50-b240-524118226e70" providerId="ADAL" clId="{D24840D1-7FEF-442E-89BD-7DC6ECB02B6A}" dt="2021-11-19T13:46:24.790" v="4"/>
          <ac:spMkLst>
            <pc:docMk/>
            <pc:sldMk cId="2710368554" sldId="268"/>
            <ac:spMk id="3" creationId="{10229C38-94AC-4553-8B5B-850DCCBB9673}"/>
          </ac:spMkLst>
        </pc:spChg>
        <pc:spChg chg="add mod">
          <ac:chgData name="Mitha Jose" userId="ea8f7636-a651-4d50-b240-524118226e70" providerId="ADAL" clId="{D24840D1-7FEF-442E-89BD-7DC6ECB02B6A}" dt="2021-11-19T13:47:25.440" v="12" actId="13822"/>
          <ac:spMkLst>
            <pc:docMk/>
            <pc:sldMk cId="2710368554" sldId="268"/>
            <ac:spMk id="4" creationId="{DC27C923-B48A-468B-99C5-FA36081E777C}"/>
          </ac:spMkLst>
        </pc:spChg>
        <pc:spChg chg="add mod">
          <ac:chgData name="Mitha Jose" userId="ea8f7636-a651-4d50-b240-524118226e70" providerId="ADAL" clId="{D24840D1-7FEF-442E-89BD-7DC6ECB02B6A}" dt="2021-11-19T13:47:29.171" v="14" actId="13822"/>
          <ac:spMkLst>
            <pc:docMk/>
            <pc:sldMk cId="2710368554" sldId="268"/>
            <ac:spMk id="5" creationId="{8BA254CC-0741-4485-ABEF-B672F4485946}"/>
          </ac:spMkLst>
        </pc:spChg>
        <pc:spChg chg="add mod">
          <ac:chgData name="Mitha Jose" userId="ea8f7636-a651-4d50-b240-524118226e70" providerId="ADAL" clId="{D24840D1-7FEF-442E-89BD-7DC6ECB02B6A}" dt="2021-11-19T13:47:31.044" v="15" actId="13822"/>
          <ac:spMkLst>
            <pc:docMk/>
            <pc:sldMk cId="2710368554" sldId="268"/>
            <ac:spMk id="6" creationId="{BCDE30F3-6CE8-409E-994F-8B770D3658CC}"/>
          </ac:spMkLst>
        </pc:spChg>
        <pc:spChg chg="add del mod">
          <ac:chgData name="Mitha Jose" userId="ea8f7636-a651-4d50-b240-524118226e70" providerId="ADAL" clId="{D24840D1-7FEF-442E-89BD-7DC6ECB02B6A}" dt="2021-11-19T13:46:42.262" v="8" actId="478"/>
          <ac:spMkLst>
            <pc:docMk/>
            <pc:sldMk cId="2710368554" sldId="268"/>
            <ac:spMk id="7" creationId="{085C190B-E289-45D3-B836-6ADF06D73896}"/>
          </ac:spMkLst>
        </pc:spChg>
        <pc:spChg chg="add mod">
          <ac:chgData name="Mitha Jose" userId="ea8f7636-a651-4d50-b240-524118226e70" providerId="ADAL" clId="{D24840D1-7FEF-442E-89BD-7DC6ECB02B6A}" dt="2021-11-19T13:47:37.899" v="16" actId="13822"/>
          <ac:spMkLst>
            <pc:docMk/>
            <pc:sldMk cId="2710368554" sldId="268"/>
            <ac:spMk id="8" creationId="{E5B0F786-643F-4B43-A8C2-D664880507C2}"/>
          </ac:spMkLst>
        </pc:spChg>
        <pc:spChg chg="add ord">
          <ac:chgData name="Mitha Jose" userId="ea8f7636-a651-4d50-b240-524118226e70" providerId="ADAL" clId="{D24840D1-7FEF-442E-89BD-7DC6ECB02B6A}" dt="2021-11-19T13:47:21.910" v="11" actId="167"/>
          <ac:spMkLst>
            <pc:docMk/>
            <pc:sldMk cId="2710368554" sldId="268"/>
            <ac:spMk id="9" creationId="{123573BE-3E5D-462F-A6AF-5708CAA9B426}"/>
          </ac:spMkLst>
        </pc:spChg>
        <pc:spChg chg="add">
          <ac:chgData name="Mitha Jose" userId="ea8f7636-a651-4d50-b240-524118226e70" providerId="ADAL" clId="{D24840D1-7FEF-442E-89BD-7DC6ECB02B6A}" dt="2021-11-19T13:47:44.268" v="17" actId="11529"/>
          <ac:spMkLst>
            <pc:docMk/>
            <pc:sldMk cId="2710368554" sldId="268"/>
            <ac:spMk id="10" creationId="{9F4C91C3-4047-4BBC-9989-B28E10B01BD3}"/>
          </ac:spMkLst>
        </pc:spChg>
        <pc:spChg chg="add mod">
          <ac:chgData name="Mitha Jose" userId="ea8f7636-a651-4d50-b240-524118226e70" providerId="ADAL" clId="{D24840D1-7FEF-442E-89BD-7DC6ECB02B6A}" dt="2021-11-19T13:47:52.592" v="19" actId="1076"/>
          <ac:spMkLst>
            <pc:docMk/>
            <pc:sldMk cId="2710368554" sldId="268"/>
            <ac:spMk id="11" creationId="{63D1243E-1A32-4D03-8020-66C77A1C7BB8}"/>
          </ac:spMkLst>
        </pc:spChg>
        <pc:spChg chg="add mod">
          <ac:chgData name="Mitha Jose" userId="ea8f7636-a651-4d50-b240-524118226e70" providerId="ADAL" clId="{D24840D1-7FEF-442E-89BD-7DC6ECB02B6A}" dt="2021-11-19T13:48:20.198" v="25" actId="14100"/>
          <ac:spMkLst>
            <pc:docMk/>
            <pc:sldMk cId="2710368554" sldId="268"/>
            <ac:spMk id="12" creationId="{8F315909-ADA0-45DB-A981-9F2C8BB061FC}"/>
          </ac:spMkLst>
        </pc:spChg>
      </pc:sldChg>
    </pc:docChg>
  </pc:docChgLst>
  <pc:docChgLst>
    <pc:chgData name="Mitha Jose" userId="ea8f7636-a651-4d50-b240-524118226e70" providerId="ADAL" clId="{72987C08-1041-423F-86CB-B544179E3E84}"/>
    <pc:docChg chg="modSld">
      <pc:chgData name="Mitha Jose" userId="ea8f7636-a651-4d50-b240-524118226e70" providerId="ADAL" clId="{72987C08-1041-423F-86CB-B544179E3E84}" dt="2021-09-06T07:52:30.807" v="7" actId="14100"/>
      <pc:docMkLst>
        <pc:docMk/>
      </pc:docMkLst>
      <pc:sldChg chg="modSp mod">
        <pc:chgData name="Mitha Jose" userId="ea8f7636-a651-4d50-b240-524118226e70" providerId="ADAL" clId="{72987C08-1041-423F-86CB-B544179E3E84}" dt="2021-09-06T07:52:30.807" v="7" actId="14100"/>
        <pc:sldMkLst>
          <pc:docMk/>
          <pc:sldMk cId="3501328530" sldId="260"/>
        </pc:sldMkLst>
        <pc:spChg chg="mod">
          <ac:chgData name="Mitha Jose" userId="ea8f7636-a651-4d50-b240-524118226e70" providerId="ADAL" clId="{72987C08-1041-423F-86CB-B544179E3E84}" dt="2021-09-06T07:52:22.439" v="5" actId="1076"/>
          <ac:spMkLst>
            <pc:docMk/>
            <pc:sldMk cId="3501328530" sldId="260"/>
            <ac:spMk id="3" creationId="{CC8F9159-C6D6-4015-B3B1-0D210F612C04}"/>
          </ac:spMkLst>
        </pc:spChg>
        <pc:picChg chg="mod">
          <ac:chgData name="Mitha Jose" userId="ea8f7636-a651-4d50-b240-524118226e70" providerId="ADAL" clId="{72987C08-1041-423F-86CB-B544179E3E84}" dt="2021-09-06T07:52:30.807" v="7" actId="14100"/>
          <ac:picMkLst>
            <pc:docMk/>
            <pc:sldMk cId="3501328530" sldId="260"/>
            <ac:picMk id="5" creationId="{1FF421FC-7BA7-4CCD-A3DB-7048A01CA5E5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274012-999E-476C-9707-334F5EA1C2D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0AAD5B7C-1376-4758-99CD-533C23E33C0B}">
      <dgm:prSet/>
      <dgm:spPr/>
      <dgm:t>
        <a:bodyPr/>
        <a:lstStyle/>
        <a:p>
          <a:pPr>
            <a:defRPr cap="all"/>
          </a:pPr>
          <a:r>
            <a:rPr lang="en-US"/>
            <a:t>Data Collection</a:t>
          </a:r>
        </a:p>
      </dgm:t>
    </dgm:pt>
    <dgm:pt modelId="{77C51EFB-23A9-47DD-BCCD-515A5FDCCF0D}" type="parTrans" cxnId="{6BE1DA36-1F3A-4B22-B809-EB11F30C6CDE}">
      <dgm:prSet/>
      <dgm:spPr/>
      <dgm:t>
        <a:bodyPr/>
        <a:lstStyle/>
        <a:p>
          <a:endParaRPr lang="en-US"/>
        </a:p>
      </dgm:t>
    </dgm:pt>
    <dgm:pt modelId="{28CAAB30-7B2C-4B18-9017-0C6DA0EF642C}" type="sibTrans" cxnId="{6BE1DA36-1F3A-4B22-B809-EB11F30C6CDE}">
      <dgm:prSet/>
      <dgm:spPr/>
      <dgm:t>
        <a:bodyPr/>
        <a:lstStyle/>
        <a:p>
          <a:endParaRPr lang="en-US"/>
        </a:p>
      </dgm:t>
    </dgm:pt>
    <dgm:pt modelId="{D885DF71-97E8-4EBB-B98F-3EC9D1E90EC0}">
      <dgm:prSet/>
      <dgm:spPr/>
      <dgm:t>
        <a:bodyPr/>
        <a:lstStyle/>
        <a:p>
          <a:pPr>
            <a:defRPr cap="all"/>
          </a:pPr>
          <a:r>
            <a:rPr lang="en-US"/>
            <a:t>Data Preparation:</a:t>
          </a:r>
        </a:p>
      </dgm:t>
    </dgm:pt>
    <dgm:pt modelId="{2304B1AB-A775-43EC-B9FD-2C61E3D4A6FC}" type="parTrans" cxnId="{921D9686-8E92-4167-A2F2-62CBD9F18AB4}">
      <dgm:prSet/>
      <dgm:spPr/>
      <dgm:t>
        <a:bodyPr/>
        <a:lstStyle/>
        <a:p>
          <a:endParaRPr lang="en-US"/>
        </a:p>
      </dgm:t>
    </dgm:pt>
    <dgm:pt modelId="{B69D8D98-09AF-496C-B160-636963D06E03}" type="sibTrans" cxnId="{921D9686-8E92-4167-A2F2-62CBD9F18AB4}">
      <dgm:prSet/>
      <dgm:spPr/>
      <dgm:t>
        <a:bodyPr/>
        <a:lstStyle/>
        <a:p>
          <a:endParaRPr lang="en-US"/>
        </a:p>
      </dgm:t>
    </dgm:pt>
    <dgm:pt modelId="{E8F6CDC8-AE85-452F-9F20-C809D3F322EB}">
      <dgm:prSet/>
      <dgm:spPr/>
      <dgm:t>
        <a:bodyPr/>
        <a:lstStyle/>
        <a:p>
          <a:pPr>
            <a:defRPr cap="all"/>
          </a:pPr>
          <a:r>
            <a:rPr lang="en-US"/>
            <a:t>Data Preprocessing</a:t>
          </a:r>
        </a:p>
      </dgm:t>
    </dgm:pt>
    <dgm:pt modelId="{2F0FB00E-8747-4C68-86CA-37F377DA59BA}" type="parTrans" cxnId="{74745708-6607-4874-8AE1-90C3239F8D46}">
      <dgm:prSet/>
      <dgm:spPr/>
      <dgm:t>
        <a:bodyPr/>
        <a:lstStyle/>
        <a:p>
          <a:endParaRPr lang="en-US"/>
        </a:p>
      </dgm:t>
    </dgm:pt>
    <dgm:pt modelId="{F9C43F14-58B3-4297-AFE3-363E52E62FEE}" type="sibTrans" cxnId="{74745708-6607-4874-8AE1-90C3239F8D46}">
      <dgm:prSet/>
      <dgm:spPr/>
      <dgm:t>
        <a:bodyPr/>
        <a:lstStyle/>
        <a:p>
          <a:endParaRPr lang="en-US"/>
        </a:p>
      </dgm:t>
    </dgm:pt>
    <dgm:pt modelId="{23C793A0-5368-413A-A84F-9FD8D1DEA6BB}" type="pres">
      <dgm:prSet presAssocID="{75274012-999E-476C-9707-334F5EA1C2DA}" presName="root" presStyleCnt="0">
        <dgm:presLayoutVars>
          <dgm:dir/>
          <dgm:resizeHandles val="exact"/>
        </dgm:presLayoutVars>
      </dgm:prSet>
      <dgm:spPr/>
    </dgm:pt>
    <dgm:pt modelId="{0931425D-615E-4B72-BAB8-9AF58EAB5CDB}" type="pres">
      <dgm:prSet presAssocID="{0AAD5B7C-1376-4758-99CD-533C23E33C0B}" presName="compNode" presStyleCnt="0"/>
      <dgm:spPr/>
    </dgm:pt>
    <dgm:pt modelId="{D660D9C3-152C-4431-B49C-914AFE234C87}" type="pres">
      <dgm:prSet presAssocID="{0AAD5B7C-1376-4758-99CD-533C23E33C0B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1BB5099-AFF1-402B-BF96-CD0599E43442}" type="pres">
      <dgm:prSet presAssocID="{0AAD5B7C-1376-4758-99CD-533C23E33C0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678C18C-0076-4B8A-A266-4B49D82470BE}" type="pres">
      <dgm:prSet presAssocID="{0AAD5B7C-1376-4758-99CD-533C23E33C0B}" presName="spaceRect" presStyleCnt="0"/>
      <dgm:spPr/>
    </dgm:pt>
    <dgm:pt modelId="{C4EA75E1-84B0-4D80-BD57-69E6A56D9641}" type="pres">
      <dgm:prSet presAssocID="{0AAD5B7C-1376-4758-99CD-533C23E33C0B}" presName="textRect" presStyleLbl="revTx" presStyleIdx="0" presStyleCnt="3">
        <dgm:presLayoutVars>
          <dgm:chMax val="1"/>
          <dgm:chPref val="1"/>
        </dgm:presLayoutVars>
      </dgm:prSet>
      <dgm:spPr/>
    </dgm:pt>
    <dgm:pt modelId="{EF8DE759-286C-4A0F-9554-4C703BC6DCBC}" type="pres">
      <dgm:prSet presAssocID="{28CAAB30-7B2C-4B18-9017-0C6DA0EF642C}" presName="sibTrans" presStyleCnt="0"/>
      <dgm:spPr/>
    </dgm:pt>
    <dgm:pt modelId="{7A0FA7BE-1FE0-4FD7-81FE-505A78A65821}" type="pres">
      <dgm:prSet presAssocID="{D885DF71-97E8-4EBB-B98F-3EC9D1E90EC0}" presName="compNode" presStyleCnt="0"/>
      <dgm:spPr/>
    </dgm:pt>
    <dgm:pt modelId="{C8E2C573-C7FA-418B-8818-520EC29567C0}" type="pres">
      <dgm:prSet presAssocID="{D885DF71-97E8-4EBB-B98F-3EC9D1E90EC0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41D8632-9FB4-4CC3-A9CE-791B1B476B77}" type="pres">
      <dgm:prSet presAssocID="{D885DF71-97E8-4EBB-B98F-3EC9D1E90EC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0D490D09-7326-4DA8-94EE-A31100C8DF26}" type="pres">
      <dgm:prSet presAssocID="{D885DF71-97E8-4EBB-B98F-3EC9D1E90EC0}" presName="spaceRect" presStyleCnt="0"/>
      <dgm:spPr/>
    </dgm:pt>
    <dgm:pt modelId="{414E0D01-4F96-4AA6-A434-CF00FBFD53F1}" type="pres">
      <dgm:prSet presAssocID="{D885DF71-97E8-4EBB-B98F-3EC9D1E90EC0}" presName="textRect" presStyleLbl="revTx" presStyleIdx="1" presStyleCnt="3">
        <dgm:presLayoutVars>
          <dgm:chMax val="1"/>
          <dgm:chPref val="1"/>
        </dgm:presLayoutVars>
      </dgm:prSet>
      <dgm:spPr/>
    </dgm:pt>
    <dgm:pt modelId="{F0DD1721-9088-4FEB-9108-FA25F716FCC1}" type="pres">
      <dgm:prSet presAssocID="{B69D8D98-09AF-496C-B160-636963D06E03}" presName="sibTrans" presStyleCnt="0"/>
      <dgm:spPr/>
    </dgm:pt>
    <dgm:pt modelId="{7A6AA460-4992-4FF4-93D4-47ADCEE3866D}" type="pres">
      <dgm:prSet presAssocID="{E8F6CDC8-AE85-452F-9F20-C809D3F322EB}" presName="compNode" presStyleCnt="0"/>
      <dgm:spPr/>
    </dgm:pt>
    <dgm:pt modelId="{D993BF9C-879F-4AF6-92D4-A6641FA15595}" type="pres">
      <dgm:prSet presAssocID="{E8F6CDC8-AE85-452F-9F20-C809D3F322EB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491C5D8-2D84-4691-A490-92193898D0A3}" type="pres">
      <dgm:prSet presAssocID="{E8F6CDC8-AE85-452F-9F20-C809D3F322E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481B751-DB56-4CD4-A3A3-B51C2E83A8C3}" type="pres">
      <dgm:prSet presAssocID="{E8F6CDC8-AE85-452F-9F20-C809D3F322EB}" presName="spaceRect" presStyleCnt="0"/>
      <dgm:spPr/>
    </dgm:pt>
    <dgm:pt modelId="{CBFD4E1B-20AB-42A3-AD53-0139EE1361F2}" type="pres">
      <dgm:prSet presAssocID="{E8F6CDC8-AE85-452F-9F20-C809D3F322E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4745708-6607-4874-8AE1-90C3239F8D46}" srcId="{75274012-999E-476C-9707-334F5EA1C2DA}" destId="{E8F6CDC8-AE85-452F-9F20-C809D3F322EB}" srcOrd="2" destOrd="0" parTransId="{2F0FB00E-8747-4C68-86CA-37F377DA59BA}" sibTransId="{F9C43F14-58B3-4297-AFE3-363E52E62FEE}"/>
    <dgm:cxn modelId="{6E912B27-3F2A-4EDC-80A9-C98D14F124A5}" type="presOf" srcId="{0AAD5B7C-1376-4758-99CD-533C23E33C0B}" destId="{C4EA75E1-84B0-4D80-BD57-69E6A56D9641}" srcOrd="0" destOrd="0" presId="urn:microsoft.com/office/officeart/2018/5/layout/IconLeafLabelList"/>
    <dgm:cxn modelId="{6BE1DA36-1F3A-4B22-B809-EB11F30C6CDE}" srcId="{75274012-999E-476C-9707-334F5EA1C2DA}" destId="{0AAD5B7C-1376-4758-99CD-533C23E33C0B}" srcOrd="0" destOrd="0" parTransId="{77C51EFB-23A9-47DD-BCCD-515A5FDCCF0D}" sibTransId="{28CAAB30-7B2C-4B18-9017-0C6DA0EF642C}"/>
    <dgm:cxn modelId="{E3CE375D-1AD5-4200-876B-4370BA8B32E9}" type="presOf" srcId="{E8F6CDC8-AE85-452F-9F20-C809D3F322EB}" destId="{CBFD4E1B-20AB-42A3-AD53-0139EE1361F2}" srcOrd="0" destOrd="0" presId="urn:microsoft.com/office/officeart/2018/5/layout/IconLeafLabelList"/>
    <dgm:cxn modelId="{5DA18E46-99C0-4FF8-A4D9-D954FD5297AE}" type="presOf" srcId="{D885DF71-97E8-4EBB-B98F-3EC9D1E90EC0}" destId="{414E0D01-4F96-4AA6-A434-CF00FBFD53F1}" srcOrd="0" destOrd="0" presId="urn:microsoft.com/office/officeart/2018/5/layout/IconLeafLabelList"/>
    <dgm:cxn modelId="{921D9686-8E92-4167-A2F2-62CBD9F18AB4}" srcId="{75274012-999E-476C-9707-334F5EA1C2DA}" destId="{D885DF71-97E8-4EBB-B98F-3EC9D1E90EC0}" srcOrd="1" destOrd="0" parTransId="{2304B1AB-A775-43EC-B9FD-2C61E3D4A6FC}" sibTransId="{B69D8D98-09AF-496C-B160-636963D06E03}"/>
    <dgm:cxn modelId="{F9E93CE7-1427-445E-A081-DAC1056A3CA9}" type="presOf" srcId="{75274012-999E-476C-9707-334F5EA1C2DA}" destId="{23C793A0-5368-413A-A84F-9FD8D1DEA6BB}" srcOrd="0" destOrd="0" presId="urn:microsoft.com/office/officeart/2018/5/layout/IconLeafLabelList"/>
    <dgm:cxn modelId="{B28DECDC-CA95-4DE2-9374-7624B765BF86}" type="presParOf" srcId="{23C793A0-5368-413A-A84F-9FD8D1DEA6BB}" destId="{0931425D-615E-4B72-BAB8-9AF58EAB5CDB}" srcOrd="0" destOrd="0" presId="urn:microsoft.com/office/officeart/2018/5/layout/IconLeafLabelList"/>
    <dgm:cxn modelId="{F01302C3-90FF-4642-B9E5-EB0D9F7FCA7B}" type="presParOf" srcId="{0931425D-615E-4B72-BAB8-9AF58EAB5CDB}" destId="{D660D9C3-152C-4431-B49C-914AFE234C87}" srcOrd="0" destOrd="0" presId="urn:microsoft.com/office/officeart/2018/5/layout/IconLeafLabelList"/>
    <dgm:cxn modelId="{439240BF-4297-461C-8AB3-F9C460CF6CB4}" type="presParOf" srcId="{0931425D-615E-4B72-BAB8-9AF58EAB5CDB}" destId="{D1BB5099-AFF1-402B-BF96-CD0599E43442}" srcOrd="1" destOrd="0" presId="urn:microsoft.com/office/officeart/2018/5/layout/IconLeafLabelList"/>
    <dgm:cxn modelId="{14CAFCEA-2D5A-4945-B0FB-6E7C7D65E35D}" type="presParOf" srcId="{0931425D-615E-4B72-BAB8-9AF58EAB5CDB}" destId="{9678C18C-0076-4B8A-A266-4B49D82470BE}" srcOrd="2" destOrd="0" presId="urn:microsoft.com/office/officeart/2018/5/layout/IconLeafLabelList"/>
    <dgm:cxn modelId="{8AB9A9D5-7F1F-4D39-8A28-F8B98B464999}" type="presParOf" srcId="{0931425D-615E-4B72-BAB8-9AF58EAB5CDB}" destId="{C4EA75E1-84B0-4D80-BD57-69E6A56D9641}" srcOrd="3" destOrd="0" presId="urn:microsoft.com/office/officeart/2018/5/layout/IconLeafLabelList"/>
    <dgm:cxn modelId="{F89C27E7-F6C7-4658-9122-7E17EC0C56F1}" type="presParOf" srcId="{23C793A0-5368-413A-A84F-9FD8D1DEA6BB}" destId="{EF8DE759-286C-4A0F-9554-4C703BC6DCBC}" srcOrd="1" destOrd="0" presId="urn:microsoft.com/office/officeart/2018/5/layout/IconLeafLabelList"/>
    <dgm:cxn modelId="{7A54546C-116F-4A93-9342-94FFB800560B}" type="presParOf" srcId="{23C793A0-5368-413A-A84F-9FD8D1DEA6BB}" destId="{7A0FA7BE-1FE0-4FD7-81FE-505A78A65821}" srcOrd="2" destOrd="0" presId="urn:microsoft.com/office/officeart/2018/5/layout/IconLeafLabelList"/>
    <dgm:cxn modelId="{D8122853-E531-41E2-91DA-87E4B829ADE6}" type="presParOf" srcId="{7A0FA7BE-1FE0-4FD7-81FE-505A78A65821}" destId="{C8E2C573-C7FA-418B-8818-520EC29567C0}" srcOrd="0" destOrd="0" presId="urn:microsoft.com/office/officeart/2018/5/layout/IconLeafLabelList"/>
    <dgm:cxn modelId="{6C558A15-16BA-4682-9A27-47C57C81BA38}" type="presParOf" srcId="{7A0FA7BE-1FE0-4FD7-81FE-505A78A65821}" destId="{941D8632-9FB4-4CC3-A9CE-791B1B476B77}" srcOrd="1" destOrd="0" presId="urn:microsoft.com/office/officeart/2018/5/layout/IconLeafLabelList"/>
    <dgm:cxn modelId="{90E82D57-2B41-4C85-BBBF-1F2171C9400E}" type="presParOf" srcId="{7A0FA7BE-1FE0-4FD7-81FE-505A78A65821}" destId="{0D490D09-7326-4DA8-94EE-A31100C8DF26}" srcOrd="2" destOrd="0" presId="urn:microsoft.com/office/officeart/2018/5/layout/IconLeafLabelList"/>
    <dgm:cxn modelId="{E3A1BC8E-5A1B-420D-8BB3-5A3BC0479747}" type="presParOf" srcId="{7A0FA7BE-1FE0-4FD7-81FE-505A78A65821}" destId="{414E0D01-4F96-4AA6-A434-CF00FBFD53F1}" srcOrd="3" destOrd="0" presId="urn:microsoft.com/office/officeart/2018/5/layout/IconLeafLabelList"/>
    <dgm:cxn modelId="{354F58B2-9EF4-44AF-B03F-CAA7DB98DF8C}" type="presParOf" srcId="{23C793A0-5368-413A-A84F-9FD8D1DEA6BB}" destId="{F0DD1721-9088-4FEB-9108-FA25F716FCC1}" srcOrd="3" destOrd="0" presId="urn:microsoft.com/office/officeart/2018/5/layout/IconLeafLabelList"/>
    <dgm:cxn modelId="{83242DA0-DA56-4521-A67D-7B8D13D203B6}" type="presParOf" srcId="{23C793A0-5368-413A-A84F-9FD8D1DEA6BB}" destId="{7A6AA460-4992-4FF4-93D4-47ADCEE3866D}" srcOrd="4" destOrd="0" presId="urn:microsoft.com/office/officeart/2018/5/layout/IconLeafLabelList"/>
    <dgm:cxn modelId="{20753894-007B-46D6-B4C8-B90455CD804B}" type="presParOf" srcId="{7A6AA460-4992-4FF4-93D4-47ADCEE3866D}" destId="{D993BF9C-879F-4AF6-92D4-A6641FA15595}" srcOrd="0" destOrd="0" presId="urn:microsoft.com/office/officeart/2018/5/layout/IconLeafLabelList"/>
    <dgm:cxn modelId="{49B32AE4-CE44-4F2C-8DED-ADEB267362DE}" type="presParOf" srcId="{7A6AA460-4992-4FF4-93D4-47ADCEE3866D}" destId="{0491C5D8-2D84-4691-A490-92193898D0A3}" srcOrd="1" destOrd="0" presId="urn:microsoft.com/office/officeart/2018/5/layout/IconLeafLabelList"/>
    <dgm:cxn modelId="{C5215C76-9AF0-46FE-A58C-CA01F30E6610}" type="presParOf" srcId="{7A6AA460-4992-4FF4-93D4-47ADCEE3866D}" destId="{C481B751-DB56-4CD4-A3A3-B51C2E83A8C3}" srcOrd="2" destOrd="0" presId="urn:microsoft.com/office/officeart/2018/5/layout/IconLeafLabelList"/>
    <dgm:cxn modelId="{ED75DCAC-E433-4139-9724-518B68185D22}" type="presParOf" srcId="{7A6AA460-4992-4FF4-93D4-47ADCEE3866D}" destId="{CBFD4E1B-20AB-42A3-AD53-0139EE1361F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60D9C3-152C-4431-B49C-914AFE234C87}">
      <dsp:nvSpPr>
        <dsp:cNvPr id="0" name=""/>
        <dsp:cNvSpPr/>
      </dsp:nvSpPr>
      <dsp:spPr>
        <a:xfrm>
          <a:off x="679050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BB5099-AFF1-402B-BF96-CD0599E43442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EA75E1-84B0-4D80-BD57-69E6A56D9641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Data Collection</a:t>
          </a:r>
        </a:p>
      </dsp:txBody>
      <dsp:txXfrm>
        <a:off x="75768" y="3053169"/>
        <a:ext cx="3093750" cy="720000"/>
      </dsp:txXfrm>
    </dsp:sp>
    <dsp:sp modelId="{C8E2C573-C7FA-418B-8818-520EC29567C0}">
      <dsp:nvSpPr>
        <dsp:cNvPr id="0" name=""/>
        <dsp:cNvSpPr/>
      </dsp:nvSpPr>
      <dsp:spPr>
        <a:xfrm>
          <a:off x="4314206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1D8632-9FB4-4CC3-A9CE-791B1B476B77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4E0D01-4F96-4AA6-A434-CF00FBFD53F1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Data Preparation:</a:t>
          </a:r>
        </a:p>
      </dsp:txBody>
      <dsp:txXfrm>
        <a:off x="3710925" y="3053169"/>
        <a:ext cx="3093750" cy="720000"/>
      </dsp:txXfrm>
    </dsp:sp>
    <dsp:sp modelId="{D993BF9C-879F-4AF6-92D4-A6641FA15595}">
      <dsp:nvSpPr>
        <dsp:cNvPr id="0" name=""/>
        <dsp:cNvSpPr/>
      </dsp:nvSpPr>
      <dsp:spPr>
        <a:xfrm>
          <a:off x="7949362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91C5D8-2D84-4691-A490-92193898D0A3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FD4E1B-20AB-42A3-AD53-0139EE1361F2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Data Preprocessing</a:t>
          </a:r>
        </a:p>
      </dsp:txBody>
      <dsp:txXfrm>
        <a:off x="7346081" y="3053169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CF012-C61F-462E-8A43-7BB66989A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14CE25-9D8A-4FDE-B7D0-FE865A4F75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D9966-BB30-426B-BA10-37C203DC9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28BC-3905-4B6A-8774-45EADB6265E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544DE-A513-488A-9996-3C9F2BBFF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E92AB-94BD-418E-B673-1D4E0C424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178D-3120-4A95-B5A6-C6B4C97DD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69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CCBA5-39C9-4299-B20E-6C6E0F795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C85156-4F83-4251-9C01-4C81202B2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4CC7A-608B-44D5-BE87-EAE4611A2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28BC-3905-4B6A-8774-45EADB6265E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A0585-D703-48DB-93D8-3058896DC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B5494-D78C-4410-ACEF-526A612C0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178D-3120-4A95-B5A6-C6B4C97DD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3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A091BF-23B2-4EB3-87BE-36C45525A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DD2D07-B936-48C5-B3C7-62CBCEB64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B7C5C-D438-48EF-A5B2-ABAA003B4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28BC-3905-4B6A-8774-45EADB6265E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E1DB4-CB72-4CF6-898C-0988BAAB9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3AF6C-DA09-4A50-873D-7D91F8395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178D-3120-4A95-B5A6-C6B4C97DD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A96BE-87F8-4CDF-89C9-3E194292E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AD479-4847-4D39-A405-AD35823DB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178EA-9AD3-4C4E-853C-2668BF3D4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28BC-3905-4B6A-8774-45EADB6265E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9E408-9088-482B-A171-6A5EC30C2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2BB5F-A837-4267-9A9C-24518E809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178D-3120-4A95-B5A6-C6B4C97DD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49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859FA-16BB-49D1-A9EF-4B21EE4AF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2FAA3-DACF-4A29-BA94-6C8090AF3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C8277-87C3-4844-B36E-12568AF6C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28BC-3905-4B6A-8774-45EADB6265E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FA8DC-6F7A-4541-9382-5F6F0D88D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47AD7-48C9-4991-B58D-A3E70C7B0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178D-3120-4A95-B5A6-C6B4C97DD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82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DEA3-3D8B-45AB-AD4D-B850FA708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760FD-619F-46A4-8B1F-11D80799C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21348-D329-4446-A2AA-AC4391C28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5DB3E-4617-49DD-B24E-35228E364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28BC-3905-4B6A-8774-45EADB6265E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135A6-002F-491D-AF36-10ADAFFDF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5DEC5-224D-45EC-8D2B-215571915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178D-3120-4A95-B5A6-C6B4C97DD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2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04C84-813F-4247-B364-5A74AE36F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862EA-3582-4B82-9CAC-C57DDABC8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C899F-9C31-409C-B19E-FA98530D6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67FC8-5FA8-45F8-BD0A-A096CD8CE2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33D091-3BF1-4099-B47F-5A429329B9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CF4126-6BC2-4BE1-A12D-79AC5FAA8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28BC-3905-4B6A-8774-45EADB6265E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5BA88E-A7AB-4DC0-B98E-3C0DABC4A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B935CA-2980-46F3-A003-B553B5325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178D-3120-4A95-B5A6-C6B4C97DD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1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8EA34-C577-4C20-ABBA-166D93F5A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D1767C-0837-4283-BD70-6A52270D5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28BC-3905-4B6A-8774-45EADB6265E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F6E80-09F3-41FD-A3C3-8DED9BC00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F4AE6B-0CEA-4469-B5F9-49987F7E5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178D-3120-4A95-B5A6-C6B4C97DD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21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F513C6-E930-44D8-B4CF-2723B6112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28BC-3905-4B6A-8774-45EADB6265E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CAB852-42DE-45C9-B886-B52E5C5E5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DFD68-8C9C-47F7-AC3E-49007D065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178D-3120-4A95-B5A6-C6B4C97DD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60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4C728-907D-4582-B35E-5BAFBAB63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6E646-0A1F-4107-9CCB-577312814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AD3D-17C0-48BE-98FA-F23E88FB0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6296E-0862-41E2-BC49-8EBB7680C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28BC-3905-4B6A-8774-45EADB6265E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DC225-A669-4C07-8A80-BF0611D63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262B4-1556-4A8B-851F-539EA4828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178D-3120-4A95-B5A6-C6B4C97DD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46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432AF-8B65-49B6-A2A6-CABF6A6C8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78FC18-C724-44FB-AF1F-28384852E7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E302C6-BDFE-4DB1-ADB7-AA7C7F123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26BD24-DE25-4336-81EF-01B2FC6AE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28BC-3905-4B6A-8774-45EADB6265E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9E1DF-6166-485E-B0C3-F8B2928B2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AAF33-F9B0-46BC-83C0-87AD18132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178D-3120-4A95-B5A6-C6B4C97DD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18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8A0C2A-176F-42E9-843C-78C9AFF6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8D5A6-20F5-4BE7-82A3-440D2370E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5297D-62A6-4892-B229-758E4C3084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A28BC-3905-4B6A-8774-45EADB6265E5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85D70-6DE9-43FB-BA61-77F06CE4B3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B7EBD-D695-4070-85D0-1BE954609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4178D-3120-4A95-B5A6-C6B4C97DD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4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B385027-7067-42C3-B8EB-573DD73F9BF9}"/>
              </a:ext>
            </a:extLst>
          </p:cNvPr>
          <p:cNvSpPr txBox="1"/>
          <p:nvPr/>
        </p:nvSpPr>
        <p:spPr>
          <a:xfrm>
            <a:off x="688621" y="659011"/>
            <a:ext cx="1028417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6000" dirty="0"/>
              <a:t>A real time application to track a farm using an object detection system</a:t>
            </a:r>
            <a:r>
              <a:rPr lang="en-GB" dirty="0"/>
              <a:t>.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br>
              <a:rPr lang="en-GB" dirty="0"/>
            </a:br>
            <a:r>
              <a:rPr lang="en-GB" dirty="0"/>
              <a:t>Presented by</a:t>
            </a:r>
            <a:br>
              <a:rPr lang="en-GB" dirty="0"/>
            </a:br>
            <a:r>
              <a:rPr lang="en-GB" dirty="0"/>
              <a:t>Centria University of Applied Science </a:t>
            </a:r>
            <a:br>
              <a:rPr lang="en-GB" dirty="0"/>
            </a:br>
            <a:r>
              <a:rPr lang="en-GB" dirty="0"/>
              <a:t>Digitilisation Team</a:t>
            </a:r>
            <a:endParaRPr lang="en-US" dirty="0"/>
          </a:p>
        </p:txBody>
      </p:sp>
      <p:pic>
        <p:nvPicPr>
          <p:cNvPr id="12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3B569673-A97C-4BFC-AC9C-0901A2076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791" y="5720935"/>
            <a:ext cx="1908444" cy="99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692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BB269E-005A-4BA5-A914-5AEBA38F7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Conclusion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D7B71A96-394C-418F-BCB4-234F6AD2B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686" y="6014887"/>
            <a:ext cx="1422604" cy="743819"/>
          </a:xfrm>
        </p:spPr>
      </p:pic>
    </p:spTree>
    <p:extLst>
      <p:ext uri="{BB962C8B-B14F-4D97-AF65-F5344CB8AC3E}">
        <p14:creationId xmlns:p14="http://schemas.microsoft.com/office/powerpoint/2010/main" val="1186580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66EAC5-19FE-4D9E-92A5-0BAC01203EEB}"/>
              </a:ext>
            </a:extLst>
          </p:cNvPr>
          <p:cNvSpPr/>
          <p:nvPr/>
        </p:nvSpPr>
        <p:spPr>
          <a:xfrm>
            <a:off x="4280632" y="2967335"/>
            <a:ext cx="36307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82982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84CFB-3F6D-46AF-A249-57FCAA15D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Objective of the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CE729-DF80-4D65-9B43-E2474A71E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real time processing system for a farm which is under the surveillance camera</a:t>
            </a:r>
            <a:endParaRPr lang="en-US" sz="200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FFA8888-2B4F-4A5E-8BF1-71C72A9F0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745" y="2321372"/>
            <a:ext cx="7512807" cy="347467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4DFA925-B832-45D7-97AF-8D5D6E63D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238" y="6084676"/>
            <a:ext cx="1479036" cy="77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205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150B2-345F-41F6-B61B-7388C00C6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Background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086E1D5-2AC5-4116-B372-8DCF40776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 detection system is used in tracking the objects.</a:t>
            </a:r>
          </a:p>
          <a:p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Early signs of cattle abnormalities can be detected timely with the help of the object detection system. </a:t>
            </a:r>
          </a:p>
          <a:p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instance, tracking a ball during a football match, tracking movement of a cricket bat, tracking a person in a video all these are existing system for tracking. </a:t>
            </a:r>
          </a:p>
          <a:p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the same idea, it is possible to track and monitor a farm using object detection system. </a:t>
            </a:r>
          </a:p>
          <a:p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Object tracking has a variety of uses like surveillance and security, traffic monitoring, video communication, robot vision, animation and so on.</a:t>
            </a:r>
          </a:p>
          <a:p>
            <a:endParaRPr lang="en-US" sz="2000"/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15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17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19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B49EA8-245C-406C-829C-7367AAE72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827" y="5710238"/>
            <a:ext cx="2195173" cy="114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509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C086F-34C1-4A90-97D0-51E410726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Methods used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9E8D7877-D9A4-4232-B95D-1D8CB6383B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162268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B4497F9-8031-4E90-8404-0074A215EC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134" y="5610287"/>
            <a:ext cx="2157668" cy="112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451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1B3500-35B6-4AD7-8AD8-944DBD367744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Yolo version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F9159-C6D6-4015-B3B1-0D210F612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1237119"/>
            <a:ext cx="10667998" cy="105474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To achieve the objective of the study a comparative study done used (You only look once) YOLO-version 5</a:t>
            </a:r>
          </a:p>
          <a:p>
            <a:r>
              <a:rPr lang="en-US" sz="2000" dirty="0"/>
              <a:t>This was successfully implemented with productive results.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FF421FC-7BA7-4CCD-A3DB-7048A01CA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679" y="2199562"/>
            <a:ext cx="9896611" cy="4008126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01328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ABA7824-FF31-4ADD-B64C-05F305A7B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647" y="1165101"/>
            <a:ext cx="9424310" cy="4806396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25980E19-6699-4144-BFFE-99900A285E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711" y="5824160"/>
            <a:ext cx="1977289" cy="103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150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C5EDE9D-8CCB-41B1-BAB0-1839B2B4E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7469" y="5781624"/>
            <a:ext cx="2039673" cy="106645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11A134-6B61-4ECE-971A-10F1D75E9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694" y="826272"/>
            <a:ext cx="9902612" cy="4976061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69200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EE14DF71-E5DA-4ED6-8622-320954943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421" y="839577"/>
            <a:ext cx="7919067" cy="5384965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9E99413B-BDC7-4E90-99AB-B308640E21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489" y="5885135"/>
            <a:ext cx="1802554" cy="94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439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9E99413B-BDC7-4E90-99AB-B308640E2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489" y="5885135"/>
            <a:ext cx="1802554" cy="94247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89EC167-3396-4450-AB25-ACB9AD012BCE}"/>
              </a:ext>
            </a:extLst>
          </p:cNvPr>
          <p:cNvSpPr txBox="1"/>
          <p:nvPr/>
        </p:nvSpPr>
        <p:spPr>
          <a:xfrm>
            <a:off x="1014060" y="543147"/>
            <a:ext cx="80502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Study with MRCNN is undergoing </a:t>
            </a:r>
          </a:p>
        </p:txBody>
      </p:sp>
    </p:spTree>
    <p:extLst>
      <p:ext uri="{BB962C8B-B14F-4D97-AF65-F5344CB8AC3E}">
        <p14:creationId xmlns:p14="http://schemas.microsoft.com/office/powerpoint/2010/main" val="2010282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200</Words>
  <Application>Microsoft Office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Objective of the study</vt:lpstr>
      <vt:lpstr>Background</vt:lpstr>
      <vt:lpstr>Methods used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Mitha Jose</dc:creator>
  <cp:lastModifiedBy>Mitha Jose</cp:lastModifiedBy>
  <cp:revision>1</cp:revision>
  <dcterms:created xsi:type="dcterms:W3CDTF">2021-09-02T13:15:42Z</dcterms:created>
  <dcterms:modified xsi:type="dcterms:W3CDTF">2022-05-20T12:03:29Z</dcterms:modified>
</cp:coreProperties>
</file>