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ppt/notesSlides/notesSlide88.xml" ContentType="application/vnd.openxmlformats-officedocument.presentationml.notesSlide+xml"/>
  <Override PartName="/ppt/notesSlides/notesSlide89.xml" ContentType="application/vnd.openxmlformats-officedocument.presentationml.notesSlide+xml"/>
  <Override PartName="/ppt/notesSlides/notesSlide90.xml" ContentType="application/vnd.openxmlformats-officedocument.presentationml.notesSlide+xml"/>
  <Override PartName="/ppt/notesSlides/notesSlide91.xml" ContentType="application/vnd.openxmlformats-officedocument.presentationml.notesSlide+xml"/>
  <Override PartName="/ppt/notesSlides/notesSlide92.xml" ContentType="application/vnd.openxmlformats-officedocument.presentationml.notesSlide+xml"/>
  <Override PartName="/ppt/notesSlides/notesSlide93.xml" ContentType="application/vnd.openxmlformats-officedocument.presentationml.notesSlide+xml"/>
  <Override PartName="/ppt/notesSlides/notesSlide94.xml" ContentType="application/vnd.openxmlformats-officedocument.presentationml.notesSlide+xml"/>
  <Override PartName="/ppt/notesSlides/notesSlide95.xml" ContentType="application/vnd.openxmlformats-officedocument.presentationml.notesSlide+xml"/>
  <Override PartName="/ppt/notesSlides/notesSlide96.xml" ContentType="application/vnd.openxmlformats-officedocument.presentationml.notesSlide+xml"/>
  <Override PartName="/ppt/notesSlides/notesSlide97.xml" ContentType="application/vnd.openxmlformats-officedocument.presentationml.notesSlide+xml"/>
  <Override PartName="/ppt/notesSlides/notesSlide98.xml" ContentType="application/vnd.openxmlformats-officedocument.presentationml.notesSlide+xml"/>
  <Override PartName="/ppt/notesSlides/notesSlide99.xml" ContentType="application/vnd.openxmlformats-officedocument.presentationml.notesSlide+xml"/>
  <Override PartName="/ppt/notesSlides/notesSlide100.xml" ContentType="application/vnd.openxmlformats-officedocument.presentationml.notesSlide+xml"/>
  <Override PartName="/ppt/notesSlides/notesSlide101.xml" ContentType="application/vnd.openxmlformats-officedocument.presentationml.notesSlide+xml"/>
  <Override PartName="/ppt/notesSlides/notesSlide102.xml" ContentType="application/vnd.openxmlformats-officedocument.presentationml.notesSlide+xml"/>
  <Override PartName="/ppt/notesSlides/notesSlide103.xml" ContentType="application/vnd.openxmlformats-officedocument.presentationml.notesSlide+xml"/>
  <Override PartName="/ppt/notesSlides/notesSlide104.xml" ContentType="application/vnd.openxmlformats-officedocument.presentationml.notesSlide+xml"/>
  <Override PartName="/ppt/notesSlides/notesSlide105.xml" ContentType="application/vnd.openxmlformats-officedocument.presentationml.notesSlide+xml"/>
  <Override PartName="/ppt/notesSlides/notesSlide106.xml" ContentType="application/vnd.openxmlformats-officedocument.presentationml.notesSlide+xml"/>
  <Override PartName="/ppt/notesSlides/notesSlide107.xml" ContentType="application/vnd.openxmlformats-officedocument.presentationml.notesSlide+xml"/>
  <Override PartName="/ppt/notesSlides/notesSlide108.xml" ContentType="application/vnd.openxmlformats-officedocument.presentationml.notesSlide+xml"/>
  <Override PartName="/ppt/notesSlides/notesSlide109.xml" ContentType="application/vnd.openxmlformats-officedocument.presentationml.notesSlide+xml"/>
  <Override PartName="/ppt/notesSlides/notesSlide110.xml" ContentType="application/vnd.openxmlformats-officedocument.presentationml.notesSlide+xml"/>
  <Override PartName="/ppt/notesSlides/notesSlide111.xml" ContentType="application/vnd.openxmlformats-officedocument.presentationml.notesSlide+xml"/>
  <Override PartName="/ppt/notesSlides/notesSlide112.xml" ContentType="application/vnd.openxmlformats-officedocument.presentationml.notesSlide+xml"/>
  <Override PartName="/ppt/notesSlides/notesSlide113.xml" ContentType="application/vnd.openxmlformats-officedocument.presentationml.notesSlide+xml"/>
  <Override PartName="/ppt/notesSlides/notesSlide114.xml" ContentType="application/vnd.openxmlformats-officedocument.presentationml.notesSlide+xml"/>
  <Override PartName="/ppt/notesSlides/notesSlide115.xml" ContentType="application/vnd.openxmlformats-officedocument.presentationml.notesSlide+xml"/>
  <Override PartName="/ppt/notesSlides/notesSlide116.xml" ContentType="application/vnd.openxmlformats-officedocument.presentationml.notesSlide+xml"/>
  <Override PartName="/ppt/notesSlides/notesSlide117.xml" ContentType="application/vnd.openxmlformats-officedocument.presentationml.notesSlide+xml"/>
  <Override PartName="/ppt/notesSlides/notesSlide118.xml" ContentType="application/vnd.openxmlformats-officedocument.presentationml.notesSlide+xml"/>
  <Override PartName="/ppt/notesSlides/notesSlide119.xml" ContentType="application/vnd.openxmlformats-officedocument.presentationml.notesSlide+xml"/>
  <Override PartName="/ppt/notesSlides/notesSlide120.xml" ContentType="application/vnd.openxmlformats-officedocument.presentationml.notesSlide+xml"/>
  <Override PartName="/ppt/notesSlides/notesSlide121.xml" ContentType="application/vnd.openxmlformats-officedocument.presentationml.notesSlide+xml"/>
  <Override PartName="/ppt/notesSlides/notesSlide122.xml" ContentType="application/vnd.openxmlformats-officedocument.presentationml.notesSlide+xml"/>
  <Override PartName="/ppt/notesSlides/notesSlide123.xml" ContentType="application/vnd.openxmlformats-officedocument.presentationml.notesSlide+xml"/>
  <Override PartName="/ppt/notesSlides/notesSlide124.xml" ContentType="application/vnd.openxmlformats-officedocument.presentationml.notesSlide+xml"/>
  <Override PartName="/ppt/notesSlides/notesSlide125.xml" ContentType="application/vnd.openxmlformats-officedocument.presentationml.notesSlide+xml"/>
  <Override PartName="/ppt/notesSlides/notesSlide126.xml" ContentType="application/vnd.openxmlformats-officedocument.presentationml.notesSlide+xml"/>
  <Override PartName="/ppt/notesSlides/notesSlide127.xml" ContentType="application/vnd.openxmlformats-officedocument.presentationml.notesSlide+xml"/>
  <Override PartName="/ppt/notesSlides/notesSlide128.xml" ContentType="application/vnd.openxmlformats-officedocument.presentationml.notesSlide+xml"/>
  <Override PartName="/ppt/notesSlides/notesSlide129.xml" ContentType="application/vnd.openxmlformats-officedocument.presentationml.notesSlide+xml"/>
  <Override PartName="/ppt/notesSlides/notesSlide130.xml" ContentType="application/vnd.openxmlformats-officedocument.presentationml.notesSlide+xml"/>
  <Override PartName="/ppt/notesSlides/notesSlide131.xml" ContentType="application/vnd.openxmlformats-officedocument.presentationml.notesSlide+xml"/>
  <Override PartName="/ppt/notesSlides/notesSlide132.xml" ContentType="application/vnd.openxmlformats-officedocument.presentationml.notesSlide+xml"/>
  <Override PartName="/ppt/notesSlides/notesSlide133.xml" ContentType="application/vnd.openxmlformats-officedocument.presentationml.notesSlide+xml"/>
  <Override PartName="/ppt/notesSlides/notesSlide134.xml" ContentType="application/vnd.openxmlformats-officedocument.presentationml.notesSlide+xml"/>
  <Override PartName="/ppt/notesSlides/notesSlide135.xml" ContentType="application/vnd.openxmlformats-officedocument.presentationml.notesSlide+xml"/>
  <Override PartName="/ppt/notesSlides/notesSlide136.xml" ContentType="application/vnd.openxmlformats-officedocument.presentationml.notesSlide+xml"/>
  <Override PartName="/ppt/notesSlides/notesSlide137.xml" ContentType="application/vnd.openxmlformats-officedocument.presentationml.notesSlide+xml"/>
  <Override PartName="/ppt/notesSlides/notesSlide138.xml" ContentType="application/vnd.openxmlformats-officedocument.presentationml.notesSlide+xml"/>
  <Override PartName="/ppt/notesSlides/notesSlide139.xml" ContentType="application/vnd.openxmlformats-officedocument.presentationml.notesSlide+xml"/>
  <Override PartName="/ppt/notesSlides/notesSlide140.xml" ContentType="application/vnd.openxmlformats-officedocument.presentationml.notesSlide+xml"/>
  <Override PartName="/ppt/notesSlides/notesSlide141.xml" ContentType="application/vnd.openxmlformats-officedocument.presentationml.notesSlide+xml"/>
  <Override PartName="/ppt/notesSlides/notesSlide142.xml" ContentType="application/vnd.openxmlformats-officedocument.presentationml.notesSlide+xml"/>
  <Override PartName="/ppt/notesSlides/notesSlide143.xml" ContentType="application/vnd.openxmlformats-officedocument.presentationml.notesSlide+xml"/>
  <Override PartName="/ppt/notesSlides/notesSlide144.xml" ContentType="application/vnd.openxmlformats-officedocument.presentationml.notesSlide+xml"/>
  <Override PartName="/ppt/notesSlides/notesSlide145.xml" ContentType="application/vnd.openxmlformats-officedocument.presentationml.notesSlide+xml"/>
  <Override PartName="/ppt/notesSlides/notesSlide146.xml" ContentType="application/vnd.openxmlformats-officedocument.presentationml.notesSlide+xml"/>
  <Override PartName="/ppt/notesSlides/notesSlide147.xml" ContentType="application/vnd.openxmlformats-officedocument.presentationml.notesSlide+xml"/>
  <Override PartName="/ppt/notesSlides/notesSlide148.xml" ContentType="application/vnd.openxmlformats-officedocument.presentationml.notesSlide+xml"/>
  <Override PartName="/ppt/notesSlides/notesSlide149.xml" ContentType="application/vnd.openxmlformats-officedocument.presentationml.notesSlide+xml"/>
  <Override PartName="/ppt/notesSlides/notesSlide150.xml" ContentType="application/vnd.openxmlformats-officedocument.presentationml.notesSlide+xml"/>
  <Override PartName="/ppt/notesSlides/notesSlide151.xml" ContentType="application/vnd.openxmlformats-officedocument.presentationml.notesSlide+xml"/>
  <Override PartName="/ppt/notesSlides/notesSlide152.xml" ContentType="application/vnd.openxmlformats-officedocument.presentationml.notesSlide+xml"/>
  <Override PartName="/ppt/notesSlides/notesSlide153.xml" ContentType="application/vnd.openxmlformats-officedocument.presentationml.notesSlide+xml"/>
  <Override PartName="/ppt/notesSlides/notesSlide154.xml" ContentType="application/vnd.openxmlformats-officedocument.presentationml.notesSlide+xml"/>
  <Override PartName="/ppt/notesSlides/notesSlide155.xml" ContentType="application/vnd.openxmlformats-officedocument.presentationml.notesSlide+xml"/>
  <Override PartName="/ppt/notesSlides/notesSlide156.xml" ContentType="application/vnd.openxmlformats-officedocument.presentationml.notesSlide+xml"/>
  <Override PartName="/ppt/notesSlides/notesSlide157.xml" ContentType="application/vnd.openxmlformats-officedocument.presentationml.notesSlide+xml"/>
  <Override PartName="/ppt/notesSlides/notesSlide158.xml" ContentType="application/vnd.openxmlformats-officedocument.presentationml.notesSlide+xml"/>
  <Override PartName="/ppt/notesSlides/notesSlide159.xml" ContentType="application/vnd.openxmlformats-officedocument.presentationml.notesSlide+xml"/>
  <Override PartName="/ppt/notesSlides/notesSlide160.xml" ContentType="application/vnd.openxmlformats-officedocument.presentationml.notesSlide+xml"/>
  <Override PartName="/ppt/notesSlides/notesSlide161.xml" ContentType="application/vnd.openxmlformats-officedocument.presentationml.notesSlide+xml"/>
  <Override PartName="/ppt/notesSlides/notesSlide162.xml" ContentType="application/vnd.openxmlformats-officedocument.presentationml.notesSlide+xml"/>
  <Override PartName="/ppt/notesSlides/notesSlide163.xml" ContentType="application/vnd.openxmlformats-officedocument.presentationml.notesSlide+xml"/>
  <Override PartName="/ppt/notesSlides/notesSlide164.xml" ContentType="application/vnd.openxmlformats-officedocument.presentationml.notesSlide+xml"/>
  <Override PartName="/ppt/notesSlides/notesSlide165.xml" ContentType="application/vnd.openxmlformats-officedocument.presentationml.notesSlide+xml"/>
  <Override PartName="/ppt/notesSlides/notesSlide166.xml" ContentType="application/vnd.openxmlformats-officedocument.presentationml.notesSlide+xml"/>
  <Override PartName="/ppt/notesSlides/notesSlide167.xml" ContentType="application/vnd.openxmlformats-officedocument.presentationml.notesSlide+xml"/>
  <Override PartName="/ppt/notesSlides/notesSlide168.xml" ContentType="application/vnd.openxmlformats-officedocument.presentationml.notesSlide+xml"/>
  <Override PartName="/ppt/notesSlides/notesSlide169.xml" ContentType="application/vnd.openxmlformats-officedocument.presentationml.notesSlide+xml"/>
  <Override PartName="/ppt/notesSlides/notesSlide170.xml" ContentType="application/vnd.openxmlformats-officedocument.presentationml.notesSlide+xml"/>
  <Override PartName="/ppt/notesSlides/notesSlide171.xml" ContentType="application/vnd.openxmlformats-officedocument.presentationml.notesSlide+xml"/>
  <Override PartName="/ppt/notesSlides/notesSlide172.xml" ContentType="application/vnd.openxmlformats-officedocument.presentationml.notesSlide+xml"/>
  <Override PartName="/ppt/notesSlides/notesSlide173.xml" ContentType="application/vnd.openxmlformats-officedocument.presentationml.notesSlide+xml"/>
  <Override PartName="/ppt/notesSlides/notesSlide174.xml" ContentType="application/vnd.openxmlformats-officedocument.presentationml.notesSlide+xml"/>
  <Override PartName="/ppt/notesSlides/notesSlide175.xml" ContentType="application/vnd.openxmlformats-officedocument.presentationml.notesSlide+xml"/>
  <Override PartName="/ppt/notesSlides/notesSlide176.xml" ContentType="application/vnd.openxmlformats-officedocument.presentationml.notesSlide+xml"/>
  <Override PartName="/ppt/notesSlides/notesSlide177.xml" ContentType="application/vnd.openxmlformats-officedocument.presentationml.notesSlide+xml"/>
  <Override PartName="/ppt/notesSlides/notesSlide178.xml" ContentType="application/vnd.openxmlformats-officedocument.presentationml.notesSlide+xml"/>
  <Override PartName="/ppt/notesSlides/notesSlide179.xml" ContentType="application/vnd.openxmlformats-officedocument.presentationml.notesSlide+xml"/>
  <Override PartName="/ppt/notesSlides/notesSlide180.xml" ContentType="application/vnd.openxmlformats-officedocument.presentationml.notesSlide+xml"/>
  <Override PartName="/ppt/notesSlides/notesSlide181.xml" ContentType="application/vnd.openxmlformats-officedocument.presentationml.notesSlide+xml"/>
  <Override PartName="/ppt/notesSlides/notesSlide182.xml" ContentType="application/vnd.openxmlformats-officedocument.presentationml.notesSlide+xml"/>
  <Override PartName="/ppt/notesSlides/notesSlide183.xml" ContentType="application/vnd.openxmlformats-officedocument.presentationml.notesSlide+xml"/>
  <Override PartName="/ppt/notesSlides/notesSlide184.xml" ContentType="application/vnd.openxmlformats-officedocument.presentationml.notesSlide+xml"/>
  <Override PartName="/ppt/notesSlides/notesSlide185.xml" ContentType="application/vnd.openxmlformats-officedocument.presentationml.notesSlide+xml"/>
  <Override PartName="/ppt/notesSlides/notesSlide186.xml" ContentType="application/vnd.openxmlformats-officedocument.presentationml.notesSlide+xml"/>
  <Override PartName="/ppt/notesSlides/notesSlide187.xml" ContentType="application/vnd.openxmlformats-officedocument.presentationml.notesSlide+xml"/>
  <Override PartName="/ppt/notesSlides/notesSlide188.xml" ContentType="application/vnd.openxmlformats-officedocument.presentationml.notesSlide+xml"/>
  <Override PartName="/ppt/notesSlides/notesSlide189.xml" ContentType="application/vnd.openxmlformats-officedocument.presentationml.notesSlide+xml"/>
  <Override PartName="/ppt/notesSlides/notesSlide190.xml" ContentType="application/vnd.openxmlformats-officedocument.presentationml.notesSlide+xml"/>
  <Override PartName="/ppt/notesSlides/notesSlide191.xml" ContentType="application/vnd.openxmlformats-officedocument.presentationml.notesSlide+xml"/>
  <Override PartName="/ppt/notesSlides/notesSlide192.xml" ContentType="application/vnd.openxmlformats-officedocument.presentationml.notesSlide+xml"/>
  <Override PartName="/ppt/notesSlides/notesSlide193.xml" ContentType="application/vnd.openxmlformats-officedocument.presentationml.notesSlide+xml"/>
  <Override PartName="/ppt/notesSlides/notesSlide194.xml" ContentType="application/vnd.openxmlformats-officedocument.presentationml.notesSlide+xml"/>
  <Override PartName="/ppt/notesSlides/notesSlide195.xml" ContentType="application/vnd.openxmlformats-officedocument.presentationml.notesSlide+xml"/>
  <Override PartName="/ppt/notesSlides/notesSlide196.xml" ContentType="application/vnd.openxmlformats-officedocument.presentationml.notesSlide+xml"/>
  <Override PartName="/ppt/notesSlides/notesSlide197.xml" ContentType="application/vnd.openxmlformats-officedocument.presentationml.notesSlide+xml"/>
  <Override PartName="/ppt/notesSlides/notesSlide198.xml" ContentType="application/vnd.openxmlformats-officedocument.presentationml.notesSlide+xml"/>
  <Override PartName="/ppt/notesSlides/notesSlide199.xml" ContentType="application/vnd.openxmlformats-officedocument.presentationml.notesSlide+xml"/>
  <Override PartName="/ppt/notesSlides/notesSlide200.xml" ContentType="application/vnd.openxmlformats-officedocument.presentationml.notesSlide+xml"/>
  <Override PartName="/ppt/notesSlides/notesSlide201.xml" ContentType="application/vnd.openxmlformats-officedocument.presentationml.notesSlide+xml"/>
  <Override PartName="/ppt/notesSlides/notesSlide202.xml" ContentType="application/vnd.openxmlformats-officedocument.presentationml.notesSlide+xml"/>
  <Override PartName="/ppt/notesSlides/notesSlide203.xml" ContentType="application/vnd.openxmlformats-officedocument.presentationml.notesSlide+xml"/>
  <Override PartName="/ppt/notesSlides/notesSlide204.xml" ContentType="application/vnd.openxmlformats-officedocument.presentationml.notesSlide+xml"/>
  <Override PartName="/ppt/notesSlides/notesSlide205.xml" ContentType="application/vnd.openxmlformats-officedocument.presentationml.notesSlide+xml"/>
  <Override PartName="/ppt/notesSlides/notesSlide206.xml" ContentType="application/vnd.openxmlformats-officedocument.presentationml.notesSlide+xml"/>
  <Override PartName="/ppt/notesSlides/notesSlide207.xml" ContentType="application/vnd.openxmlformats-officedocument.presentationml.notesSlide+xml"/>
  <Override PartName="/ppt/notesSlides/notesSlide208.xml" ContentType="application/vnd.openxmlformats-officedocument.presentationml.notesSlide+xml"/>
  <Override PartName="/ppt/notesSlides/notesSlide209.xml" ContentType="application/vnd.openxmlformats-officedocument.presentationml.notesSlide+xml"/>
  <Override PartName="/ppt/notesSlides/notesSlide210.xml" ContentType="application/vnd.openxmlformats-officedocument.presentationml.notesSlide+xml"/>
  <Override PartName="/ppt/notesSlides/notesSlide211.xml" ContentType="application/vnd.openxmlformats-officedocument.presentationml.notesSlide+xml"/>
  <Override PartName="/ppt/notesSlides/notesSlide212.xml" ContentType="application/vnd.openxmlformats-officedocument.presentationml.notesSlide+xml"/>
  <Override PartName="/ppt/notesSlides/notesSlide213.xml" ContentType="application/vnd.openxmlformats-officedocument.presentationml.notesSlide+xml"/>
  <Override PartName="/ppt/notesSlides/notesSlide214.xml" ContentType="application/vnd.openxmlformats-officedocument.presentationml.notesSlide+xml"/>
  <Override PartName="/ppt/notesSlides/notesSlide215.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Lst>
  <p:notesMasterIdLst>
    <p:notesMasterId r:id="rId220"/>
  </p:notesMasterIdLst>
  <p:sldIdLst>
    <p:sldId id="321" r:id="rId5"/>
    <p:sldId id="2147473142" r:id="rId6"/>
    <p:sldId id="2147473141" r:id="rId7"/>
    <p:sldId id="2147473146" r:id="rId8"/>
    <p:sldId id="2147473148" r:id="rId9"/>
    <p:sldId id="2147473147" r:id="rId10"/>
    <p:sldId id="2147473149" r:id="rId11"/>
    <p:sldId id="2147473143" r:id="rId12"/>
    <p:sldId id="2147473145" r:id="rId13"/>
    <p:sldId id="2147473150" r:id="rId14"/>
    <p:sldId id="2147473151" r:id="rId15"/>
    <p:sldId id="2147473152" r:id="rId16"/>
    <p:sldId id="2147473153" r:id="rId17"/>
    <p:sldId id="2147473154" r:id="rId18"/>
    <p:sldId id="2147473155" r:id="rId19"/>
    <p:sldId id="2147473156" r:id="rId20"/>
    <p:sldId id="2147473157" r:id="rId21"/>
    <p:sldId id="2147473158" r:id="rId22"/>
    <p:sldId id="2147473160" r:id="rId23"/>
    <p:sldId id="2147473191" r:id="rId24"/>
    <p:sldId id="2147473192" r:id="rId25"/>
    <p:sldId id="2147473193" r:id="rId26"/>
    <p:sldId id="2147473194" r:id="rId27"/>
    <p:sldId id="2147473159" r:id="rId28"/>
    <p:sldId id="2147473161" r:id="rId29"/>
    <p:sldId id="2147473162" r:id="rId30"/>
    <p:sldId id="2147473164" r:id="rId31"/>
    <p:sldId id="2147473165" r:id="rId32"/>
    <p:sldId id="2147473195" r:id="rId33"/>
    <p:sldId id="2147473196" r:id="rId34"/>
    <p:sldId id="2147473197" r:id="rId35"/>
    <p:sldId id="2147473163" r:id="rId36"/>
    <p:sldId id="2147473166" r:id="rId37"/>
    <p:sldId id="2147473167" r:id="rId38"/>
    <p:sldId id="2147473168" r:id="rId39"/>
    <p:sldId id="2147473169" r:id="rId40"/>
    <p:sldId id="2147473198" r:id="rId41"/>
    <p:sldId id="2147473199" r:id="rId42"/>
    <p:sldId id="2147473200" r:id="rId43"/>
    <p:sldId id="2147473201" r:id="rId44"/>
    <p:sldId id="2147473171" r:id="rId45"/>
    <p:sldId id="2147473172" r:id="rId46"/>
    <p:sldId id="2147473173" r:id="rId47"/>
    <p:sldId id="2147473174" r:id="rId48"/>
    <p:sldId id="2147473204" r:id="rId49"/>
    <p:sldId id="2147473205" r:id="rId50"/>
    <p:sldId id="2147473206" r:id="rId51"/>
    <p:sldId id="2147473202" r:id="rId52"/>
    <p:sldId id="2147473176" r:id="rId53"/>
    <p:sldId id="2147473177" r:id="rId54"/>
    <p:sldId id="2147473178" r:id="rId55"/>
    <p:sldId id="2147473179" r:id="rId56"/>
    <p:sldId id="2147473209" r:id="rId57"/>
    <p:sldId id="2147473210" r:id="rId58"/>
    <p:sldId id="2147473211" r:id="rId59"/>
    <p:sldId id="2147473207" r:id="rId60"/>
    <p:sldId id="2147473181" r:id="rId61"/>
    <p:sldId id="2147473182" r:id="rId62"/>
    <p:sldId id="2147473183" r:id="rId63"/>
    <p:sldId id="2147473184" r:id="rId64"/>
    <p:sldId id="2147473212" r:id="rId65"/>
    <p:sldId id="2147473213" r:id="rId66"/>
    <p:sldId id="2147473214" r:id="rId67"/>
    <p:sldId id="2147473185" r:id="rId68"/>
    <p:sldId id="2147473186" r:id="rId69"/>
    <p:sldId id="2147473187" r:id="rId70"/>
    <p:sldId id="2147473188" r:id="rId71"/>
    <p:sldId id="2147473189" r:id="rId72"/>
    <p:sldId id="2147473215" r:id="rId73"/>
    <p:sldId id="2147473216" r:id="rId74"/>
    <p:sldId id="2147473217" r:id="rId75"/>
    <p:sldId id="2147473190" r:id="rId76"/>
    <p:sldId id="2147473218" r:id="rId77"/>
    <p:sldId id="2147473219" r:id="rId78"/>
    <p:sldId id="2147473220" r:id="rId79"/>
    <p:sldId id="2147473221" r:id="rId80"/>
    <p:sldId id="2147473222" r:id="rId81"/>
    <p:sldId id="2147473223" r:id="rId82"/>
    <p:sldId id="2147473224" r:id="rId83"/>
    <p:sldId id="2147473225" r:id="rId84"/>
    <p:sldId id="2147473226" r:id="rId85"/>
    <p:sldId id="2147473227" r:id="rId86"/>
    <p:sldId id="2147473228" r:id="rId87"/>
    <p:sldId id="2147473229" r:id="rId88"/>
    <p:sldId id="2147473230" r:id="rId89"/>
    <p:sldId id="2147473231" r:id="rId90"/>
    <p:sldId id="2147473232" r:id="rId91"/>
    <p:sldId id="2147473233" r:id="rId92"/>
    <p:sldId id="2147473234" r:id="rId93"/>
    <p:sldId id="2147473235" r:id="rId94"/>
    <p:sldId id="2147473236" r:id="rId95"/>
    <p:sldId id="2147473237" r:id="rId96"/>
    <p:sldId id="2147473238" r:id="rId97"/>
    <p:sldId id="2147473239" r:id="rId98"/>
    <p:sldId id="2147473274" r:id="rId99"/>
    <p:sldId id="2147473241" r:id="rId100"/>
    <p:sldId id="2147473242" r:id="rId101"/>
    <p:sldId id="2147473243" r:id="rId102"/>
    <p:sldId id="2147473244" r:id="rId103"/>
    <p:sldId id="2147473245" r:id="rId104"/>
    <p:sldId id="2147473246" r:id="rId105"/>
    <p:sldId id="2147473247" r:id="rId106"/>
    <p:sldId id="2147473248" r:id="rId107"/>
    <p:sldId id="2147473249" r:id="rId108"/>
    <p:sldId id="2147473250" r:id="rId109"/>
    <p:sldId id="2147473251" r:id="rId110"/>
    <p:sldId id="2147473252" r:id="rId111"/>
    <p:sldId id="2147473253" r:id="rId112"/>
    <p:sldId id="2147473254" r:id="rId113"/>
    <p:sldId id="2147473255" r:id="rId114"/>
    <p:sldId id="2147473256" r:id="rId115"/>
    <p:sldId id="2147473257" r:id="rId116"/>
    <p:sldId id="2147473258" r:id="rId117"/>
    <p:sldId id="2147473259" r:id="rId118"/>
    <p:sldId id="2147473260" r:id="rId119"/>
    <p:sldId id="2147473261" r:id="rId120"/>
    <p:sldId id="2147473262" r:id="rId121"/>
    <p:sldId id="2147473263" r:id="rId122"/>
    <p:sldId id="2147473264" r:id="rId123"/>
    <p:sldId id="2147473265" r:id="rId124"/>
    <p:sldId id="2147473266" r:id="rId125"/>
    <p:sldId id="2147473267" r:id="rId126"/>
    <p:sldId id="2147473268" r:id="rId127"/>
    <p:sldId id="2147473269" r:id="rId128"/>
    <p:sldId id="2147473270" r:id="rId129"/>
    <p:sldId id="2147473271" r:id="rId130"/>
    <p:sldId id="2147473272" r:id="rId131"/>
    <p:sldId id="2147473275" r:id="rId132"/>
    <p:sldId id="2147473276" r:id="rId133"/>
    <p:sldId id="2147473277" r:id="rId134"/>
    <p:sldId id="2147473278" r:id="rId135"/>
    <p:sldId id="2147473279" r:id="rId136"/>
    <p:sldId id="2147473280" r:id="rId137"/>
    <p:sldId id="2147473281" r:id="rId138"/>
    <p:sldId id="2147473282" r:id="rId139"/>
    <p:sldId id="2147473284" r:id="rId140"/>
    <p:sldId id="2147473285" r:id="rId141"/>
    <p:sldId id="2147473286" r:id="rId142"/>
    <p:sldId id="2147473287" r:id="rId143"/>
    <p:sldId id="2147473288" r:id="rId144"/>
    <p:sldId id="2147473289" r:id="rId145"/>
    <p:sldId id="2147473290" r:id="rId146"/>
    <p:sldId id="2147473291" r:id="rId147"/>
    <p:sldId id="2147473293" r:id="rId148"/>
    <p:sldId id="2147473294" r:id="rId149"/>
    <p:sldId id="2147473295" r:id="rId150"/>
    <p:sldId id="2147473296" r:id="rId151"/>
    <p:sldId id="2147473297" r:id="rId152"/>
    <p:sldId id="2147473298" r:id="rId153"/>
    <p:sldId id="2147473299" r:id="rId154"/>
    <p:sldId id="2147473300" r:id="rId155"/>
    <p:sldId id="2147473366" r:id="rId156"/>
    <p:sldId id="2147473302" r:id="rId157"/>
    <p:sldId id="2147473303" r:id="rId158"/>
    <p:sldId id="2147473304" r:id="rId159"/>
    <p:sldId id="2147473305" r:id="rId160"/>
    <p:sldId id="2147473306" r:id="rId161"/>
    <p:sldId id="2147473307" r:id="rId162"/>
    <p:sldId id="2147473308" r:id="rId163"/>
    <p:sldId id="2147473367" r:id="rId164"/>
    <p:sldId id="2147473310" r:id="rId165"/>
    <p:sldId id="2147473311" r:id="rId166"/>
    <p:sldId id="2147473312" r:id="rId167"/>
    <p:sldId id="2147473313" r:id="rId168"/>
    <p:sldId id="2147473314" r:id="rId169"/>
    <p:sldId id="2147473315" r:id="rId170"/>
    <p:sldId id="2147473316" r:id="rId171"/>
    <p:sldId id="2147473368" r:id="rId172"/>
    <p:sldId id="2147473318" r:id="rId173"/>
    <p:sldId id="2147473319" r:id="rId174"/>
    <p:sldId id="2147473320" r:id="rId175"/>
    <p:sldId id="2147473321" r:id="rId176"/>
    <p:sldId id="2147473322" r:id="rId177"/>
    <p:sldId id="2147473323" r:id="rId178"/>
    <p:sldId id="2147473369" r:id="rId179"/>
    <p:sldId id="2147473326" r:id="rId180"/>
    <p:sldId id="2147473327" r:id="rId181"/>
    <p:sldId id="2147473328" r:id="rId182"/>
    <p:sldId id="2147473329" r:id="rId183"/>
    <p:sldId id="2147473330" r:id="rId184"/>
    <p:sldId id="2147473331" r:id="rId185"/>
    <p:sldId id="2147473332" r:id="rId186"/>
    <p:sldId id="2147473370" r:id="rId187"/>
    <p:sldId id="2147473334" r:id="rId188"/>
    <p:sldId id="2147473335" r:id="rId189"/>
    <p:sldId id="2147473336" r:id="rId190"/>
    <p:sldId id="2147473337" r:id="rId191"/>
    <p:sldId id="2147473338" r:id="rId192"/>
    <p:sldId id="2147473339" r:id="rId193"/>
    <p:sldId id="2147473340" r:id="rId194"/>
    <p:sldId id="2147473371" r:id="rId195"/>
    <p:sldId id="2147473342" r:id="rId196"/>
    <p:sldId id="2147473343" r:id="rId197"/>
    <p:sldId id="2147473344" r:id="rId198"/>
    <p:sldId id="2147473345" r:id="rId199"/>
    <p:sldId id="2147473346" r:id="rId200"/>
    <p:sldId id="2147473347" r:id="rId201"/>
    <p:sldId id="2147473348" r:id="rId202"/>
    <p:sldId id="2147473372" r:id="rId203"/>
    <p:sldId id="2147473350" r:id="rId204"/>
    <p:sldId id="2147473351" r:id="rId205"/>
    <p:sldId id="2147473352" r:id="rId206"/>
    <p:sldId id="2147473353" r:id="rId207"/>
    <p:sldId id="2147473354" r:id="rId208"/>
    <p:sldId id="2147473355" r:id="rId209"/>
    <p:sldId id="2147473356" r:id="rId210"/>
    <p:sldId id="2147473373" r:id="rId211"/>
    <p:sldId id="2147473358" r:id="rId212"/>
    <p:sldId id="2147473359" r:id="rId213"/>
    <p:sldId id="2147473360" r:id="rId214"/>
    <p:sldId id="2147473361" r:id="rId215"/>
    <p:sldId id="2147473362" r:id="rId216"/>
    <p:sldId id="2147473363" r:id="rId217"/>
    <p:sldId id="2147473364" r:id="rId218"/>
    <p:sldId id="2147473374" r:id="rId2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D9666822-5405-BE32-FB95-9C1843551A08}" name="Jackson-Lloyd, Michelle M" initials="JM" userId="S::michelle.jackson@delta.com::2e27cc19-41ae-4593-b360-978685c8b3a8" providerId="AD"/>
  <p188:author id="{DC62C533-90CD-B547-2A7E-408D2AF6CF20}" name="vivian" initials="v" userId="vivian" providerId="None"/>
  <p188:author id="{305E6AC5-C364-98A0-E3AB-3AB5E0EBAA34}" name="Varnerin, Lee E" initials="VE" userId="S::lee.varnerin@delta.com::1a99578c-ee2b-42ee-85e9-6aac23747618" providerId="AD"/>
  <p188:author id="{414230D0-8880-765E-5148-16ABE6AAED91}" name="Putmon, Kendall" initials="KP" userId="S::kendall.putmon@delta.com::669ce9fb-ec9f-4a8a-8a21-be6b72386283"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5F5F5"/>
    <a:srgbClr val="1D284E"/>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177"/>
    <p:restoredTop sz="96489"/>
  </p:normalViewPr>
  <p:slideViewPr>
    <p:cSldViewPr snapToGrid="0">
      <p:cViewPr varScale="1">
        <p:scale>
          <a:sx n="120" d="100"/>
          <a:sy n="120" d="100"/>
        </p:scale>
        <p:origin x="288" y="176"/>
      </p:cViewPr>
      <p:guideLst/>
    </p:cSldViewPr>
  </p:slideViewPr>
  <p:outlineViewPr>
    <p:cViewPr>
      <p:scale>
        <a:sx n="50" d="100"/>
        <a:sy n="50" d="100"/>
      </p:scale>
      <p:origin x="0" y="-752"/>
    </p:cViewPr>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17" Type="http://schemas.openxmlformats.org/officeDocument/2006/relationships/slide" Target="slides/slide113.xml"/><Relationship Id="rId21" Type="http://schemas.openxmlformats.org/officeDocument/2006/relationships/slide" Target="slides/slide17.xml"/><Relationship Id="rId42" Type="http://schemas.openxmlformats.org/officeDocument/2006/relationships/slide" Target="slides/slide38.xml"/><Relationship Id="rId63" Type="http://schemas.openxmlformats.org/officeDocument/2006/relationships/slide" Target="slides/slide59.xml"/><Relationship Id="rId84" Type="http://schemas.openxmlformats.org/officeDocument/2006/relationships/slide" Target="slides/slide80.xml"/><Relationship Id="rId138" Type="http://schemas.openxmlformats.org/officeDocument/2006/relationships/slide" Target="slides/slide134.xml"/><Relationship Id="rId159" Type="http://schemas.openxmlformats.org/officeDocument/2006/relationships/slide" Target="slides/slide155.xml"/><Relationship Id="rId170" Type="http://schemas.openxmlformats.org/officeDocument/2006/relationships/slide" Target="slides/slide166.xml"/><Relationship Id="rId191" Type="http://schemas.openxmlformats.org/officeDocument/2006/relationships/slide" Target="slides/slide187.xml"/><Relationship Id="rId205" Type="http://schemas.openxmlformats.org/officeDocument/2006/relationships/slide" Target="slides/slide201.xml"/><Relationship Id="rId107" Type="http://schemas.openxmlformats.org/officeDocument/2006/relationships/slide" Target="slides/slide103.xml"/><Relationship Id="rId11" Type="http://schemas.openxmlformats.org/officeDocument/2006/relationships/slide" Target="slides/slide7.xml"/><Relationship Id="rId32" Type="http://schemas.openxmlformats.org/officeDocument/2006/relationships/slide" Target="slides/slide28.xml"/><Relationship Id="rId53" Type="http://schemas.openxmlformats.org/officeDocument/2006/relationships/slide" Target="slides/slide49.xml"/><Relationship Id="rId74" Type="http://schemas.openxmlformats.org/officeDocument/2006/relationships/slide" Target="slides/slide70.xml"/><Relationship Id="rId128" Type="http://schemas.openxmlformats.org/officeDocument/2006/relationships/slide" Target="slides/slide124.xml"/><Relationship Id="rId149" Type="http://schemas.openxmlformats.org/officeDocument/2006/relationships/slide" Target="slides/slide145.xml"/><Relationship Id="rId5" Type="http://schemas.openxmlformats.org/officeDocument/2006/relationships/slide" Target="slides/slide1.xml"/><Relationship Id="rId95" Type="http://schemas.openxmlformats.org/officeDocument/2006/relationships/slide" Target="slides/slide91.xml"/><Relationship Id="rId160" Type="http://schemas.openxmlformats.org/officeDocument/2006/relationships/slide" Target="slides/slide156.xml"/><Relationship Id="rId181" Type="http://schemas.openxmlformats.org/officeDocument/2006/relationships/slide" Target="slides/slide177.xml"/><Relationship Id="rId216" Type="http://schemas.openxmlformats.org/officeDocument/2006/relationships/slide" Target="slides/slide212.xml"/><Relationship Id="rId22" Type="http://schemas.openxmlformats.org/officeDocument/2006/relationships/slide" Target="slides/slide18.xml"/><Relationship Id="rId43" Type="http://schemas.openxmlformats.org/officeDocument/2006/relationships/slide" Target="slides/slide39.xml"/><Relationship Id="rId64" Type="http://schemas.openxmlformats.org/officeDocument/2006/relationships/slide" Target="slides/slide60.xml"/><Relationship Id="rId118" Type="http://schemas.openxmlformats.org/officeDocument/2006/relationships/slide" Target="slides/slide114.xml"/><Relationship Id="rId139" Type="http://schemas.openxmlformats.org/officeDocument/2006/relationships/slide" Target="slides/slide135.xml"/><Relationship Id="rId85" Type="http://schemas.openxmlformats.org/officeDocument/2006/relationships/slide" Target="slides/slide81.xml"/><Relationship Id="rId150" Type="http://schemas.openxmlformats.org/officeDocument/2006/relationships/slide" Target="slides/slide146.xml"/><Relationship Id="rId171" Type="http://schemas.openxmlformats.org/officeDocument/2006/relationships/slide" Target="slides/slide167.xml"/><Relationship Id="rId192" Type="http://schemas.openxmlformats.org/officeDocument/2006/relationships/slide" Target="slides/slide188.xml"/><Relationship Id="rId206" Type="http://schemas.openxmlformats.org/officeDocument/2006/relationships/slide" Target="slides/slide202.xml"/><Relationship Id="rId12" Type="http://schemas.openxmlformats.org/officeDocument/2006/relationships/slide" Target="slides/slide8.xml"/><Relationship Id="rId33" Type="http://schemas.openxmlformats.org/officeDocument/2006/relationships/slide" Target="slides/slide29.xml"/><Relationship Id="rId108" Type="http://schemas.openxmlformats.org/officeDocument/2006/relationships/slide" Target="slides/slide104.xml"/><Relationship Id="rId129" Type="http://schemas.openxmlformats.org/officeDocument/2006/relationships/slide" Target="slides/slide125.xml"/><Relationship Id="rId54" Type="http://schemas.openxmlformats.org/officeDocument/2006/relationships/slide" Target="slides/slide50.xml"/><Relationship Id="rId75" Type="http://schemas.openxmlformats.org/officeDocument/2006/relationships/slide" Target="slides/slide71.xml"/><Relationship Id="rId96" Type="http://schemas.openxmlformats.org/officeDocument/2006/relationships/slide" Target="slides/slide92.xml"/><Relationship Id="rId140" Type="http://schemas.openxmlformats.org/officeDocument/2006/relationships/slide" Target="slides/slide136.xml"/><Relationship Id="rId161" Type="http://schemas.openxmlformats.org/officeDocument/2006/relationships/slide" Target="slides/slide157.xml"/><Relationship Id="rId182" Type="http://schemas.openxmlformats.org/officeDocument/2006/relationships/slide" Target="slides/slide178.xml"/><Relationship Id="rId217" Type="http://schemas.openxmlformats.org/officeDocument/2006/relationships/slide" Target="slides/slide213.xml"/><Relationship Id="rId6" Type="http://schemas.openxmlformats.org/officeDocument/2006/relationships/slide" Target="slides/slide2.xml"/><Relationship Id="rId23" Type="http://schemas.openxmlformats.org/officeDocument/2006/relationships/slide" Target="slides/slide19.xml"/><Relationship Id="rId119" Type="http://schemas.openxmlformats.org/officeDocument/2006/relationships/slide" Target="slides/slide115.xml"/><Relationship Id="rId44" Type="http://schemas.openxmlformats.org/officeDocument/2006/relationships/slide" Target="slides/slide40.xml"/><Relationship Id="rId65" Type="http://schemas.openxmlformats.org/officeDocument/2006/relationships/slide" Target="slides/slide61.xml"/><Relationship Id="rId86" Type="http://schemas.openxmlformats.org/officeDocument/2006/relationships/slide" Target="slides/slide82.xml"/><Relationship Id="rId130" Type="http://schemas.openxmlformats.org/officeDocument/2006/relationships/slide" Target="slides/slide126.xml"/><Relationship Id="rId151" Type="http://schemas.openxmlformats.org/officeDocument/2006/relationships/slide" Target="slides/slide147.xml"/><Relationship Id="rId172" Type="http://schemas.openxmlformats.org/officeDocument/2006/relationships/slide" Target="slides/slide168.xml"/><Relationship Id="rId193" Type="http://schemas.openxmlformats.org/officeDocument/2006/relationships/slide" Target="slides/slide189.xml"/><Relationship Id="rId207" Type="http://schemas.openxmlformats.org/officeDocument/2006/relationships/slide" Target="slides/slide203.xml"/><Relationship Id="rId13" Type="http://schemas.openxmlformats.org/officeDocument/2006/relationships/slide" Target="slides/slide9.xml"/><Relationship Id="rId109" Type="http://schemas.openxmlformats.org/officeDocument/2006/relationships/slide" Target="slides/slide105.xml"/><Relationship Id="rId34" Type="http://schemas.openxmlformats.org/officeDocument/2006/relationships/slide" Target="slides/slide30.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120" Type="http://schemas.openxmlformats.org/officeDocument/2006/relationships/slide" Target="slides/slide116.xml"/><Relationship Id="rId141" Type="http://schemas.openxmlformats.org/officeDocument/2006/relationships/slide" Target="slides/slide137.xml"/><Relationship Id="rId7" Type="http://schemas.openxmlformats.org/officeDocument/2006/relationships/slide" Target="slides/slide3.xml"/><Relationship Id="rId162" Type="http://schemas.openxmlformats.org/officeDocument/2006/relationships/slide" Target="slides/slide158.xml"/><Relationship Id="rId183" Type="http://schemas.openxmlformats.org/officeDocument/2006/relationships/slide" Target="slides/slide179.xml"/><Relationship Id="rId218" Type="http://schemas.openxmlformats.org/officeDocument/2006/relationships/slide" Target="slides/slide214.xml"/><Relationship Id="rId24" Type="http://schemas.openxmlformats.org/officeDocument/2006/relationships/slide" Target="slides/slide20.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110" Type="http://schemas.openxmlformats.org/officeDocument/2006/relationships/slide" Target="slides/slide106.xml"/><Relationship Id="rId131" Type="http://schemas.openxmlformats.org/officeDocument/2006/relationships/slide" Target="slides/slide127.xml"/><Relationship Id="rId152" Type="http://schemas.openxmlformats.org/officeDocument/2006/relationships/slide" Target="slides/slide148.xml"/><Relationship Id="rId173" Type="http://schemas.openxmlformats.org/officeDocument/2006/relationships/slide" Target="slides/slide169.xml"/><Relationship Id="rId194" Type="http://schemas.openxmlformats.org/officeDocument/2006/relationships/slide" Target="slides/slide190.xml"/><Relationship Id="rId208" Type="http://schemas.openxmlformats.org/officeDocument/2006/relationships/slide" Target="slides/slide204.xml"/><Relationship Id="rId14" Type="http://schemas.openxmlformats.org/officeDocument/2006/relationships/slide" Target="slides/slide10.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slide" Target="slides/slide96.xml"/><Relationship Id="rId8" Type="http://schemas.openxmlformats.org/officeDocument/2006/relationships/slide" Target="slides/slide4.xml"/><Relationship Id="rId98" Type="http://schemas.openxmlformats.org/officeDocument/2006/relationships/slide" Target="slides/slide94.xml"/><Relationship Id="rId121" Type="http://schemas.openxmlformats.org/officeDocument/2006/relationships/slide" Target="slides/slide117.xml"/><Relationship Id="rId142" Type="http://schemas.openxmlformats.org/officeDocument/2006/relationships/slide" Target="slides/slide138.xml"/><Relationship Id="rId163" Type="http://schemas.openxmlformats.org/officeDocument/2006/relationships/slide" Target="slides/slide159.xml"/><Relationship Id="rId184" Type="http://schemas.openxmlformats.org/officeDocument/2006/relationships/slide" Target="slides/slide180.xml"/><Relationship Id="rId219" Type="http://schemas.openxmlformats.org/officeDocument/2006/relationships/slide" Target="slides/slide215.xml"/><Relationship Id="rId3" Type="http://schemas.openxmlformats.org/officeDocument/2006/relationships/customXml" Target="../customXml/item3.xml"/><Relationship Id="rId214" Type="http://schemas.openxmlformats.org/officeDocument/2006/relationships/slide" Target="slides/slide210.xml"/><Relationship Id="rId25" Type="http://schemas.openxmlformats.org/officeDocument/2006/relationships/slide" Target="slides/slide21.xml"/><Relationship Id="rId46" Type="http://schemas.openxmlformats.org/officeDocument/2006/relationships/slide" Target="slides/slide42.xml"/><Relationship Id="rId67" Type="http://schemas.openxmlformats.org/officeDocument/2006/relationships/slide" Target="slides/slide63.xml"/><Relationship Id="rId116" Type="http://schemas.openxmlformats.org/officeDocument/2006/relationships/slide" Target="slides/slide112.xml"/><Relationship Id="rId137" Type="http://schemas.openxmlformats.org/officeDocument/2006/relationships/slide" Target="slides/slide133.xml"/><Relationship Id="rId158" Type="http://schemas.openxmlformats.org/officeDocument/2006/relationships/slide" Target="slides/slide154.xml"/><Relationship Id="rId20" Type="http://schemas.openxmlformats.org/officeDocument/2006/relationships/slide" Target="slides/slide16.xml"/><Relationship Id="rId41" Type="http://schemas.openxmlformats.org/officeDocument/2006/relationships/slide" Target="slides/slide37.xml"/><Relationship Id="rId62" Type="http://schemas.openxmlformats.org/officeDocument/2006/relationships/slide" Target="slides/slide58.xml"/><Relationship Id="rId83" Type="http://schemas.openxmlformats.org/officeDocument/2006/relationships/slide" Target="slides/slide79.xml"/><Relationship Id="rId88" Type="http://schemas.openxmlformats.org/officeDocument/2006/relationships/slide" Target="slides/slide84.xml"/><Relationship Id="rId111" Type="http://schemas.openxmlformats.org/officeDocument/2006/relationships/slide" Target="slides/slide107.xml"/><Relationship Id="rId132" Type="http://schemas.openxmlformats.org/officeDocument/2006/relationships/slide" Target="slides/slide128.xml"/><Relationship Id="rId153" Type="http://schemas.openxmlformats.org/officeDocument/2006/relationships/slide" Target="slides/slide149.xml"/><Relationship Id="rId174" Type="http://schemas.openxmlformats.org/officeDocument/2006/relationships/slide" Target="slides/slide170.xml"/><Relationship Id="rId179" Type="http://schemas.openxmlformats.org/officeDocument/2006/relationships/slide" Target="slides/slide175.xml"/><Relationship Id="rId195" Type="http://schemas.openxmlformats.org/officeDocument/2006/relationships/slide" Target="slides/slide191.xml"/><Relationship Id="rId209" Type="http://schemas.openxmlformats.org/officeDocument/2006/relationships/slide" Target="slides/slide205.xml"/><Relationship Id="rId190" Type="http://schemas.openxmlformats.org/officeDocument/2006/relationships/slide" Target="slides/slide186.xml"/><Relationship Id="rId204" Type="http://schemas.openxmlformats.org/officeDocument/2006/relationships/slide" Target="slides/slide200.xml"/><Relationship Id="rId220" Type="http://schemas.openxmlformats.org/officeDocument/2006/relationships/notesMaster" Target="notesMasters/notesMaster1.xml"/><Relationship Id="rId225" Type="http://schemas.microsoft.com/office/2018/10/relationships/authors" Target="authors.xml"/><Relationship Id="rId15" Type="http://schemas.openxmlformats.org/officeDocument/2006/relationships/slide" Target="slides/slide11.xml"/><Relationship Id="rId36" Type="http://schemas.openxmlformats.org/officeDocument/2006/relationships/slide" Target="slides/slide32.xml"/><Relationship Id="rId57" Type="http://schemas.openxmlformats.org/officeDocument/2006/relationships/slide" Target="slides/slide53.xml"/><Relationship Id="rId106" Type="http://schemas.openxmlformats.org/officeDocument/2006/relationships/slide" Target="slides/slide102.xml"/><Relationship Id="rId127" Type="http://schemas.openxmlformats.org/officeDocument/2006/relationships/slide" Target="slides/slide123.xml"/><Relationship Id="rId10" Type="http://schemas.openxmlformats.org/officeDocument/2006/relationships/slide" Target="slides/slide6.xml"/><Relationship Id="rId31" Type="http://schemas.openxmlformats.org/officeDocument/2006/relationships/slide" Target="slides/slide27.xml"/><Relationship Id="rId52" Type="http://schemas.openxmlformats.org/officeDocument/2006/relationships/slide" Target="slides/slide48.xml"/><Relationship Id="rId73" Type="http://schemas.openxmlformats.org/officeDocument/2006/relationships/slide" Target="slides/slide69.xml"/><Relationship Id="rId78" Type="http://schemas.openxmlformats.org/officeDocument/2006/relationships/slide" Target="slides/slide74.xml"/><Relationship Id="rId94" Type="http://schemas.openxmlformats.org/officeDocument/2006/relationships/slide" Target="slides/slide90.xml"/><Relationship Id="rId99" Type="http://schemas.openxmlformats.org/officeDocument/2006/relationships/slide" Target="slides/slide95.xml"/><Relationship Id="rId101" Type="http://schemas.openxmlformats.org/officeDocument/2006/relationships/slide" Target="slides/slide97.xml"/><Relationship Id="rId122" Type="http://schemas.openxmlformats.org/officeDocument/2006/relationships/slide" Target="slides/slide118.xml"/><Relationship Id="rId143" Type="http://schemas.openxmlformats.org/officeDocument/2006/relationships/slide" Target="slides/slide139.xml"/><Relationship Id="rId148" Type="http://schemas.openxmlformats.org/officeDocument/2006/relationships/slide" Target="slides/slide144.xml"/><Relationship Id="rId164" Type="http://schemas.openxmlformats.org/officeDocument/2006/relationships/slide" Target="slides/slide160.xml"/><Relationship Id="rId169" Type="http://schemas.openxmlformats.org/officeDocument/2006/relationships/slide" Target="slides/slide165.xml"/><Relationship Id="rId185" Type="http://schemas.openxmlformats.org/officeDocument/2006/relationships/slide" Target="slides/slide181.xml"/><Relationship Id="rId4" Type="http://schemas.openxmlformats.org/officeDocument/2006/relationships/slideMaster" Target="slideMasters/slideMaster1.xml"/><Relationship Id="rId9" Type="http://schemas.openxmlformats.org/officeDocument/2006/relationships/slide" Target="slides/slide5.xml"/><Relationship Id="rId180" Type="http://schemas.openxmlformats.org/officeDocument/2006/relationships/slide" Target="slides/slide176.xml"/><Relationship Id="rId210" Type="http://schemas.openxmlformats.org/officeDocument/2006/relationships/slide" Target="slides/slide206.xml"/><Relationship Id="rId215" Type="http://schemas.openxmlformats.org/officeDocument/2006/relationships/slide" Target="slides/slide211.xml"/><Relationship Id="rId26" Type="http://schemas.openxmlformats.org/officeDocument/2006/relationships/slide" Target="slides/slide22.xml"/><Relationship Id="rId47" Type="http://schemas.openxmlformats.org/officeDocument/2006/relationships/slide" Target="slides/slide43.xml"/><Relationship Id="rId68" Type="http://schemas.openxmlformats.org/officeDocument/2006/relationships/slide" Target="slides/slide64.xml"/><Relationship Id="rId89" Type="http://schemas.openxmlformats.org/officeDocument/2006/relationships/slide" Target="slides/slide85.xml"/><Relationship Id="rId112" Type="http://schemas.openxmlformats.org/officeDocument/2006/relationships/slide" Target="slides/slide108.xml"/><Relationship Id="rId133" Type="http://schemas.openxmlformats.org/officeDocument/2006/relationships/slide" Target="slides/slide129.xml"/><Relationship Id="rId154" Type="http://schemas.openxmlformats.org/officeDocument/2006/relationships/slide" Target="slides/slide150.xml"/><Relationship Id="rId175" Type="http://schemas.openxmlformats.org/officeDocument/2006/relationships/slide" Target="slides/slide171.xml"/><Relationship Id="rId196" Type="http://schemas.openxmlformats.org/officeDocument/2006/relationships/slide" Target="slides/slide192.xml"/><Relationship Id="rId200" Type="http://schemas.openxmlformats.org/officeDocument/2006/relationships/slide" Target="slides/slide196.xml"/><Relationship Id="rId16" Type="http://schemas.openxmlformats.org/officeDocument/2006/relationships/slide" Target="slides/slide12.xml"/><Relationship Id="rId221" Type="http://schemas.openxmlformats.org/officeDocument/2006/relationships/presProps" Target="presProps.xml"/><Relationship Id="rId37" Type="http://schemas.openxmlformats.org/officeDocument/2006/relationships/slide" Target="slides/slide33.xml"/><Relationship Id="rId58" Type="http://schemas.openxmlformats.org/officeDocument/2006/relationships/slide" Target="slides/slide54.xml"/><Relationship Id="rId79" Type="http://schemas.openxmlformats.org/officeDocument/2006/relationships/slide" Target="slides/slide75.xml"/><Relationship Id="rId102" Type="http://schemas.openxmlformats.org/officeDocument/2006/relationships/slide" Target="slides/slide98.xml"/><Relationship Id="rId123" Type="http://schemas.openxmlformats.org/officeDocument/2006/relationships/slide" Target="slides/slide119.xml"/><Relationship Id="rId144" Type="http://schemas.openxmlformats.org/officeDocument/2006/relationships/slide" Target="slides/slide140.xml"/><Relationship Id="rId90" Type="http://schemas.openxmlformats.org/officeDocument/2006/relationships/slide" Target="slides/slide86.xml"/><Relationship Id="rId165" Type="http://schemas.openxmlformats.org/officeDocument/2006/relationships/slide" Target="slides/slide161.xml"/><Relationship Id="rId186" Type="http://schemas.openxmlformats.org/officeDocument/2006/relationships/slide" Target="slides/slide182.xml"/><Relationship Id="rId211" Type="http://schemas.openxmlformats.org/officeDocument/2006/relationships/slide" Target="slides/slide207.xml"/><Relationship Id="rId27" Type="http://schemas.openxmlformats.org/officeDocument/2006/relationships/slide" Target="slides/slide23.xml"/><Relationship Id="rId48" Type="http://schemas.openxmlformats.org/officeDocument/2006/relationships/slide" Target="slides/slide44.xml"/><Relationship Id="rId69" Type="http://schemas.openxmlformats.org/officeDocument/2006/relationships/slide" Target="slides/slide65.xml"/><Relationship Id="rId113" Type="http://schemas.openxmlformats.org/officeDocument/2006/relationships/slide" Target="slides/slide109.xml"/><Relationship Id="rId134" Type="http://schemas.openxmlformats.org/officeDocument/2006/relationships/slide" Target="slides/slide130.xml"/><Relationship Id="rId80" Type="http://schemas.openxmlformats.org/officeDocument/2006/relationships/slide" Target="slides/slide76.xml"/><Relationship Id="rId155" Type="http://schemas.openxmlformats.org/officeDocument/2006/relationships/slide" Target="slides/slide151.xml"/><Relationship Id="rId176" Type="http://schemas.openxmlformats.org/officeDocument/2006/relationships/slide" Target="slides/slide172.xml"/><Relationship Id="rId197" Type="http://schemas.openxmlformats.org/officeDocument/2006/relationships/slide" Target="slides/slide193.xml"/><Relationship Id="rId201" Type="http://schemas.openxmlformats.org/officeDocument/2006/relationships/slide" Target="slides/slide197.xml"/><Relationship Id="rId222" Type="http://schemas.openxmlformats.org/officeDocument/2006/relationships/viewProps" Target="viewProps.xml"/><Relationship Id="rId17" Type="http://schemas.openxmlformats.org/officeDocument/2006/relationships/slide" Target="slides/slide13.xml"/><Relationship Id="rId38" Type="http://schemas.openxmlformats.org/officeDocument/2006/relationships/slide" Target="slides/slide34.xml"/><Relationship Id="rId59" Type="http://schemas.openxmlformats.org/officeDocument/2006/relationships/slide" Target="slides/slide55.xml"/><Relationship Id="rId103" Type="http://schemas.openxmlformats.org/officeDocument/2006/relationships/slide" Target="slides/slide99.xml"/><Relationship Id="rId124" Type="http://schemas.openxmlformats.org/officeDocument/2006/relationships/slide" Target="slides/slide120.xml"/><Relationship Id="rId70" Type="http://schemas.openxmlformats.org/officeDocument/2006/relationships/slide" Target="slides/slide66.xml"/><Relationship Id="rId91" Type="http://schemas.openxmlformats.org/officeDocument/2006/relationships/slide" Target="slides/slide87.xml"/><Relationship Id="rId145" Type="http://schemas.openxmlformats.org/officeDocument/2006/relationships/slide" Target="slides/slide141.xml"/><Relationship Id="rId166" Type="http://schemas.openxmlformats.org/officeDocument/2006/relationships/slide" Target="slides/slide162.xml"/><Relationship Id="rId187" Type="http://schemas.openxmlformats.org/officeDocument/2006/relationships/slide" Target="slides/slide183.xml"/><Relationship Id="rId1" Type="http://schemas.openxmlformats.org/officeDocument/2006/relationships/customXml" Target="../customXml/item1.xml"/><Relationship Id="rId212" Type="http://schemas.openxmlformats.org/officeDocument/2006/relationships/slide" Target="slides/slide208.xml"/><Relationship Id="rId28" Type="http://schemas.openxmlformats.org/officeDocument/2006/relationships/slide" Target="slides/slide24.xml"/><Relationship Id="rId49" Type="http://schemas.openxmlformats.org/officeDocument/2006/relationships/slide" Target="slides/slide45.xml"/><Relationship Id="rId114" Type="http://schemas.openxmlformats.org/officeDocument/2006/relationships/slide" Target="slides/slide110.xml"/><Relationship Id="rId60" Type="http://schemas.openxmlformats.org/officeDocument/2006/relationships/slide" Target="slides/slide56.xml"/><Relationship Id="rId81" Type="http://schemas.openxmlformats.org/officeDocument/2006/relationships/slide" Target="slides/slide77.xml"/><Relationship Id="rId135" Type="http://schemas.openxmlformats.org/officeDocument/2006/relationships/slide" Target="slides/slide131.xml"/><Relationship Id="rId156" Type="http://schemas.openxmlformats.org/officeDocument/2006/relationships/slide" Target="slides/slide152.xml"/><Relationship Id="rId177" Type="http://schemas.openxmlformats.org/officeDocument/2006/relationships/slide" Target="slides/slide173.xml"/><Relationship Id="rId198" Type="http://schemas.openxmlformats.org/officeDocument/2006/relationships/slide" Target="slides/slide194.xml"/><Relationship Id="rId202" Type="http://schemas.openxmlformats.org/officeDocument/2006/relationships/slide" Target="slides/slide198.xml"/><Relationship Id="rId223" Type="http://schemas.openxmlformats.org/officeDocument/2006/relationships/theme" Target="theme/theme1.xml"/><Relationship Id="rId18" Type="http://schemas.openxmlformats.org/officeDocument/2006/relationships/slide" Target="slides/slide14.xml"/><Relationship Id="rId39" Type="http://schemas.openxmlformats.org/officeDocument/2006/relationships/slide" Target="slides/slide35.xml"/><Relationship Id="rId50" Type="http://schemas.openxmlformats.org/officeDocument/2006/relationships/slide" Target="slides/slide46.xml"/><Relationship Id="rId104" Type="http://schemas.openxmlformats.org/officeDocument/2006/relationships/slide" Target="slides/slide100.xml"/><Relationship Id="rId125" Type="http://schemas.openxmlformats.org/officeDocument/2006/relationships/slide" Target="slides/slide121.xml"/><Relationship Id="rId146" Type="http://schemas.openxmlformats.org/officeDocument/2006/relationships/slide" Target="slides/slide142.xml"/><Relationship Id="rId167" Type="http://schemas.openxmlformats.org/officeDocument/2006/relationships/slide" Target="slides/slide163.xml"/><Relationship Id="rId188" Type="http://schemas.openxmlformats.org/officeDocument/2006/relationships/slide" Target="slides/slide184.xml"/><Relationship Id="rId71" Type="http://schemas.openxmlformats.org/officeDocument/2006/relationships/slide" Target="slides/slide67.xml"/><Relationship Id="rId92" Type="http://schemas.openxmlformats.org/officeDocument/2006/relationships/slide" Target="slides/slide88.xml"/><Relationship Id="rId213" Type="http://schemas.openxmlformats.org/officeDocument/2006/relationships/slide" Target="slides/slide209.xml"/><Relationship Id="rId2" Type="http://schemas.openxmlformats.org/officeDocument/2006/relationships/customXml" Target="../customXml/item2.xml"/><Relationship Id="rId29" Type="http://schemas.openxmlformats.org/officeDocument/2006/relationships/slide" Target="slides/slide25.xml"/><Relationship Id="rId40" Type="http://schemas.openxmlformats.org/officeDocument/2006/relationships/slide" Target="slides/slide36.xml"/><Relationship Id="rId115" Type="http://schemas.openxmlformats.org/officeDocument/2006/relationships/slide" Target="slides/slide111.xml"/><Relationship Id="rId136" Type="http://schemas.openxmlformats.org/officeDocument/2006/relationships/slide" Target="slides/slide132.xml"/><Relationship Id="rId157" Type="http://schemas.openxmlformats.org/officeDocument/2006/relationships/slide" Target="slides/slide153.xml"/><Relationship Id="rId178" Type="http://schemas.openxmlformats.org/officeDocument/2006/relationships/slide" Target="slides/slide174.xml"/><Relationship Id="rId61" Type="http://schemas.openxmlformats.org/officeDocument/2006/relationships/slide" Target="slides/slide57.xml"/><Relationship Id="rId82" Type="http://schemas.openxmlformats.org/officeDocument/2006/relationships/slide" Target="slides/slide78.xml"/><Relationship Id="rId199" Type="http://schemas.openxmlformats.org/officeDocument/2006/relationships/slide" Target="slides/slide195.xml"/><Relationship Id="rId203" Type="http://schemas.openxmlformats.org/officeDocument/2006/relationships/slide" Target="slides/slide199.xml"/><Relationship Id="rId19" Type="http://schemas.openxmlformats.org/officeDocument/2006/relationships/slide" Target="slides/slide15.xml"/><Relationship Id="rId224" Type="http://schemas.openxmlformats.org/officeDocument/2006/relationships/tableStyles" Target="tableStyles.xml"/><Relationship Id="rId30" Type="http://schemas.openxmlformats.org/officeDocument/2006/relationships/slide" Target="slides/slide26.xml"/><Relationship Id="rId105" Type="http://schemas.openxmlformats.org/officeDocument/2006/relationships/slide" Target="slides/slide101.xml"/><Relationship Id="rId126" Type="http://schemas.openxmlformats.org/officeDocument/2006/relationships/slide" Target="slides/slide122.xml"/><Relationship Id="rId147" Type="http://schemas.openxmlformats.org/officeDocument/2006/relationships/slide" Target="slides/slide143.xml"/><Relationship Id="rId168" Type="http://schemas.openxmlformats.org/officeDocument/2006/relationships/slide" Target="slides/slide16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189" Type="http://schemas.openxmlformats.org/officeDocument/2006/relationships/slide" Target="slides/slide18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564D04E-5BFA-4DCE-94A7-3DDDB255A5AC}" type="datetimeFigureOut">
              <a:rPr lang="en-US" smtClean="0"/>
              <a:t>2/3/25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4B04B8F-9FBF-4BC7-873D-7B89905D7450}" type="slidenum">
              <a:rPr lang="en-US" smtClean="0"/>
              <a:t>‹#›</a:t>
            </a:fld>
            <a:endParaRPr lang="en-US"/>
          </a:p>
        </p:txBody>
      </p:sp>
    </p:spTree>
    <p:extLst>
      <p:ext uri="{BB962C8B-B14F-4D97-AF65-F5344CB8AC3E}">
        <p14:creationId xmlns:p14="http://schemas.microsoft.com/office/powerpoint/2010/main" val="31900296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00.xml.rels><?xml version="1.0" encoding="UTF-8" standalone="yes"?>
<Relationships xmlns="http://schemas.openxmlformats.org/package/2006/relationships"><Relationship Id="rId2" Type="http://schemas.openxmlformats.org/officeDocument/2006/relationships/slide" Target="../slides/slide100.xml"/><Relationship Id="rId1" Type="http://schemas.openxmlformats.org/officeDocument/2006/relationships/notesMaster" Target="../notesMasters/notesMaster1.xml"/></Relationships>
</file>

<file path=ppt/notesSlides/_rels/notesSlide101.xml.rels><?xml version="1.0" encoding="UTF-8" standalone="yes"?>
<Relationships xmlns="http://schemas.openxmlformats.org/package/2006/relationships"><Relationship Id="rId2" Type="http://schemas.openxmlformats.org/officeDocument/2006/relationships/slide" Target="../slides/slide101.xml"/><Relationship Id="rId1" Type="http://schemas.openxmlformats.org/officeDocument/2006/relationships/notesMaster" Target="../notesMasters/notesMaster1.xml"/></Relationships>
</file>

<file path=ppt/notesSlides/_rels/notesSlide102.xml.rels><?xml version="1.0" encoding="UTF-8" standalone="yes"?>
<Relationships xmlns="http://schemas.openxmlformats.org/package/2006/relationships"><Relationship Id="rId2" Type="http://schemas.openxmlformats.org/officeDocument/2006/relationships/slide" Target="../slides/slide102.xml"/><Relationship Id="rId1" Type="http://schemas.openxmlformats.org/officeDocument/2006/relationships/notesMaster" Target="../notesMasters/notesMaster1.xml"/></Relationships>
</file>

<file path=ppt/notesSlides/_rels/notesSlide103.xml.rels><?xml version="1.0" encoding="UTF-8" standalone="yes"?>
<Relationships xmlns="http://schemas.openxmlformats.org/package/2006/relationships"><Relationship Id="rId2" Type="http://schemas.openxmlformats.org/officeDocument/2006/relationships/slide" Target="../slides/slide103.xml"/><Relationship Id="rId1" Type="http://schemas.openxmlformats.org/officeDocument/2006/relationships/notesMaster" Target="../notesMasters/notesMaster1.xml"/></Relationships>
</file>

<file path=ppt/notesSlides/_rels/notesSlide104.xml.rels><?xml version="1.0" encoding="UTF-8" standalone="yes"?>
<Relationships xmlns="http://schemas.openxmlformats.org/package/2006/relationships"><Relationship Id="rId2" Type="http://schemas.openxmlformats.org/officeDocument/2006/relationships/slide" Target="../slides/slide104.xml"/><Relationship Id="rId1" Type="http://schemas.openxmlformats.org/officeDocument/2006/relationships/notesMaster" Target="../notesMasters/notesMaster1.xml"/></Relationships>
</file>

<file path=ppt/notesSlides/_rels/notesSlide105.xml.rels><?xml version="1.0" encoding="UTF-8" standalone="yes"?>
<Relationships xmlns="http://schemas.openxmlformats.org/package/2006/relationships"><Relationship Id="rId2" Type="http://schemas.openxmlformats.org/officeDocument/2006/relationships/slide" Target="../slides/slide105.xml"/><Relationship Id="rId1" Type="http://schemas.openxmlformats.org/officeDocument/2006/relationships/notesMaster" Target="../notesMasters/notesMaster1.xml"/></Relationships>
</file>

<file path=ppt/notesSlides/_rels/notesSlide106.xml.rels><?xml version="1.0" encoding="UTF-8" standalone="yes"?>
<Relationships xmlns="http://schemas.openxmlformats.org/package/2006/relationships"><Relationship Id="rId2" Type="http://schemas.openxmlformats.org/officeDocument/2006/relationships/slide" Target="../slides/slide106.xml"/><Relationship Id="rId1" Type="http://schemas.openxmlformats.org/officeDocument/2006/relationships/notesMaster" Target="../notesMasters/notesMaster1.xml"/></Relationships>
</file>

<file path=ppt/notesSlides/_rels/notesSlide107.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108.xml.rels><?xml version="1.0" encoding="UTF-8" standalone="yes"?>
<Relationships xmlns="http://schemas.openxmlformats.org/package/2006/relationships"><Relationship Id="rId2" Type="http://schemas.openxmlformats.org/officeDocument/2006/relationships/slide" Target="../slides/slide108.xml"/><Relationship Id="rId1" Type="http://schemas.openxmlformats.org/officeDocument/2006/relationships/notesMaster" Target="../notesMasters/notesMaster1.xml"/></Relationships>
</file>

<file path=ppt/notesSlides/_rels/notesSlide109.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0.xml.rels><?xml version="1.0" encoding="UTF-8" standalone="yes"?>
<Relationships xmlns="http://schemas.openxmlformats.org/package/2006/relationships"><Relationship Id="rId2" Type="http://schemas.openxmlformats.org/officeDocument/2006/relationships/slide" Target="../slides/slide110.xml"/><Relationship Id="rId1" Type="http://schemas.openxmlformats.org/officeDocument/2006/relationships/notesMaster" Target="../notesMasters/notesMaster1.xml"/></Relationships>
</file>

<file path=ppt/notesSlides/_rels/notesSlide111.xml.rels><?xml version="1.0" encoding="UTF-8" standalone="yes"?>
<Relationships xmlns="http://schemas.openxmlformats.org/package/2006/relationships"><Relationship Id="rId2" Type="http://schemas.openxmlformats.org/officeDocument/2006/relationships/slide" Target="../slides/slide111.xml"/><Relationship Id="rId1" Type="http://schemas.openxmlformats.org/officeDocument/2006/relationships/notesMaster" Target="../notesMasters/notesMaster1.xml"/></Relationships>
</file>

<file path=ppt/notesSlides/_rels/notesSlide112.xml.rels><?xml version="1.0" encoding="UTF-8" standalone="yes"?>
<Relationships xmlns="http://schemas.openxmlformats.org/package/2006/relationships"><Relationship Id="rId2" Type="http://schemas.openxmlformats.org/officeDocument/2006/relationships/slide" Target="../slides/slide112.xml"/><Relationship Id="rId1" Type="http://schemas.openxmlformats.org/officeDocument/2006/relationships/notesMaster" Target="../notesMasters/notesMaster1.xml"/></Relationships>
</file>

<file path=ppt/notesSlides/_rels/notesSlide113.xml.rels><?xml version="1.0" encoding="UTF-8" standalone="yes"?>
<Relationships xmlns="http://schemas.openxmlformats.org/package/2006/relationships"><Relationship Id="rId2" Type="http://schemas.openxmlformats.org/officeDocument/2006/relationships/slide" Target="../slides/slide113.xml"/><Relationship Id="rId1" Type="http://schemas.openxmlformats.org/officeDocument/2006/relationships/notesMaster" Target="../notesMasters/notesMaster1.xml"/></Relationships>
</file>

<file path=ppt/notesSlides/_rels/notesSlide114.xml.rels><?xml version="1.0" encoding="UTF-8" standalone="yes"?>
<Relationships xmlns="http://schemas.openxmlformats.org/package/2006/relationships"><Relationship Id="rId2" Type="http://schemas.openxmlformats.org/officeDocument/2006/relationships/slide" Target="../slides/slide114.xml"/><Relationship Id="rId1" Type="http://schemas.openxmlformats.org/officeDocument/2006/relationships/notesMaster" Target="../notesMasters/notesMaster1.xml"/></Relationships>
</file>

<file path=ppt/notesSlides/_rels/notesSlide115.xml.rels><?xml version="1.0" encoding="UTF-8" standalone="yes"?>
<Relationships xmlns="http://schemas.openxmlformats.org/package/2006/relationships"><Relationship Id="rId2" Type="http://schemas.openxmlformats.org/officeDocument/2006/relationships/slide" Target="../slides/slide115.xml"/><Relationship Id="rId1" Type="http://schemas.openxmlformats.org/officeDocument/2006/relationships/notesMaster" Target="../notesMasters/notesMaster1.xml"/></Relationships>
</file>

<file path=ppt/notesSlides/_rels/notesSlide116.xml.rels><?xml version="1.0" encoding="UTF-8" standalone="yes"?>
<Relationships xmlns="http://schemas.openxmlformats.org/package/2006/relationships"><Relationship Id="rId2" Type="http://schemas.openxmlformats.org/officeDocument/2006/relationships/slide" Target="../slides/slide116.xml"/><Relationship Id="rId1" Type="http://schemas.openxmlformats.org/officeDocument/2006/relationships/notesMaster" Target="../notesMasters/notesMaster1.xml"/></Relationships>
</file>

<file path=ppt/notesSlides/_rels/notesSlide117.xml.rels><?xml version="1.0" encoding="UTF-8" standalone="yes"?>
<Relationships xmlns="http://schemas.openxmlformats.org/package/2006/relationships"><Relationship Id="rId2" Type="http://schemas.openxmlformats.org/officeDocument/2006/relationships/slide" Target="../slides/slide117.xml"/><Relationship Id="rId1" Type="http://schemas.openxmlformats.org/officeDocument/2006/relationships/notesMaster" Target="../notesMasters/notesMaster1.xml"/></Relationships>
</file>

<file path=ppt/notesSlides/_rels/notesSlide118.xml.rels><?xml version="1.0" encoding="UTF-8" standalone="yes"?>
<Relationships xmlns="http://schemas.openxmlformats.org/package/2006/relationships"><Relationship Id="rId2" Type="http://schemas.openxmlformats.org/officeDocument/2006/relationships/slide" Target="../slides/slide118.xml"/><Relationship Id="rId1" Type="http://schemas.openxmlformats.org/officeDocument/2006/relationships/notesMaster" Target="../notesMasters/notesMaster1.xml"/></Relationships>
</file>

<file path=ppt/notesSlides/_rels/notesSlide119.xml.rels><?xml version="1.0" encoding="UTF-8" standalone="yes"?>
<Relationships xmlns="http://schemas.openxmlformats.org/package/2006/relationships"><Relationship Id="rId2" Type="http://schemas.openxmlformats.org/officeDocument/2006/relationships/slide" Target="../slides/slide11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0.xml.rels><?xml version="1.0" encoding="UTF-8" standalone="yes"?>
<Relationships xmlns="http://schemas.openxmlformats.org/package/2006/relationships"><Relationship Id="rId2" Type="http://schemas.openxmlformats.org/officeDocument/2006/relationships/slide" Target="../slides/slide120.xml"/><Relationship Id="rId1" Type="http://schemas.openxmlformats.org/officeDocument/2006/relationships/notesMaster" Target="../notesMasters/notesMaster1.xml"/></Relationships>
</file>

<file path=ppt/notesSlides/_rels/notesSlide121.xml.rels><?xml version="1.0" encoding="UTF-8" standalone="yes"?>
<Relationships xmlns="http://schemas.openxmlformats.org/package/2006/relationships"><Relationship Id="rId2" Type="http://schemas.openxmlformats.org/officeDocument/2006/relationships/slide" Target="../slides/slide121.xml"/><Relationship Id="rId1" Type="http://schemas.openxmlformats.org/officeDocument/2006/relationships/notesMaster" Target="../notesMasters/notesMaster1.xml"/></Relationships>
</file>

<file path=ppt/notesSlides/_rels/notesSlide122.xml.rels><?xml version="1.0" encoding="UTF-8" standalone="yes"?>
<Relationships xmlns="http://schemas.openxmlformats.org/package/2006/relationships"><Relationship Id="rId2" Type="http://schemas.openxmlformats.org/officeDocument/2006/relationships/slide" Target="../slides/slide122.xml"/><Relationship Id="rId1" Type="http://schemas.openxmlformats.org/officeDocument/2006/relationships/notesMaster" Target="../notesMasters/notesMaster1.xml"/></Relationships>
</file>

<file path=ppt/notesSlides/_rels/notesSlide123.xml.rels><?xml version="1.0" encoding="UTF-8" standalone="yes"?>
<Relationships xmlns="http://schemas.openxmlformats.org/package/2006/relationships"><Relationship Id="rId2" Type="http://schemas.openxmlformats.org/officeDocument/2006/relationships/slide" Target="../slides/slide123.xml"/><Relationship Id="rId1" Type="http://schemas.openxmlformats.org/officeDocument/2006/relationships/notesMaster" Target="../notesMasters/notesMaster1.xml"/></Relationships>
</file>

<file path=ppt/notesSlides/_rels/notesSlide124.xml.rels><?xml version="1.0" encoding="UTF-8" standalone="yes"?>
<Relationships xmlns="http://schemas.openxmlformats.org/package/2006/relationships"><Relationship Id="rId2" Type="http://schemas.openxmlformats.org/officeDocument/2006/relationships/slide" Target="../slides/slide124.xml"/><Relationship Id="rId1" Type="http://schemas.openxmlformats.org/officeDocument/2006/relationships/notesMaster" Target="../notesMasters/notesMaster1.xml"/></Relationships>
</file>

<file path=ppt/notesSlides/_rels/notesSlide125.xml.rels><?xml version="1.0" encoding="UTF-8" standalone="yes"?>
<Relationships xmlns="http://schemas.openxmlformats.org/package/2006/relationships"><Relationship Id="rId2" Type="http://schemas.openxmlformats.org/officeDocument/2006/relationships/slide" Target="../slides/slide125.xml"/><Relationship Id="rId1" Type="http://schemas.openxmlformats.org/officeDocument/2006/relationships/notesMaster" Target="../notesMasters/notesMaster1.xml"/></Relationships>
</file>

<file path=ppt/notesSlides/_rels/notesSlide126.xml.rels><?xml version="1.0" encoding="UTF-8" standalone="yes"?>
<Relationships xmlns="http://schemas.openxmlformats.org/package/2006/relationships"><Relationship Id="rId2" Type="http://schemas.openxmlformats.org/officeDocument/2006/relationships/slide" Target="../slides/slide126.xml"/><Relationship Id="rId1" Type="http://schemas.openxmlformats.org/officeDocument/2006/relationships/notesMaster" Target="../notesMasters/notesMaster1.xml"/></Relationships>
</file>

<file path=ppt/notesSlides/_rels/notesSlide127.xml.rels><?xml version="1.0" encoding="UTF-8" standalone="yes"?>
<Relationships xmlns="http://schemas.openxmlformats.org/package/2006/relationships"><Relationship Id="rId2" Type="http://schemas.openxmlformats.org/officeDocument/2006/relationships/slide" Target="../slides/slide127.xml"/><Relationship Id="rId1" Type="http://schemas.openxmlformats.org/officeDocument/2006/relationships/notesMaster" Target="../notesMasters/notesMaster1.xml"/></Relationships>
</file>

<file path=ppt/notesSlides/_rels/notesSlide128.xml.rels><?xml version="1.0" encoding="UTF-8" standalone="yes"?>
<Relationships xmlns="http://schemas.openxmlformats.org/package/2006/relationships"><Relationship Id="rId2" Type="http://schemas.openxmlformats.org/officeDocument/2006/relationships/slide" Target="../slides/slide128.xml"/><Relationship Id="rId1" Type="http://schemas.openxmlformats.org/officeDocument/2006/relationships/notesMaster" Target="../notesMasters/notesMaster1.xml"/></Relationships>
</file>

<file path=ppt/notesSlides/_rels/notesSlide129.xml.rels><?xml version="1.0" encoding="UTF-8" standalone="yes"?>
<Relationships xmlns="http://schemas.openxmlformats.org/package/2006/relationships"><Relationship Id="rId2" Type="http://schemas.openxmlformats.org/officeDocument/2006/relationships/slide" Target="../slides/slide129.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0.xml.rels><?xml version="1.0" encoding="UTF-8" standalone="yes"?>
<Relationships xmlns="http://schemas.openxmlformats.org/package/2006/relationships"><Relationship Id="rId2" Type="http://schemas.openxmlformats.org/officeDocument/2006/relationships/slide" Target="../slides/slide130.xml"/><Relationship Id="rId1" Type="http://schemas.openxmlformats.org/officeDocument/2006/relationships/notesMaster" Target="../notesMasters/notesMaster1.xml"/></Relationships>
</file>

<file path=ppt/notesSlides/_rels/notesSlide131.xml.rels><?xml version="1.0" encoding="UTF-8" standalone="yes"?>
<Relationships xmlns="http://schemas.openxmlformats.org/package/2006/relationships"><Relationship Id="rId2" Type="http://schemas.openxmlformats.org/officeDocument/2006/relationships/slide" Target="../slides/slide131.xml"/><Relationship Id="rId1" Type="http://schemas.openxmlformats.org/officeDocument/2006/relationships/notesMaster" Target="../notesMasters/notesMaster1.xml"/></Relationships>
</file>

<file path=ppt/notesSlides/_rels/notesSlide132.xml.rels><?xml version="1.0" encoding="UTF-8" standalone="yes"?>
<Relationships xmlns="http://schemas.openxmlformats.org/package/2006/relationships"><Relationship Id="rId2" Type="http://schemas.openxmlformats.org/officeDocument/2006/relationships/slide" Target="../slides/slide132.xml"/><Relationship Id="rId1" Type="http://schemas.openxmlformats.org/officeDocument/2006/relationships/notesMaster" Target="../notesMasters/notesMaster1.xml"/></Relationships>
</file>

<file path=ppt/notesSlides/_rels/notesSlide133.xml.rels><?xml version="1.0" encoding="UTF-8" standalone="yes"?>
<Relationships xmlns="http://schemas.openxmlformats.org/package/2006/relationships"><Relationship Id="rId2" Type="http://schemas.openxmlformats.org/officeDocument/2006/relationships/slide" Target="../slides/slide133.xml"/><Relationship Id="rId1" Type="http://schemas.openxmlformats.org/officeDocument/2006/relationships/notesMaster" Target="../notesMasters/notesMaster1.xml"/></Relationships>
</file>

<file path=ppt/notesSlides/_rels/notesSlide134.xml.rels><?xml version="1.0" encoding="UTF-8" standalone="yes"?>
<Relationships xmlns="http://schemas.openxmlformats.org/package/2006/relationships"><Relationship Id="rId2" Type="http://schemas.openxmlformats.org/officeDocument/2006/relationships/slide" Target="../slides/slide134.xml"/><Relationship Id="rId1" Type="http://schemas.openxmlformats.org/officeDocument/2006/relationships/notesMaster" Target="../notesMasters/notesMaster1.xml"/></Relationships>
</file>

<file path=ppt/notesSlides/_rels/notesSlide135.xml.rels><?xml version="1.0" encoding="UTF-8" standalone="yes"?>
<Relationships xmlns="http://schemas.openxmlformats.org/package/2006/relationships"><Relationship Id="rId2" Type="http://schemas.openxmlformats.org/officeDocument/2006/relationships/slide" Target="../slides/slide135.xml"/><Relationship Id="rId1" Type="http://schemas.openxmlformats.org/officeDocument/2006/relationships/notesMaster" Target="../notesMasters/notesMaster1.xml"/></Relationships>
</file>

<file path=ppt/notesSlides/_rels/notesSlide136.xml.rels><?xml version="1.0" encoding="UTF-8" standalone="yes"?>
<Relationships xmlns="http://schemas.openxmlformats.org/package/2006/relationships"><Relationship Id="rId2" Type="http://schemas.openxmlformats.org/officeDocument/2006/relationships/slide" Target="../slides/slide136.xml"/><Relationship Id="rId1" Type="http://schemas.openxmlformats.org/officeDocument/2006/relationships/notesMaster" Target="../notesMasters/notesMaster1.xml"/></Relationships>
</file>

<file path=ppt/notesSlides/_rels/notesSlide137.xml.rels><?xml version="1.0" encoding="UTF-8" standalone="yes"?>
<Relationships xmlns="http://schemas.openxmlformats.org/package/2006/relationships"><Relationship Id="rId2" Type="http://schemas.openxmlformats.org/officeDocument/2006/relationships/slide" Target="../slides/slide137.xml"/><Relationship Id="rId1" Type="http://schemas.openxmlformats.org/officeDocument/2006/relationships/notesMaster" Target="../notesMasters/notesMaster1.xml"/></Relationships>
</file>

<file path=ppt/notesSlides/_rels/notesSlide138.xml.rels><?xml version="1.0" encoding="UTF-8" standalone="yes"?>
<Relationships xmlns="http://schemas.openxmlformats.org/package/2006/relationships"><Relationship Id="rId2" Type="http://schemas.openxmlformats.org/officeDocument/2006/relationships/slide" Target="../slides/slide138.xml"/><Relationship Id="rId1" Type="http://schemas.openxmlformats.org/officeDocument/2006/relationships/notesMaster" Target="../notesMasters/notesMaster1.xml"/></Relationships>
</file>

<file path=ppt/notesSlides/_rels/notesSlide139.xml.rels><?xml version="1.0" encoding="UTF-8" standalone="yes"?>
<Relationships xmlns="http://schemas.openxmlformats.org/package/2006/relationships"><Relationship Id="rId2" Type="http://schemas.openxmlformats.org/officeDocument/2006/relationships/slide" Target="../slides/slide139.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0.xml.rels><?xml version="1.0" encoding="UTF-8" standalone="yes"?>
<Relationships xmlns="http://schemas.openxmlformats.org/package/2006/relationships"><Relationship Id="rId2" Type="http://schemas.openxmlformats.org/officeDocument/2006/relationships/slide" Target="../slides/slide140.xml"/><Relationship Id="rId1" Type="http://schemas.openxmlformats.org/officeDocument/2006/relationships/notesMaster" Target="../notesMasters/notesMaster1.xml"/></Relationships>
</file>

<file path=ppt/notesSlides/_rels/notesSlide141.xml.rels><?xml version="1.0" encoding="UTF-8" standalone="yes"?>
<Relationships xmlns="http://schemas.openxmlformats.org/package/2006/relationships"><Relationship Id="rId2" Type="http://schemas.openxmlformats.org/officeDocument/2006/relationships/slide" Target="../slides/slide141.xml"/><Relationship Id="rId1" Type="http://schemas.openxmlformats.org/officeDocument/2006/relationships/notesMaster" Target="../notesMasters/notesMaster1.xml"/></Relationships>
</file>

<file path=ppt/notesSlides/_rels/notesSlide142.xml.rels><?xml version="1.0" encoding="UTF-8" standalone="yes"?>
<Relationships xmlns="http://schemas.openxmlformats.org/package/2006/relationships"><Relationship Id="rId2" Type="http://schemas.openxmlformats.org/officeDocument/2006/relationships/slide" Target="../slides/slide142.xml"/><Relationship Id="rId1" Type="http://schemas.openxmlformats.org/officeDocument/2006/relationships/notesMaster" Target="../notesMasters/notesMaster1.xml"/></Relationships>
</file>

<file path=ppt/notesSlides/_rels/notesSlide143.xml.rels><?xml version="1.0" encoding="UTF-8" standalone="yes"?>
<Relationships xmlns="http://schemas.openxmlformats.org/package/2006/relationships"><Relationship Id="rId2" Type="http://schemas.openxmlformats.org/officeDocument/2006/relationships/slide" Target="../slides/slide143.xml"/><Relationship Id="rId1" Type="http://schemas.openxmlformats.org/officeDocument/2006/relationships/notesMaster" Target="../notesMasters/notesMaster1.xml"/></Relationships>
</file>

<file path=ppt/notesSlides/_rels/notesSlide144.xml.rels><?xml version="1.0" encoding="UTF-8" standalone="yes"?>
<Relationships xmlns="http://schemas.openxmlformats.org/package/2006/relationships"><Relationship Id="rId2" Type="http://schemas.openxmlformats.org/officeDocument/2006/relationships/slide" Target="../slides/slide144.xml"/><Relationship Id="rId1" Type="http://schemas.openxmlformats.org/officeDocument/2006/relationships/notesMaster" Target="../notesMasters/notesMaster1.xml"/></Relationships>
</file>

<file path=ppt/notesSlides/_rels/notesSlide145.xml.rels><?xml version="1.0" encoding="UTF-8" standalone="yes"?>
<Relationships xmlns="http://schemas.openxmlformats.org/package/2006/relationships"><Relationship Id="rId2" Type="http://schemas.openxmlformats.org/officeDocument/2006/relationships/slide" Target="../slides/slide145.xml"/><Relationship Id="rId1" Type="http://schemas.openxmlformats.org/officeDocument/2006/relationships/notesMaster" Target="../notesMasters/notesMaster1.xml"/></Relationships>
</file>

<file path=ppt/notesSlides/_rels/notesSlide146.xml.rels><?xml version="1.0" encoding="UTF-8" standalone="yes"?>
<Relationships xmlns="http://schemas.openxmlformats.org/package/2006/relationships"><Relationship Id="rId2" Type="http://schemas.openxmlformats.org/officeDocument/2006/relationships/slide" Target="../slides/slide146.xml"/><Relationship Id="rId1" Type="http://schemas.openxmlformats.org/officeDocument/2006/relationships/notesMaster" Target="../notesMasters/notesMaster1.xml"/></Relationships>
</file>

<file path=ppt/notesSlides/_rels/notesSlide147.xml.rels><?xml version="1.0" encoding="UTF-8" standalone="yes"?>
<Relationships xmlns="http://schemas.openxmlformats.org/package/2006/relationships"><Relationship Id="rId2" Type="http://schemas.openxmlformats.org/officeDocument/2006/relationships/slide" Target="../slides/slide147.xml"/><Relationship Id="rId1" Type="http://schemas.openxmlformats.org/officeDocument/2006/relationships/notesMaster" Target="../notesMasters/notesMaster1.xml"/></Relationships>
</file>

<file path=ppt/notesSlides/_rels/notesSlide148.xml.rels><?xml version="1.0" encoding="UTF-8" standalone="yes"?>
<Relationships xmlns="http://schemas.openxmlformats.org/package/2006/relationships"><Relationship Id="rId2" Type="http://schemas.openxmlformats.org/officeDocument/2006/relationships/slide" Target="../slides/slide148.xml"/><Relationship Id="rId1" Type="http://schemas.openxmlformats.org/officeDocument/2006/relationships/notesMaster" Target="../notesMasters/notesMaster1.xml"/></Relationships>
</file>

<file path=ppt/notesSlides/_rels/notesSlide149.xml.rels><?xml version="1.0" encoding="UTF-8" standalone="yes"?>
<Relationships xmlns="http://schemas.openxmlformats.org/package/2006/relationships"><Relationship Id="rId2" Type="http://schemas.openxmlformats.org/officeDocument/2006/relationships/slide" Target="../slides/slide14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0.xml.rels><?xml version="1.0" encoding="UTF-8" standalone="yes"?>
<Relationships xmlns="http://schemas.openxmlformats.org/package/2006/relationships"><Relationship Id="rId2" Type="http://schemas.openxmlformats.org/officeDocument/2006/relationships/slide" Target="../slides/slide150.xml"/><Relationship Id="rId1" Type="http://schemas.openxmlformats.org/officeDocument/2006/relationships/notesMaster" Target="../notesMasters/notesMaster1.xml"/></Relationships>
</file>

<file path=ppt/notesSlides/_rels/notesSlide151.xml.rels><?xml version="1.0" encoding="UTF-8" standalone="yes"?>
<Relationships xmlns="http://schemas.openxmlformats.org/package/2006/relationships"><Relationship Id="rId2" Type="http://schemas.openxmlformats.org/officeDocument/2006/relationships/slide" Target="../slides/slide151.xml"/><Relationship Id="rId1" Type="http://schemas.openxmlformats.org/officeDocument/2006/relationships/notesMaster" Target="../notesMasters/notesMaster1.xml"/></Relationships>
</file>

<file path=ppt/notesSlides/_rels/notesSlide152.xml.rels><?xml version="1.0" encoding="UTF-8" standalone="yes"?>
<Relationships xmlns="http://schemas.openxmlformats.org/package/2006/relationships"><Relationship Id="rId2" Type="http://schemas.openxmlformats.org/officeDocument/2006/relationships/slide" Target="../slides/slide152.xml"/><Relationship Id="rId1" Type="http://schemas.openxmlformats.org/officeDocument/2006/relationships/notesMaster" Target="../notesMasters/notesMaster1.xml"/></Relationships>
</file>

<file path=ppt/notesSlides/_rels/notesSlide153.xml.rels><?xml version="1.0" encoding="UTF-8" standalone="yes"?>
<Relationships xmlns="http://schemas.openxmlformats.org/package/2006/relationships"><Relationship Id="rId2" Type="http://schemas.openxmlformats.org/officeDocument/2006/relationships/slide" Target="../slides/slide153.xml"/><Relationship Id="rId1" Type="http://schemas.openxmlformats.org/officeDocument/2006/relationships/notesMaster" Target="../notesMasters/notesMaster1.xml"/></Relationships>
</file>

<file path=ppt/notesSlides/_rels/notesSlide154.xml.rels><?xml version="1.0" encoding="UTF-8" standalone="yes"?>
<Relationships xmlns="http://schemas.openxmlformats.org/package/2006/relationships"><Relationship Id="rId2" Type="http://schemas.openxmlformats.org/officeDocument/2006/relationships/slide" Target="../slides/slide154.xml"/><Relationship Id="rId1" Type="http://schemas.openxmlformats.org/officeDocument/2006/relationships/notesMaster" Target="../notesMasters/notesMaster1.xml"/></Relationships>
</file>

<file path=ppt/notesSlides/_rels/notesSlide155.xml.rels><?xml version="1.0" encoding="UTF-8" standalone="yes"?>
<Relationships xmlns="http://schemas.openxmlformats.org/package/2006/relationships"><Relationship Id="rId2" Type="http://schemas.openxmlformats.org/officeDocument/2006/relationships/slide" Target="../slides/slide155.xml"/><Relationship Id="rId1" Type="http://schemas.openxmlformats.org/officeDocument/2006/relationships/notesMaster" Target="../notesMasters/notesMaster1.xml"/></Relationships>
</file>

<file path=ppt/notesSlides/_rels/notesSlide156.xml.rels><?xml version="1.0" encoding="UTF-8" standalone="yes"?>
<Relationships xmlns="http://schemas.openxmlformats.org/package/2006/relationships"><Relationship Id="rId2" Type="http://schemas.openxmlformats.org/officeDocument/2006/relationships/slide" Target="../slides/slide156.xml"/><Relationship Id="rId1" Type="http://schemas.openxmlformats.org/officeDocument/2006/relationships/notesMaster" Target="../notesMasters/notesMaster1.xml"/></Relationships>
</file>

<file path=ppt/notesSlides/_rels/notesSlide157.xml.rels><?xml version="1.0" encoding="UTF-8" standalone="yes"?>
<Relationships xmlns="http://schemas.openxmlformats.org/package/2006/relationships"><Relationship Id="rId2" Type="http://schemas.openxmlformats.org/officeDocument/2006/relationships/slide" Target="../slides/slide157.xml"/><Relationship Id="rId1" Type="http://schemas.openxmlformats.org/officeDocument/2006/relationships/notesMaster" Target="../notesMasters/notesMaster1.xml"/></Relationships>
</file>

<file path=ppt/notesSlides/_rels/notesSlide158.xml.rels><?xml version="1.0" encoding="UTF-8" standalone="yes"?>
<Relationships xmlns="http://schemas.openxmlformats.org/package/2006/relationships"><Relationship Id="rId2" Type="http://schemas.openxmlformats.org/officeDocument/2006/relationships/slide" Target="../slides/slide158.xml"/><Relationship Id="rId1" Type="http://schemas.openxmlformats.org/officeDocument/2006/relationships/notesMaster" Target="../notesMasters/notesMaster1.xml"/></Relationships>
</file>

<file path=ppt/notesSlides/_rels/notesSlide159.xml.rels><?xml version="1.0" encoding="UTF-8" standalone="yes"?>
<Relationships xmlns="http://schemas.openxmlformats.org/package/2006/relationships"><Relationship Id="rId2" Type="http://schemas.openxmlformats.org/officeDocument/2006/relationships/slide" Target="../slides/slide15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0.xml.rels><?xml version="1.0" encoding="UTF-8" standalone="yes"?>
<Relationships xmlns="http://schemas.openxmlformats.org/package/2006/relationships"><Relationship Id="rId2" Type="http://schemas.openxmlformats.org/officeDocument/2006/relationships/slide" Target="../slides/slide160.xml"/><Relationship Id="rId1" Type="http://schemas.openxmlformats.org/officeDocument/2006/relationships/notesMaster" Target="../notesMasters/notesMaster1.xml"/></Relationships>
</file>

<file path=ppt/notesSlides/_rels/notesSlide161.xml.rels><?xml version="1.0" encoding="UTF-8" standalone="yes"?>
<Relationships xmlns="http://schemas.openxmlformats.org/package/2006/relationships"><Relationship Id="rId2" Type="http://schemas.openxmlformats.org/officeDocument/2006/relationships/slide" Target="../slides/slide161.xml"/><Relationship Id="rId1" Type="http://schemas.openxmlformats.org/officeDocument/2006/relationships/notesMaster" Target="../notesMasters/notesMaster1.xml"/></Relationships>
</file>

<file path=ppt/notesSlides/_rels/notesSlide162.xml.rels><?xml version="1.0" encoding="UTF-8" standalone="yes"?>
<Relationships xmlns="http://schemas.openxmlformats.org/package/2006/relationships"><Relationship Id="rId2" Type="http://schemas.openxmlformats.org/officeDocument/2006/relationships/slide" Target="../slides/slide162.xml"/><Relationship Id="rId1" Type="http://schemas.openxmlformats.org/officeDocument/2006/relationships/notesMaster" Target="../notesMasters/notesMaster1.xml"/></Relationships>
</file>

<file path=ppt/notesSlides/_rels/notesSlide163.xml.rels><?xml version="1.0" encoding="UTF-8" standalone="yes"?>
<Relationships xmlns="http://schemas.openxmlformats.org/package/2006/relationships"><Relationship Id="rId2" Type="http://schemas.openxmlformats.org/officeDocument/2006/relationships/slide" Target="../slides/slide163.xml"/><Relationship Id="rId1" Type="http://schemas.openxmlformats.org/officeDocument/2006/relationships/notesMaster" Target="../notesMasters/notesMaster1.xml"/></Relationships>
</file>

<file path=ppt/notesSlides/_rels/notesSlide164.xml.rels><?xml version="1.0" encoding="UTF-8" standalone="yes"?>
<Relationships xmlns="http://schemas.openxmlformats.org/package/2006/relationships"><Relationship Id="rId2" Type="http://schemas.openxmlformats.org/officeDocument/2006/relationships/slide" Target="../slides/slide164.xml"/><Relationship Id="rId1" Type="http://schemas.openxmlformats.org/officeDocument/2006/relationships/notesMaster" Target="../notesMasters/notesMaster1.xml"/></Relationships>
</file>

<file path=ppt/notesSlides/_rels/notesSlide165.xml.rels><?xml version="1.0" encoding="UTF-8" standalone="yes"?>
<Relationships xmlns="http://schemas.openxmlformats.org/package/2006/relationships"><Relationship Id="rId2" Type="http://schemas.openxmlformats.org/officeDocument/2006/relationships/slide" Target="../slides/slide165.xml"/><Relationship Id="rId1" Type="http://schemas.openxmlformats.org/officeDocument/2006/relationships/notesMaster" Target="../notesMasters/notesMaster1.xml"/></Relationships>
</file>

<file path=ppt/notesSlides/_rels/notesSlide166.xml.rels><?xml version="1.0" encoding="UTF-8" standalone="yes"?>
<Relationships xmlns="http://schemas.openxmlformats.org/package/2006/relationships"><Relationship Id="rId2" Type="http://schemas.openxmlformats.org/officeDocument/2006/relationships/slide" Target="../slides/slide166.xml"/><Relationship Id="rId1" Type="http://schemas.openxmlformats.org/officeDocument/2006/relationships/notesMaster" Target="../notesMasters/notesMaster1.xml"/></Relationships>
</file>

<file path=ppt/notesSlides/_rels/notesSlide167.xml.rels><?xml version="1.0" encoding="UTF-8" standalone="yes"?>
<Relationships xmlns="http://schemas.openxmlformats.org/package/2006/relationships"><Relationship Id="rId2" Type="http://schemas.openxmlformats.org/officeDocument/2006/relationships/slide" Target="../slides/slide167.xml"/><Relationship Id="rId1" Type="http://schemas.openxmlformats.org/officeDocument/2006/relationships/notesMaster" Target="../notesMasters/notesMaster1.xml"/></Relationships>
</file>

<file path=ppt/notesSlides/_rels/notesSlide168.xml.rels><?xml version="1.0" encoding="UTF-8" standalone="yes"?>
<Relationships xmlns="http://schemas.openxmlformats.org/package/2006/relationships"><Relationship Id="rId2" Type="http://schemas.openxmlformats.org/officeDocument/2006/relationships/slide" Target="../slides/slide168.xml"/><Relationship Id="rId1" Type="http://schemas.openxmlformats.org/officeDocument/2006/relationships/notesMaster" Target="../notesMasters/notesMaster1.xml"/></Relationships>
</file>

<file path=ppt/notesSlides/_rels/notesSlide169.xml.rels><?xml version="1.0" encoding="UTF-8" standalone="yes"?>
<Relationships xmlns="http://schemas.openxmlformats.org/package/2006/relationships"><Relationship Id="rId2" Type="http://schemas.openxmlformats.org/officeDocument/2006/relationships/slide" Target="../slides/slide169.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0.xml.rels><?xml version="1.0" encoding="UTF-8" standalone="yes"?>
<Relationships xmlns="http://schemas.openxmlformats.org/package/2006/relationships"><Relationship Id="rId2" Type="http://schemas.openxmlformats.org/officeDocument/2006/relationships/slide" Target="../slides/slide170.xml"/><Relationship Id="rId1" Type="http://schemas.openxmlformats.org/officeDocument/2006/relationships/notesMaster" Target="../notesMasters/notesMaster1.xml"/></Relationships>
</file>

<file path=ppt/notesSlides/_rels/notesSlide171.xml.rels><?xml version="1.0" encoding="UTF-8" standalone="yes"?>
<Relationships xmlns="http://schemas.openxmlformats.org/package/2006/relationships"><Relationship Id="rId2" Type="http://schemas.openxmlformats.org/officeDocument/2006/relationships/slide" Target="../slides/slide171.xml"/><Relationship Id="rId1" Type="http://schemas.openxmlformats.org/officeDocument/2006/relationships/notesMaster" Target="../notesMasters/notesMaster1.xml"/></Relationships>
</file>

<file path=ppt/notesSlides/_rels/notesSlide172.xml.rels><?xml version="1.0" encoding="UTF-8" standalone="yes"?>
<Relationships xmlns="http://schemas.openxmlformats.org/package/2006/relationships"><Relationship Id="rId2" Type="http://schemas.openxmlformats.org/officeDocument/2006/relationships/slide" Target="../slides/slide172.xml"/><Relationship Id="rId1" Type="http://schemas.openxmlformats.org/officeDocument/2006/relationships/notesMaster" Target="../notesMasters/notesMaster1.xml"/></Relationships>
</file>

<file path=ppt/notesSlides/_rels/notesSlide173.xml.rels><?xml version="1.0" encoding="UTF-8" standalone="yes"?>
<Relationships xmlns="http://schemas.openxmlformats.org/package/2006/relationships"><Relationship Id="rId2" Type="http://schemas.openxmlformats.org/officeDocument/2006/relationships/slide" Target="../slides/slide173.xml"/><Relationship Id="rId1" Type="http://schemas.openxmlformats.org/officeDocument/2006/relationships/notesMaster" Target="../notesMasters/notesMaster1.xml"/></Relationships>
</file>

<file path=ppt/notesSlides/_rels/notesSlide174.xml.rels><?xml version="1.0" encoding="UTF-8" standalone="yes"?>
<Relationships xmlns="http://schemas.openxmlformats.org/package/2006/relationships"><Relationship Id="rId2" Type="http://schemas.openxmlformats.org/officeDocument/2006/relationships/slide" Target="../slides/slide174.xml"/><Relationship Id="rId1" Type="http://schemas.openxmlformats.org/officeDocument/2006/relationships/notesMaster" Target="../notesMasters/notesMaster1.xml"/></Relationships>
</file>

<file path=ppt/notesSlides/_rels/notesSlide175.xml.rels><?xml version="1.0" encoding="UTF-8" standalone="yes"?>
<Relationships xmlns="http://schemas.openxmlformats.org/package/2006/relationships"><Relationship Id="rId2" Type="http://schemas.openxmlformats.org/officeDocument/2006/relationships/slide" Target="../slides/slide175.xml"/><Relationship Id="rId1" Type="http://schemas.openxmlformats.org/officeDocument/2006/relationships/notesMaster" Target="../notesMasters/notesMaster1.xml"/></Relationships>
</file>

<file path=ppt/notesSlides/_rels/notesSlide176.xml.rels><?xml version="1.0" encoding="UTF-8" standalone="yes"?>
<Relationships xmlns="http://schemas.openxmlformats.org/package/2006/relationships"><Relationship Id="rId2" Type="http://schemas.openxmlformats.org/officeDocument/2006/relationships/slide" Target="../slides/slide176.xml"/><Relationship Id="rId1" Type="http://schemas.openxmlformats.org/officeDocument/2006/relationships/notesMaster" Target="../notesMasters/notesMaster1.xml"/></Relationships>
</file>

<file path=ppt/notesSlides/_rels/notesSlide177.xml.rels><?xml version="1.0" encoding="UTF-8" standalone="yes"?>
<Relationships xmlns="http://schemas.openxmlformats.org/package/2006/relationships"><Relationship Id="rId2" Type="http://schemas.openxmlformats.org/officeDocument/2006/relationships/slide" Target="../slides/slide177.xml"/><Relationship Id="rId1" Type="http://schemas.openxmlformats.org/officeDocument/2006/relationships/notesMaster" Target="../notesMasters/notesMaster1.xml"/></Relationships>
</file>

<file path=ppt/notesSlides/_rels/notesSlide178.xml.rels><?xml version="1.0" encoding="UTF-8" standalone="yes"?>
<Relationships xmlns="http://schemas.openxmlformats.org/package/2006/relationships"><Relationship Id="rId2" Type="http://schemas.openxmlformats.org/officeDocument/2006/relationships/slide" Target="../slides/slide178.xml"/><Relationship Id="rId1" Type="http://schemas.openxmlformats.org/officeDocument/2006/relationships/notesMaster" Target="../notesMasters/notesMaster1.xml"/></Relationships>
</file>

<file path=ppt/notesSlides/_rels/notesSlide179.xml.rels><?xml version="1.0" encoding="UTF-8" standalone="yes"?>
<Relationships xmlns="http://schemas.openxmlformats.org/package/2006/relationships"><Relationship Id="rId2" Type="http://schemas.openxmlformats.org/officeDocument/2006/relationships/slide" Target="../slides/slide17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0.xml.rels><?xml version="1.0" encoding="UTF-8" standalone="yes"?>
<Relationships xmlns="http://schemas.openxmlformats.org/package/2006/relationships"><Relationship Id="rId2" Type="http://schemas.openxmlformats.org/officeDocument/2006/relationships/slide" Target="../slides/slide180.xml"/><Relationship Id="rId1" Type="http://schemas.openxmlformats.org/officeDocument/2006/relationships/notesMaster" Target="../notesMasters/notesMaster1.xml"/></Relationships>
</file>

<file path=ppt/notesSlides/_rels/notesSlide181.xml.rels><?xml version="1.0" encoding="UTF-8" standalone="yes"?>
<Relationships xmlns="http://schemas.openxmlformats.org/package/2006/relationships"><Relationship Id="rId2" Type="http://schemas.openxmlformats.org/officeDocument/2006/relationships/slide" Target="../slides/slide181.xml"/><Relationship Id="rId1" Type="http://schemas.openxmlformats.org/officeDocument/2006/relationships/notesMaster" Target="../notesMasters/notesMaster1.xml"/></Relationships>
</file>

<file path=ppt/notesSlides/_rels/notesSlide182.xml.rels><?xml version="1.0" encoding="UTF-8" standalone="yes"?>
<Relationships xmlns="http://schemas.openxmlformats.org/package/2006/relationships"><Relationship Id="rId2" Type="http://schemas.openxmlformats.org/officeDocument/2006/relationships/slide" Target="../slides/slide182.xml"/><Relationship Id="rId1" Type="http://schemas.openxmlformats.org/officeDocument/2006/relationships/notesMaster" Target="../notesMasters/notesMaster1.xml"/></Relationships>
</file>

<file path=ppt/notesSlides/_rels/notesSlide183.xml.rels><?xml version="1.0" encoding="UTF-8" standalone="yes"?>
<Relationships xmlns="http://schemas.openxmlformats.org/package/2006/relationships"><Relationship Id="rId2" Type="http://schemas.openxmlformats.org/officeDocument/2006/relationships/slide" Target="../slides/slide183.xml"/><Relationship Id="rId1" Type="http://schemas.openxmlformats.org/officeDocument/2006/relationships/notesMaster" Target="../notesMasters/notesMaster1.xml"/></Relationships>
</file>

<file path=ppt/notesSlides/_rels/notesSlide184.xml.rels><?xml version="1.0" encoding="UTF-8" standalone="yes"?>
<Relationships xmlns="http://schemas.openxmlformats.org/package/2006/relationships"><Relationship Id="rId2" Type="http://schemas.openxmlformats.org/officeDocument/2006/relationships/slide" Target="../slides/slide184.xml"/><Relationship Id="rId1" Type="http://schemas.openxmlformats.org/officeDocument/2006/relationships/notesMaster" Target="../notesMasters/notesMaster1.xml"/></Relationships>
</file>

<file path=ppt/notesSlides/_rels/notesSlide185.xml.rels><?xml version="1.0" encoding="UTF-8" standalone="yes"?>
<Relationships xmlns="http://schemas.openxmlformats.org/package/2006/relationships"><Relationship Id="rId2" Type="http://schemas.openxmlformats.org/officeDocument/2006/relationships/slide" Target="../slides/slide185.xml"/><Relationship Id="rId1" Type="http://schemas.openxmlformats.org/officeDocument/2006/relationships/notesMaster" Target="../notesMasters/notesMaster1.xml"/></Relationships>
</file>

<file path=ppt/notesSlides/_rels/notesSlide186.xml.rels><?xml version="1.0" encoding="UTF-8" standalone="yes"?>
<Relationships xmlns="http://schemas.openxmlformats.org/package/2006/relationships"><Relationship Id="rId2" Type="http://schemas.openxmlformats.org/officeDocument/2006/relationships/slide" Target="../slides/slide186.xml"/><Relationship Id="rId1" Type="http://schemas.openxmlformats.org/officeDocument/2006/relationships/notesMaster" Target="../notesMasters/notesMaster1.xml"/></Relationships>
</file>

<file path=ppt/notesSlides/_rels/notesSlide187.xml.rels><?xml version="1.0" encoding="UTF-8" standalone="yes"?>
<Relationships xmlns="http://schemas.openxmlformats.org/package/2006/relationships"><Relationship Id="rId2" Type="http://schemas.openxmlformats.org/officeDocument/2006/relationships/slide" Target="../slides/slide187.xml"/><Relationship Id="rId1" Type="http://schemas.openxmlformats.org/officeDocument/2006/relationships/notesMaster" Target="../notesMasters/notesMaster1.xml"/></Relationships>
</file>

<file path=ppt/notesSlides/_rels/notesSlide188.xml.rels><?xml version="1.0" encoding="UTF-8" standalone="yes"?>
<Relationships xmlns="http://schemas.openxmlformats.org/package/2006/relationships"><Relationship Id="rId2" Type="http://schemas.openxmlformats.org/officeDocument/2006/relationships/slide" Target="../slides/slide188.xml"/><Relationship Id="rId1" Type="http://schemas.openxmlformats.org/officeDocument/2006/relationships/notesMaster" Target="../notesMasters/notesMaster1.xml"/></Relationships>
</file>

<file path=ppt/notesSlides/_rels/notesSlide189.xml.rels><?xml version="1.0" encoding="UTF-8" standalone="yes"?>
<Relationships xmlns="http://schemas.openxmlformats.org/package/2006/relationships"><Relationship Id="rId2" Type="http://schemas.openxmlformats.org/officeDocument/2006/relationships/slide" Target="../slides/slide18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0.xml.rels><?xml version="1.0" encoding="UTF-8" standalone="yes"?>
<Relationships xmlns="http://schemas.openxmlformats.org/package/2006/relationships"><Relationship Id="rId2" Type="http://schemas.openxmlformats.org/officeDocument/2006/relationships/slide" Target="../slides/slide190.xml"/><Relationship Id="rId1" Type="http://schemas.openxmlformats.org/officeDocument/2006/relationships/notesMaster" Target="../notesMasters/notesMaster1.xml"/></Relationships>
</file>

<file path=ppt/notesSlides/_rels/notesSlide191.xml.rels><?xml version="1.0" encoding="UTF-8" standalone="yes"?>
<Relationships xmlns="http://schemas.openxmlformats.org/package/2006/relationships"><Relationship Id="rId2" Type="http://schemas.openxmlformats.org/officeDocument/2006/relationships/slide" Target="../slides/slide191.xml"/><Relationship Id="rId1" Type="http://schemas.openxmlformats.org/officeDocument/2006/relationships/notesMaster" Target="../notesMasters/notesMaster1.xml"/></Relationships>
</file>

<file path=ppt/notesSlides/_rels/notesSlide192.xml.rels><?xml version="1.0" encoding="UTF-8" standalone="yes"?>
<Relationships xmlns="http://schemas.openxmlformats.org/package/2006/relationships"><Relationship Id="rId2" Type="http://schemas.openxmlformats.org/officeDocument/2006/relationships/slide" Target="../slides/slide192.xml"/><Relationship Id="rId1" Type="http://schemas.openxmlformats.org/officeDocument/2006/relationships/notesMaster" Target="../notesMasters/notesMaster1.xml"/></Relationships>
</file>

<file path=ppt/notesSlides/_rels/notesSlide193.xml.rels><?xml version="1.0" encoding="UTF-8" standalone="yes"?>
<Relationships xmlns="http://schemas.openxmlformats.org/package/2006/relationships"><Relationship Id="rId2" Type="http://schemas.openxmlformats.org/officeDocument/2006/relationships/slide" Target="../slides/slide193.xml"/><Relationship Id="rId1" Type="http://schemas.openxmlformats.org/officeDocument/2006/relationships/notesMaster" Target="../notesMasters/notesMaster1.xml"/></Relationships>
</file>

<file path=ppt/notesSlides/_rels/notesSlide194.xml.rels><?xml version="1.0" encoding="UTF-8" standalone="yes"?>
<Relationships xmlns="http://schemas.openxmlformats.org/package/2006/relationships"><Relationship Id="rId2" Type="http://schemas.openxmlformats.org/officeDocument/2006/relationships/slide" Target="../slides/slide194.xml"/><Relationship Id="rId1" Type="http://schemas.openxmlformats.org/officeDocument/2006/relationships/notesMaster" Target="../notesMasters/notesMaster1.xml"/></Relationships>
</file>

<file path=ppt/notesSlides/_rels/notesSlide195.xml.rels><?xml version="1.0" encoding="UTF-8" standalone="yes"?>
<Relationships xmlns="http://schemas.openxmlformats.org/package/2006/relationships"><Relationship Id="rId2" Type="http://schemas.openxmlformats.org/officeDocument/2006/relationships/slide" Target="../slides/slide195.xml"/><Relationship Id="rId1" Type="http://schemas.openxmlformats.org/officeDocument/2006/relationships/notesMaster" Target="../notesMasters/notesMaster1.xml"/></Relationships>
</file>

<file path=ppt/notesSlides/_rels/notesSlide196.xml.rels><?xml version="1.0" encoding="UTF-8" standalone="yes"?>
<Relationships xmlns="http://schemas.openxmlformats.org/package/2006/relationships"><Relationship Id="rId2" Type="http://schemas.openxmlformats.org/officeDocument/2006/relationships/slide" Target="../slides/slide196.xml"/><Relationship Id="rId1" Type="http://schemas.openxmlformats.org/officeDocument/2006/relationships/notesMaster" Target="../notesMasters/notesMaster1.xml"/></Relationships>
</file>

<file path=ppt/notesSlides/_rels/notesSlide197.xml.rels><?xml version="1.0" encoding="UTF-8" standalone="yes"?>
<Relationships xmlns="http://schemas.openxmlformats.org/package/2006/relationships"><Relationship Id="rId2" Type="http://schemas.openxmlformats.org/officeDocument/2006/relationships/slide" Target="../slides/slide197.xml"/><Relationship Id="rId1" Type="http://schemas.openxmlformats.org/officeDocument/2006/relationships/notesMaster" Target="../notesMasters/notesMaster1.xml"/></Relationships>
</file>

<file path=ppt/notesSlides/_rels/notesSlide198.xml.rels><?xml version="1.0" encoding="UTF-8" standalone="yes"?>
<Relationships xmlns="http://schemas.openxmlformats.org/package/2006/relationships"><Relationship Id="rId2" Type="http://schemas.openxmlformats.org/officeDocument/2006/relationships/slide" Target="../slides/slide198.xml"/><Relationship Id="rId1" Type="http://schemas.openxmlformats.org/officeDocument/2006/relationships/notesMaster" Target="../notesMasters/notesMaster1.xml"/></Relationships>
</file>

<file path=ppt/notesSlides/_rels/notesSlide199.xml.rels><?xml version="1.0" encoding="UTF-8" standalone="yes"?>
<Relationships xmlns="http://schemas.openxmlformats.org/package/2006/relationships"><Relationship Id="rId2" Type="http://schemas.openxmlformats.org/officeDocument/2006/relationships/slide" Target="../slides/slide19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00.xml.rels><?xml version="1.0" encoding="UTF-8" standalone="yes"?>
<Relationships xmlns="http://schemas.openxmlformats.org/package/2006/relationships"><Relationship Id="rId2" Type="http://schemas.openxmlformats.org/officeDocument/2006/relationships/slide" Target="../slides/slide200.xml"/><Relationship Id="rId1" Type="http://schemas.openxmlformats.org/officeDocument/2006/relationships/notesMaster" Target="../notesMasters/notesMaster1.xml"/></Relationships>
</file>

<file path=ppt/notesSlides/_rels/notesSlide201.xml.rels><?xml version="1.0" encoding="UTF-8" standalone="yes"?>
<Relationships xmlns="http://schemas.openxmlformats.org/package/2006/relationships"><Relationship Id="rId2" Type="http://schemas.openxmlformats.org/officeDocument/2006/relationships/slide" Target="../slides/slide201.xml"/><Relationship Id="rId1" Type="http://schemas.openxmlformats.org/officeDocument/2006/relationships/notesMaster" Target="../notesMasters/notesMaster1.xml"/></Relationships>
</file>

<file path=ppt/notesSlides/_rels/notesSlide202.xml.rels><?xml version="1.0" encoding="UTF-8" standalone="yes"?>
<Relationships xmlns="http://schemas.openxmlformats.org/package/2006/relationships"><Relationship Id="rId2" Type="http://schemas.openxmlformats.org/officeDocument/2006/relationships/slide" Target="../slides/slide202.xml"/><Relationship Id="rId1" Type="http://schemas.openxmlformats.org/officeDocument/2006/relationships/notesMaster" Target="../notesMasters/notesMaster1.xml"/></Relationships>
</file>

<file path=ppt/notesSlides/_rels/notesSlide203.xml.rels><?xml version="1.0" encoding="UTF-8" standalone="yes"?>
<Relationships xmlns="http://schemas.openxmlformats.org/package/2006/relationships"><Relationship Id="rId2" Type="http://schemas.openxmlformats.org/officeDocument/2006/relationships/slide" Target="../slides/slide203.xml"/><Relationship Id="rId1" Type="http://schemas.openxmlformats.org/officeDocument/2006/relationships/notesMaster" Target="../notesMasters/notesMaster1.xml"/></Relationships>
</file>

<file path=ppt/notesSlides/_rels/notesSlide204.xml.rels><?xml version="1.0" encoding="UTF-8" standalone="yes"?>
<Relationships xmlns="http://schemas.openxmlformats.org/package/2006/relationships"><Relationship Id="rId2" Type="http://schemas.openxmlformats.org/officeDocument/2006/relationships/slide" Target="../slides/slide204.xml"/><Relationship Id="rId1" Type="http://schemas.openxmlformats.org/officeDocument/2006/relationships/notesMaster" Target="../notesMasters/notesMaster1.xml"/></Relationships>
</file>

<file path=ppt/notesSlides/_rels/notesSlide205.xml.rels><?xml version="1.0" encoding="UTF-8" standalone="yes"?>
<Relationships xmlns="http://schemas.openxmlformats.org/package/2006/relationships"><Relationship Id="rId2" Type="http://schemas.openxmlformats.org/officeDocument/2006/relationships/slide" Target="../slides/slide205.xml"/><Relationship Id="rId1" Type="http://schemas.openxmlformats.org/officeDocument/2006/relationships/notesMaster" Target="../notesMasters/notesMaster1.xml"/></Relationships>
</file>

<file path=ppt/notesSlides/_rels/notesSlide206.xml.rels><?xml version="1.0" encoding="UTF-8" standalone="yes"?>
<Relationships xmlns="http://schemas.openxmlformats.org/package/2006/relationships"><Relationship Id="rId2" Type="http://schemas.openxmlformats.org/officeDocument/2006/relationships/slide" Target="../slides/slide206.xml"/><Relationship Id="rId1" Type="http://schemas.openxmlformats.org/officeDocument/2006/relationships/notesMaster" Target="../notesMasters/notesMaster1.xml"/></Relationships>
</file>

<file path=ppt/notesSlides/_rels/notesSlide207.xml.rels><?xml version="1.0" encoding="UTF-8" standalone="yes"?>
<Relationships xmlns="http://schemas.openxmlformats.org/package/2006/relationships"><Relationship Id="rId2" Type="http://schemas.openxmlformats.org/officeDocument/2006/relationships/slide" Target="../slides/slide207.xml"/><Relationship Id="rId1" Type="http://schemas.openxmlformats.org/officeDocument/2006/relationships/notesMaster" Target="../notesMasters/notesMaster1.xml"/></Relationships>
</file>

<file path=ppt/notesSlides/_rels/notesSlide208.xml.rels><?xml version="1.0" encoding="UTF-8" standalone="yes"?>
<Relationships xmlns="http://schemas.openxmlformats.org/package/2006/relationships"><Relationship Id="rId2" Type="http://schemas.openxmlformats.org/officeDocument/2006/relationships/slide" Target="../slides/slide208.xml"/><Relationship Id="rId1" Type="http://schemas.openxmlformats.org/officeDocument/2006/relationships/notesMaster" Target="../notesMasters/notesMaster1.xml"/></Relationships>
</file>

<file path=ppt/notesSlides/_rels/notesSlide209.xml.rels><?xml version="1.0" encoding="UTF-8" standalone="yes"?>
<Relationships xmlns="http://schemas.openxmlformats.org/package/2006/relationships"><Relationship Id="rId2" Type="http://schemas.openxmlformats.org/officeDocument/2006/relationships/slide" Target="../slides/slide20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10.xml.rels><?xml version="1.0" encoding="UTF-8" standalone="yes"?>
<Relationships xmlns="http://schemas.openxmlformats.org/package/2006/relationships"><Relationship Id="rId2" Type="http://schemas.openxmlformats.org/officeDocument/2006/relationships/slide" Target="../slides/slide210.xml"/><Relationship Id="rId1" Type="http://schemas.openxmlformats.org/officeDocument/2006/relationships/notesMaster" Target="../notesMasters/notesMaster1.xml"/></Relationships>
</file>

<file path=ppt/notesSlides/_rels/notesSlide211.xml.rels><?xml version="1.0" encoding="UTF-8" standalone="yes"?>
<Relationships xmlns="http://schemas.openxmlformats.org/package/2006/relationships"><Relationship Id="rId2" Type="http://schemas.openxmlformats.org/officeDocument/2006/relationships/slide" Target="../slides/slide211.xml"/><Relationship Id="rId1" Type="http://schemas.openxmlformats.org/officeDocument/2006/relationships/notesMaster" Target="../notesMasters/notesMaster1.xml"/></Relationships>
</file>

<file path=ppt/notesSlides/_rels/notesSlide212.xml.rels><?xml version="1.0" encoding="UTF-8" standalone="yes"?>
<Relationships xmlns="http://schemas.openxmlformats.org/package/2006/relationships"><Relationship Id="rId2" Type="http://schemas.openxmlformats.org/officeDocument/2006/relationships/slide" Target="../slides/slide212.xml"/><Relationship Id="rId1" Type="http://schemas.openxmlformats.org/officeDocument/2006/relationships/notesMaster" Target="../notesMasters/notesMaster1.xml"/></Relationships>
</file>

<file path=ppt/notesSlides/_rels/notesSlide213.xml.rels><?xml version="1.0" encoding="UTF-8" standalone="yes"?>
<Relationships xmlns="http://schemas.openxmlformats.org/package/2006/relationships"><Relationship Id="rId2" Type="http://schemas.openxmlformats.org/officeDocument/2006/relationships/slide" Target="../slides/slide213.xml"/><Relationship Id="rId1" Type="http://schemas.openxmlformats.org/officeDocument/2006/relationships/notesMaster" Target="../notesMasters/notesMaster1.xml"/></Relationships>
</file>

<file path=ppt/notesSlides/_rels/notesSlide214.xml.rels><?xml version="1.0" encoding="UTF-8" standalone="yes"?>
<Relationships xmlns="http://schemas.openxmlformats.org/package/2006/relationships"><Relationship Id="rId2" Type="http://schemas.openxmlformats.org/officeDocument/2006/relationships/slide" Target="../slides/slide214.xml"/><Relationship Id="rId1" Type="http://schemas.openxmlformats.org/officeDocument/2006/relationships/notesMaster" Target="../notesMasters/notesMaster1.xml"/></Relationships>
</file>

<file path=ppt/notesSlides/_rels/notesSlide215.xml.rels><?xml version="1.0" encoding="UTF-8" standalone="yes"?>
<Relationships xmlns="http://schemas.openxmlformats.org/package/2006/relationships"><Relationship Id="rId2" Type="http://schemas.openxmlformats.org/officeDocument/2006/relationships/slide" Target="../slides/slide21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8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8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9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9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93.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4.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95.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96.xml.rels><?xml version="1.0" encoding="UTF-8" standalone="yes"?>
<Relationships xmlns="http://schemas.openxmlformats.org/package/2006/relationships"><Relationship Id="rId2" Type="http://schemas.openxmlformats.org/officeDocument/2006/relationships/slide" Target="../slides/slide96.xml"/><Relationship Id="rId1" Type="http://schemas.openxmlformats.org/officeDocument/2006/relationships/notesMaster" Target="../notesMasters/notesMaster1.xml"/></Relationships>
</file>

<file path=ppt/notesSlides/_rels/notesSlide97.xml.rels><?xml version="1.0" encoding="UTF-8" standalone="yes"?>
<Relationships xmlns="http://schemas.openxmlformats.org/package/2006/relationships"><Relationship Id="rId2" Type="http://schemas.openxmlformats.org/officeDocument/2006/relationships/slide" Target="../slides/slide97.xml"/><Relationship Id="rId1" Type="http://schemas.openxmlformats.org/officeDocument/2006/relationships/notesMaster" Target="../notesMasters/notesMaster1.xml"/></Relationships>
</file>

<file path=ppt/notesSlides/_rels/notesSlide98.xml.rels><?xml version="1.0" encoding="UTF-8" standalone="yes"?>
<Relationships xmlns="http://schemas.openxmlformats.org/package/2006/relationships"><Relationship Id="rId2" Type="http://schemas.openxmlformats.org/officeDocument/2006/relationships/slide" Target="../slides/slide98.xml"/><Relationship Id="rId1" Type="http://schemas.openxmlformats.org/officeDocument/2006/relationships/notesMaster" Target="../notesMasters/notesMaster1.xml"/></Relationships>
</file>

<file path=ppt/notesSlides/_rels/notesSlide99.xml.rels><?xml version="1.0" encoding="UTF-8" standalone="yes"?>
<Relationships xmlns="http://schemas.openxmlformats.org/package/2006/relationships"><Relationship Id="rId2" Type="http://schemas.openxmlformats.org/officeDocument/2006/relationships/slide" Target="../slides/slide9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06400" y="696913"/>
            <a:ext cx="6197600" cy="3486150"/>
          </a:xfrm>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F17790-9523-4258-86F3-2843271FE7D5}" type="slidenum">
              <a:rPr lang="en-US" smtClean="0"/>
              <a:t>1</a:t>
            </a:fld>
            <a:endParaRPr lang="en-US"/>
          </a:p>
        </p:txBody>
      </p:sp>
    </p:spTree>
    <p:extLst>
      <p:ext uri="{BB962C8B-B14F-4D97-AF65-F5344CB8AC3E}">
        <p14:creationId xmlns:p14="http://schemas.microsoft.com/office/powerpoint/2010/main" val="208821792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91D2C-98D7-89FA-B2DD-DEDBA8515A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C174A9-5A30-10DB-54DA-0D2FA76281DE}"/>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679B4BC-9001-8326-AF72-73391BDE04A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063E4FB4-7605-3970-726A-53BB35988232}"/>
              </a:ext>
            </a:extLst>
          </p:cNvPr>
          <p:cNvSpPr>
            <a:spLocks noGrp="1"/>
          </p:cNvSpPr>
          <p:nvPr>
            <p:ph type="sldNum" sz="quarter" idx="5"/>
          </p:nvPr>
        </p:nvSpPr>
        <p:spPr/>
        <p:txBody>
          <a:bodyPr/>
          <a:lstStyle/>
          <a:p>
            <a:fld id="{F255C5C3-8BB9-4CCD-A788-E129407BC5F8}" type="slidenum">
              <a:rPr lang="en-US" smtClean="0"/>
              <a:t>10</a:t>
            </a:fld>
            <a:endParaRPr lang="en-US"/>
          </a:p>
        </p:txBody>
      </p:sp>
    </p:spTree>
    <p:extLst>
      <p:ext uri="{BB962C8B-B14F-4D97-AF65-F5344CB8AC3E}">
        <p14:creationId xmlns:p14="http://schemas.microsoft.com/office/powerpoint/2010/main" val="4121206035"/>
      </p:ext>
    </p:extLst>
  </p:cSld>
  <p:clrMapOvr>
    <a:masterClrMapping/>
  </p:clrMapOvr>
</p:notes>
</file>

<file path=ppt/notesSlides/notesSlide10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0C1DC8-786C-92B6-0037-D9B845FEBD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CD41C72-ADCB-A580-EAE4-451201795C1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F23D1B3-B76F-963F-FA98-5A5F9842402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5E18A4A1-65D0-A612-FBA7-9234C0C9951B}"/>
              </a:ext>
            </a:extLst>
          </p:cNvPr>
          <p:cNvSpPr>
            <a:spLocks noGrp="1"/>
          </p:cNvSpPr>
          <p:nvPr>
            <p:ph type="sldNum" sz="quarter" idx="5"/>
          </p:nvPr>
        </p:nvSpPr>
        <p:spPr/>
        <p:txBody>
          <a:bodyPr/>
          <a:lstStyle/>
          <a:p>
            <a:fld id="{F255C5C3-8BB9-4CCD-A788-E129407BC5F8}" type="slidenum">
              <a:rPr lang="en-US" smtClean="0"/>
              <a:t>100</a:t>
            </a:fld>
            <a:endParaRPr lang="en-US"/>
          </a:p>
        </p:txBody>
      </p:sp>
    </p:spTree>
    <p:extLst>
      <p:ext uri="{BB962C8B-B14F-4D97-AF65-F5344CB8AC3E}">
        <p14:creationId xmlns:p14="http://schemas.microsoft.com/office/powerpoint/2010/main" val="323380768"/>
      </p:ext>
    </p:extLst>
  </p:cSld>
  <p:clrMapOvr>
    <a:masterClrMapping/>
  </p:clrMapOvr>
</p:notes>
</file>

<file path=ppt/notesSlides/notesSlide10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C97F5F-386F-2ACF-20F1-940FE25424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655505-5D8C-6DAB-3468-6EEBA7ABCBA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7796460-345B-0496-3B9A-8CA0EBB104D4}"/>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44F5C511-9709-48B8-73B8-117ACE90CCBF}"/>
              </a:ext>
            </a:extLst>
          </p:cNvPr>
          <p:cNvSpPr>
            <a:spLocks noGrp="1"/>
          </p:cNvSpPr>
          <p:nvPr>
            <p:ph type="sldNum" sz="quarter" idx="5"/>
          </p:nvPr>
        </p:nvSpPr>
        <p:spPr/>
        <p:txBody>
          <a:bodyPr/>
          <a:lstStyle/>
          <a:p>
            <a:fld id="{F255C5C3-8BB9-4CCD-A788-E129407BC5F8}" type="slidenum">
              <a:rPr lang="en-US" smtClean="0"/>
              <a:t>101</a:t>
            </a:fld>
            <a:endParaRPr lang="en-US"/>
          </a:p>
        </p:txBody>
      </p:sp>
    </p:spTree>
    <p:extLst>
      <p:ext uri="{BB962C8B-B14F-4D97-AF65-F5344CB8AC3E}">
        <p14:creationId xmlns:p14="http://schemas.microsoft.com/office/powerpoint/2010/main" val="1347176006"/>
      </p:ext>
    </p:extLst>
  </p:cSld>
  <p:clrMapOvr>
    <a:masterClrMapping/>
  </p:clrMapOvr>
</p:notes>
</file>

<file path=ppt/notesSlides/notesSlide10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04AFE-D196-C365-654B-EDEC189822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5E8A2A7-4875-DEB8-B11A-176A8BBAAB2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D4C0C369-CC74-C899-5DCF-BC0B30E3F7A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424AEE7-A71D-C003-8B83-42BFC06F8C98}"/>
              </a:ext>
            </a:extLst>
          </p:cNvPr>
          <p:cNvSpPr>
            <a:spLocks noGrp="1"/>
          </p:cNvSpPr>
          <p:nvPr>
            <p:ph type="sldNum" sz="quarter" idx="5"/>
          </p:nvPr>
        </p:nvSpPr>
        <p:spPr/>
        <p:txBody>
          <a:bodyPr/>
          <a:lstStyle/>
          <a:p>
            <a:fld id="{F255C5C3-8BB9-4CCD-A788-E129407BC5F8}" type="slidenum">
              <a:rPr lang="en-US" smtClean="0"/>
              <a:t>102</a:t>
            </a:fld>
            <a:endParaRPr lang="en-US"/>
          </a:p>
        </p:txBody>
      </p:sp>
    </p:spTree>
    <p:extLst>
      <p:ext uri="{BB962C8B-B14F-4D97-AF65-F5344CB8AC3E}">
        <p14:creationId xmlns:p14="http://schemas.microsoft.com/office/powerpoint/2010/main" val="3342259862"/>
      </p:ext>
    </p:extLst>
  </p:cSld>
  <p:clrMapOvr>
    <a:masterClrMapping/>
  </p:clrMapOvr>
</p:notes>
</file>

<file path=ppt/notesSlides/notesSlide10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7151B9-1E20-9791-C423-D186E47EC85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AD677B-9BC4-0BF3-8814-386C23F3A9B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D76FEC18-850F-E4B2-C5D5-7528AA6920A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71B2B58-9989-6896-87A6-9336CD2F9C2C}"/>
              </a:ext>
            </a:extLst>
          </p:cNvPr>
          <p:cNvSpPr>
            <a:spLocks noGrp="1"/>
          </p:cNvSpPr>
          <p:nvPr>
            <p:ph type="sldNum" sz="quarter" idx="5"/>
          </p:nvPr>
        </p:nvSpPr>
        <p:spPr/>
        <p:txBody>
          <a:bodyPr/>
          <a:lstStyle/>
          <a:p>
            <a:fld id="{F255C5C3-8BB9-4CCD-A788-E129407BC5F8}" type="slidenum">
              <a:rPr lang="en-US" smtClean="0"/>
              <a:t>103</a:t>
            </a:fld>
            <a:endParaRPr lang="en-US"/>
          </a:p>
        </p:txBody>
      </p:sp>
    </p:spTree>
    <p:extLst>
      <p:ext uri="{BB962C8B-B14F-4D97-AF65-F5344CB8AC3E}">
        <p14:creationId xmlns:p14="http://schemas.microsoft.com/office/powerpoint/2010/main" val="3503120263"/>
      </p:ext>
    </p:extLst>
  </p:cSld>
  <p:clrMapOvr>
    <a:masterClrMapping/>
  </p:clrMapOvr>
</p:notes>
</file>

<file path=ppt/notesSlides/notesSlide10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AEF55A-82E7-A9B7-A502-46EA20DCF8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31A7ED-FBD8-C12F-F12E-DBD04078851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539ADE2-4530-A79A-6353-88962A3B96B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45A95BE-BCEF-B367-2B09-03748408D2B1}"/>
              </a:ext>
            </a:extLst>
          </p:cNvPr>
          <p:cNvSpPr>
            <a:spLocks noGrp="1"/>
          </p:cNvSpPr>
          <p:nvPr>
            <p:ph type="sldNum" sz="quarter" idx="10"/>
          </p:nvPr>
        </p:nvSpPr>
        <p:spPr/>
        <p:txBody>
          <a:bodyPr/>
          <a:lstStyle/>
          <a:p>
            <a:fld id="{F7F17790-9523-4258-86F3-2843271FE7D5}" type="slidenum">
              <a:rPr lang="en-US" smtClean="0"/>
              <a:t>104</a:t>
            </a:fld>
            <a:endParaRPr lang="en-US"/>
          </a:p>
        </p:txBody>
      </p:sp>
    </p:spTree>
    <p:extLst>
      <p:ext uri="{BB962C8B-B14F-4D97-AF65-F5344CB8AC3E}">
        <p14:creationId xmlns:p14="http://schemas.microsoft.com/office/powerpoint/2010/main" val="4125785713"/>
      </p:ext>
    </p:extLst>
  </p:cSld>
  <p:clrMapOvr>
    <a:masterClrMapping/>
  </p:clrMapOvr>
</p:notes>
</file>

<file path=ppt/notesSlides/notesSlide10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9B0D33-295B-7C68-4A17-BD868D401E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800CE85-07AE-4B59-D4E9-B7B9FE1D3E4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B033B41-E9F6-DC7C-5923-22C8606D43C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022A69A-72C4-DAB4-F82F-0F809C47B5E8}"/>
              </a:ext>
            </a:extLst>
          </p:cNvPr>
          <p:cNvSpPr>
            <a:spLocks noGrp="1"/>
          </p:cNvSpPr>
          <p:nvPr>
            <p:ph type="sldNum" sz="quarter" idx="10"/>
          </p:nvPr>
        </p:nvSpPr>
        <p:spPr/>
        <p:txBody>
          <a:bodyPr/>
          <a:lstStyle/>
          <a:p>
            <a:fld id="{F7F17790-9523-4258-86F3-2843271FE7D5}" type="slidenum">
              <a:rPr lang="en-US" smtClean="0"/>
              <a:t>105</a:t>
            </a:fld>
            <a:endParaRPr lang="en-US"/>
          </a:p>
        </p:txBody>
      </p:sp>
    </p:spTree>
    <p:extLst>
      <p:ext uri="{BB962C8B-B14F-4D97-AF65-F5344CB8AC3E}">
        <p14:creationId xmlns:p14="http://schemas.microsoft.com/office/powerpoint/2010/main" val="3022637505"/>
      </p:ext>
    </p:extLst>
  </p:cSld>
  <p:clrMapOvr>
    <a:masterClrMapping/>
  </p:clrMapOvr>
</p:notes>
</file>

<file path=ppt/notesSlides/notesSlide10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9193B-5692-970E-59A1-5219A4D10AA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640CC9-C077-6297-7DF1-3492ADF8DE9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6A003749-2809-A14B-82E8-2BC608C332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6AA8D64-1952-9640-6097-72587DA7CB29}"/>
              </a:ext>
            </a:extLst>
          </p:cNvPr>
          <p:cNvSpPr>
            <a:spLocks noGrp="1"/>
          </p:cNvSpPr>
          <p:nvPr>
            <p:ph type="sldNum" sz="quarter" idx="10"/>
          </p:nvPr>
        </p:nvSpPr>
        <p:spPr/>
        <p:txBody>
          <a:bodyPr/>
          <a:lstStyle/>
          <a:p>
            <a:fld id="{F7F17790-9523-4258-86F3-2843271FE7D5}" type="slidenum">
              <a:rPr lang="en-US" smtClean="0"/>
              <a:t>106</a:t>
            </a:fld>
            <a:endParaRPr lang="en-US"/>
          </a:p>
        </p:txBody>
      </p:sp>
    </p:spTree>
    <p:extLst>
      <p:ext uri="{BB962C8B-B14F-4D97-AF65-F5344CB8AC3E}">
        <p14:creationId xmlns:p14="http://schemas.microsoft.com/office/powerpoint/2010/main" val="506181840"/>
      </p:ext>
    </p:extLst>
  </p:cSld>
  <p:clrMapOvr>
    <a:masterClrMapping/>
  </p:clrMapOvr>
</p:notes>
</file>

<file path=ppt/notesSlides/notesSlide10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1567F-6783-1B70-AA31-1F9E73738D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FA5D51-17B8-729C-0E65-4AF9C953A445}"/>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BD43147D-70DC-E788-51F8-840B2B65D134}"/>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8EEDBA27-9A6D-91EE-9312-0B3F9E70A12D}"/>
              </a:ext>
            </a:extLst>
          </p:cNvPr>
          <p:cNvSpPr>
            <a:spLocks noGrp="1"/>
          </p:cNvSpPr>
          <p:nvPr>
            <p:ph type="sldNum" sz="quarter" idx="5"/>
          </p:nvPr>
        </p:nvSpPr>
        <p:spPr/>
        <p:txBody>
          <a:bodyPr/>
          <a:lstStyle/>
          <a:p>
            <a:fld id="{F255C5C3-8BB9-4CCD-A788-E129407BC5F8}" type="slidenum">
              <a:rPr lang="en-US" smtClean="0"/>
              <a:t>107</a:t>
            </a:fld>
            <a:endParaRPr lang="en-US"/>
          </a:p>
        </p:txBody>
      </p:sp>
    </p:spTree>
    <p:extLst>
      <p:ext uri="{BB962C8B-B14F-4D97-AF65-F5344CB8AC3E}">
        <p14:creationId xmlns:p14="http://schemas.microsoft.com/office/powerpoint/2010/main" val="393124914"/>
      </p:ext>
    </p:extLst>
  </p:cSld>
  <p:clrMapOvr>
    <a:masterClrMapping/>
  </p:clrMapOvr>
</p:notes>
</file>

<file path=ppt/notesSlides/notesSlide10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3C3853-1647-DEC9-02D5-F8200206EDE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6CBF549-B11D-7C3C-FED3-A97EE6BA6F8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B07E098-B2B9-14F1-300F-92BB1C2F44E2}"/>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43AA3F1-637F-0BBF-6D13-ED801BC80985}"/>
              </a:ext>
            </a:extLst>
          </p:cNvPr>
          <p:cNvSpPr>
            <a:spLocks noGrp="1"/>
          </p:cNvSpPr>
          <p:nvPr>
            <p:ph type="sldNum" sz="quarter" idx="5"/>
          </p:nvPr>
        </p:nvSpPr>
        <p:spPr/>
        <p:txBody>
          <a:bodyPr/>
          <a:lstStyle/>
          <a:p>
            <a:fld id="{F255C5C3-8BB9-4CCD-A788-E129407BC5F8}" type="slidenum">
              <a:rPr lang="en-US" smtClean="0"/>
              <a:t>108</a:t>
            </a:fld>
            <a:endParaRPr lang="en-US"/>
          </a:p>
        </p:txBody>
      </p:sp>
    </p:spTree>
    <p:extLst>
      <p:ext uri="{BB962C8B-B14F-4D97-AF65-F5344CB8AC3E}">
        <p14:creationId xmlns:p14="http://schemas.microsoft.com/office/powerpoint/2010/main" val="2530806897"/>
      </p:ext>
    </p:extLst>
  </p:cSld>
  <p:clrMapOvr>
    <a:masterClrMapping/>
  </p:clrMapOvr>
</p:notes>
</file>

<file path=ppt/notesSlides/notesSlide10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F9C7F-2293-3069-50CD-F48B04B15B1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084BFE2-B97A-46A3-EF0D-1BF555185FB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D89228AE-3789-9D70-6112-7E6526A3F3DD}"/>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163ECF7-7062-96F8-05CF-9B442B653901}"/>
              </a:ext>
            </a:extLst>
          </p:cNvPr>
          <p:cNvSpPr>
            <a:spLocks noGrp="1"/>
          </p:cNvSpPr>
          <p:nvPr>
            <p:ph type="sldNum" sz="quarter" idx="5"/>
          </p:nvPr>
        </p:nvSpPr>
        <p:spPr/>
        <p:txBody>
          <a:bodyPr/>
          <a:lstStyle/>
          <a:p>
            <a:fld id="{F255C5C3-8BB9-4CCD-A788-E129407BC5F8}" type="slidenum">
              <a:rPr lang="en-US" smtClean="0"/>
              <a:t>109</a:t>
            </a:fld>
            <a:endParaRPr lang="en-US"/>
          </a:p>
        </p:txBody>
      </p:sp>
    </p:spTree>
    <p:extLst>
      <p:ext uri="{BB962C8B-B14F-4D97-AF65-F5344CB8AC3E}">
        <p14:creationId xmlns:p14="http://schemas.microsoft.com/office/powerpoint/2010/main" val="183783511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2DFA82-48E4-9C24-0530-7EE2BB72E3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365A492-3DC8-0E08-1E82-29C306483F7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2EF4C51-F4BE-7089-7D3A-1E369DE78BE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0BA0BFF9-4638-8064-6455-DA338DBE8D23}"/>
              </a:ext>
            </a:extLst>
          </p:cNvPr>
          <p:cNvSpPr>
            <a:spLocks noGrp="1"/>
          </p:cNvSpPr>
          <p:nvPr>
            <p:ph type="sldNum" sz="quarter" idx="5"/>
          </p:nvPr>
        </p:nvSpPr>
        <p:spPr/>
        <p:txBody>
          <a:bodyPr/>
          <a:lstStyle/>
          <a:p>
            <a:fld id="{F255C5C3-8BB9-4CCD-A788-E129407BC5F8}" type="slidenum">
              <a:rPr lang="en-US" smtClean="0"/>
              <a:t>11</a:t>
            </a:fld>
            <a:endParaRPr lang="en-US"/>
          </a:p>
        </p:txBody>
      </p:sp>
    </p:spTree>
    <p:extLst>
      <p:ext uri="{BB962C8B-B14F-4D97-AF65-F5344CB8AC3E}">
        <p14:creationId xmlns:p14="http://schemas.microsoft.com/office/powerpoint/2010/main" val="2139711020"/>
      </p:ext>
    </p:extLst>
  </p:cSld>
  <p:clrMapOvr>
    <a:masterClrMapping/>
  </p:clrMapOvr>
</p:notes>
</file>

<file path=ppt/notesSlides/notesSlide1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4557A5-1271-BFFE-4A2B-88030D6A420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4571A67-440B-BB5C-53D9-BE8406D7DF0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C754F31-BF87-41F5-1500-614A34CCBF6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5DDA2524-00CF-9CDE-5041-657DF4E976BD}"/>
              </a:ext>
            </a:extLst>
          </p:cNvPr>
          <p:cNvSpPr>
            <a:spLocks noGrp="1"/>
          </p:cNvSpPr>
          <p:nvPr>
            <p:ph type="sldNum" sz="quarter" idx="5"/>
          </p:nvPr>
        </p:nvSpPr>
        <p:spPr/>
        <p:txBody>
          <a:bodyPr/>
          <a:lstStyle/>
          <a:p>
            <a:fld id="{F255C5C3-8BB9-4CCD-A788-E129407BC5F8}" type="slidenum">
              <a:rPr lang="en-US" smtClean="0"/>
              <a:t>110</a:t>
            </a:fld>
            <a:endParaRPr lang="en-US"/>
          </a:p>
        </p:txBody>
      </p:sp>
    </p:spTree>
    <p:extLst>
      <p:ext uri="{BB962C8B-B14F-4D97-AF65-F5344CB8AC3E}">
        <p14:creationId xmlns:p14="http://schemas.microsoft.com/office/powerpoint/2010/main" val="1856999196"/>
      </p:ext>
    </p:extLst>
  </p:cSld>
  <p:clrMapOvr>
    <a:masterClrMapping/>
  </p:clrMapOvr>
</p:notes>
</file>

<file path=ppt/notesSlides/notesSlide1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8E1B66-14EB-24AA-8782-D3E58B2589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B65D19-8CAA-5623-76DC-9E5C6FD359E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054CF5A-58B7-7BBA-E97E-CF2B0192F7C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01FE713-6D9F-B592-E1F9-BE9124E9346D}"/>
              </a:ext>
            </a:extLst>
          </p:cNvPr>
          <p:cNvSpPr>
            <a:spLocks noGrp="1"/>
          </p:cNvSpPr>
          <p:nvPr>
            <p:ph type="sldNum" sz="quarter" idx="5"/>
          </p:nvPr>
        </p:nvSpPr>
        <p:spPr/>
        <p:txBody>
          <a:bodyPr/>
          <a:lstStyle/>
          <a:p>
            <a:fld id="{F255C5C3-8BB9-4CCD-A788-E129407BC5F8}" type="slidenum">
              <a:rPr lang="en-US" smtClean="0"/>
              <a:t>111</a:t>
            </a:fld>
            <a:endParaRPr lang="en-US"/>
          </a:p>
        </p:txBody>
      </p:sp>
    </p:spTree>
    <p:extLst>
      <p:ext uri="{BB962C8B-B14F-4D97-AF65-F5344CB8AC3E}">
        <p14:creationId xmlns:p14="http://schemas.microsoft.com/office/powerpoint/2010/main" val="92770274"/>
      </p:ext>
    </p:extLst>
  </p:cSld>
  <p:clrMapOvr>
    <a:masterClrMapping/>
  </p:clrMapOvr>
</p:notes>
</file>

<file path=ppt/notesSlides/notesSlide1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A8EE64-BCB5-CE9F-D06D-558C9EA95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12D32B-C323-9E32-F7D6-CC1797F9077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8C24D4D-DCF0-A29A-9B33-1F417991CC4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C29BE35-F99B-47E8-92DD-AFC68483028B}"/>
              </a:ext>
            </a:extLst>
          </p:cNvPr>
          <p:cNvSpPr>
            <a:spLocks noGrp="1"/>
          </p:cNvSpPr>
          <p:nvPr>
            <p:ph type="sldNum" sz="quarter" idx="10"/>
          </p:nvPr>
        </p:nvSpPr>
        <p:spPr/>
        <p:txBody>
          <a:bodyPr/>
          <a:lstStyle/>
          <a:p>
            <a:fld id="{F7F17790-9523-4258-86F3-2843271FE7D5}" type="slidenum">
              <a:rPr lang="en-US" smtClean="0"/>
              <a:t>112</a:t>
            </a:fld>
            <a:endParaRPr lang="en-US"/>
          </a:p>
        </p:txBody>
      </p:sp>
    </p:spTree>
    <p:extLst>
      <p:ext uri="{BB962C8B-B14F-4D97-AF65-F5344CB8AC3E}">
        <p14:creationId xmlns:p14="http://schemas.microsoft.com/office/powerpoint/2010/main" val="1434428307"/>
      </p:ext>
    </p:extLst>
  </p:cSld>
  <p:clrMapOvr>
    <a:masterClrMapping/>
  </p:clrMapOvr>
</p:notes>
</file>

<file path=ppt/notesSlides/notesSlide1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A7BF93-511E-E32B-63F8-45AC94F9962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909FC1B-D224-3745-D07C-D67A347F3C7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8FBE269-4913-5563-B180-8DC0EC3AF73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F1CEC4-259F-2374-9036-ECBCEE9736FD}"/>
              </a:ext>
            </a:extLst>
          </p:cNvPr>
          <p:cNvSpPr>
            <a:spLocks noGrp="1"/>
          </p:cNvSpPr>
          <p:nvPr>
            <p:ph type="sldNum" sz="quarter" idx="10"/>
          </p:nvPr>
        </p:nvSpPr>
        <p:spPr/>
        <p:txBody>
          <a:bodyPr/>
          <a:lstStyle/>
          <a:p>
            <a:fld id="{F7F17790-9523-4258-86F3-2843271FE7D5}" type="slidenum">
              <a:rPr lang="en-US" smtClean="0"/>
              <a:t>113</a:t>
            </a:fld>
            <a:endParaRPr lang="en-US"/>
          </a:p>
        </p:txBody>
      </p:sp>
    </p:spTree>
    <p:extLst>
      <p:ext uri="{BB962C8B-B14F-4D97-AF65-F5344CB8AC3E}">
        <p14:creationId xmlns:p14="http://schemas.microsoft.com/office/powerpoint/2010/main" val="1155217411"/>
      </p:ext>
    </p:extLst>
  </p:cSld>
  <p:clrMapOvr>
    <a:masterClrMapping/>
  </p:clrMapOvr>
</p:notes>
</file>

<file path=ppt/notesSlides/notesSlide1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36C553-9EA4-C5D0-7370-98BFDA2F41D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7970ED2-5182-9CA5-E96D-8379112638E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34820B7-8C27-B364-721E-557C95EDA52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B2139F-319E-B0A4-ECA0-80E0469915F9}"/>
              </a:ext>
            </a:extLst>
          </p:cNvPr>
          <p:cNvSpPr>
            <a:spLocks noGrp="1"/>
          </p:cNvSpPr>
          <p:nvPr>
            <p:ph type="sldNum" sz="quarter" idx="10"/>
          </p:nvPr>
        </p:nvSpPr>
        <p:spPr/>
        <p:txBody>
          <a:bodyPr/>
          <a:lstStyle/>
          <a:p>
            <a:fld id="{F7F17790-9523-4258-86F3-2843271FE7D5}" type="slidenum">
              <a:rPr lang="en-US" smtClean="0"/>
              <a:t>114</a:t>
            </a:fld>
            <a:endParaRPr lang="en-US"/>
          </a:p>
        </p:txBody>
      </p:sp>
    </p:spTree>
    <p:extLst>
      <p:ext uri="{BB962C8B-B14F-4D97-AF65-F5344CB8AC3E}">
        <p14:creationId xmlns:p14="http://schemas.microsoft.com/office/powerpoint/2010/main" val="3139339404"/>
      </p:ext>
    </p:extLst>
  </p:cSld>
  <p:clrMapOvr>
    <a:masterClrMapping/>
  </p:clrMapOvr>
</p:notes>
</file>

<file path=ppt/notesSlides/notesSlide1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6DFAAA-559B-7491-2327-7908851BE7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318363-C69C-1B28-7BCF-C4500D5D4AF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ABDB569-6B9A-57EF-8B95-1EA1AC54C754}"/>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1A94033-3EDA-BA20-41CB-CE49C192BC5B}"/>
              </a:ext>
            </a:extLst>
          </p:cNvPr>
          <p:cNvSpPr>
            <a:spLocks noGrp="1"/>
          </p:cNvSpPr>
          <p:nvPr>
            <p:ph type="sldNum" sz="quarter" idx="5"/>
          </p:nvPr>
        </p:nvSpPr>
        <p:spPr/>
        <p:txBody>
          <a:bodyPr/>
          <a:lstStyle/>
          <a:p>
            <a:fld id="{F255C5C3-8BB9-4CCD-A788-E129407BC5F8}" type="slidenum">
              <a:rPr lang="en-US" smtClean="0"/>
              <a:t>115</a:t>
            </a:fld>
            <a:endParaRPr lang="en-US"/>
          </a:p>
        </p:txBody>
      </p:sp>
    </p:spTree>
    <p:extLst>
      <p:ext uri="{BB962C8B-B14F-4D97-AF65-F5344CB8AC3E}">
        <p14:creationId xmlns:p14="http://schemas.microsoft.com/office/powerpoint/2010/main" val="1265274779"/>
      </p:ext>
    </p:extLst>
  </p:cSld>
  <p:clrMapOvr>
    <a:masterClrMapping/>
  </p:clrMapOvr>
</p:notes>
</file>

<file path=ppt/notesSlides/notesSlide1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AECAFF-5ED8-DFDF-1FE4-ED29CA2FE49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16F72EB-EF2D-2EB5-6ACD-54E03AEECE6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DF9ECF1D-8EE6-29DA-89F3-FC7DD6AD2621}"/>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95C3411-FA06-FC8B-CA31-542AFA997B29}"/>
              </a:ext>
            </a:extLst>
          </p:cNvPr>
          <p:cNvSpPr>
            <a:spLocks noGrp="1"/>
          </p:cNvSpPr>
          <p:nvPr>
            <p:ph type="sldNum" sz="quarter" idx="5"/>
          </p:nvPr>
        </p:nvSpPr>
        <p:spPr/>
        <p:txBody>
          <a:bodyPr/>
          <a:lstStyle/>
          <a:p>
            <a:fld id="{F255C5C3-8BB9-4CCD-A788-E129407BC5F8}" type="slidenum">
              <a:rPr lang="en-US" smtClean="0"/>
              <a:t>116</a:t>
            </a:fld>
            <a:endParaRPr lang="en-US"/>
          </a:p>
        </p:txBody>
      </p:sp>
    </p:spTree>
    <p:extLst>
      <p:ext uri="{BB962C8B-B14F-4D97-AF65-F5344CB8AC3E}">
        <p14:creationId xmlns:p14="http://schemas.microsoft.com/office/powerpoint/2010/main" val="2242020339"/>
      </p:ext>
    </p:extLst>
  </p:cSld>
  <p:clrMapOvr>
    <a:masterClrMapping/>
  </p:clrMapOvr>
</p:notes>
</file>

<file path=ppt/notesSlides/notesSlide1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A96B2D-D07C-ECBA-A7B1-9622A25F4D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89B3FA3-76DA-61B6-3C0F-9C1ED605B73B}"/>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7A18303-239E-B8BD-C554-BB686844A034}"/>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BD15AD51-BB3D-86EE-5B22-226761ED7126}"/>
              </a:ext>
            </a:extLst>
          </p:cNvPr>
          <p:cNvSpPr>
            <a:spLocks noGrp="1"/>
          </p:cNvSpPr>
          <p:nvPr>
            <p:ph type="sldNum" sz="quarter" idx="5"/>
          </p:nvPr>
        </p:nvSpPr>
        <p:spPr/>
        <p:txBody>
          <a:bodyPr/>
          <a:lstStyle/>
          <a:p>
            <a:fld id="{F255C5C3-8BB9-4CCD-A788-E129407BC5F8}" type="slidenum">
              <a:rPr lang="en-US" smtClean="0"/>
              <a:t>117</a:t>
            </a:fld>
            <a:endParaRPr lang="en-US"/>
          </a:p>
        </p:txBody>
      </p:sp>
    </p:spTree>
    <p:extLst>
      <p:ext uri="{BB962C8B-B14F-4D97-AF65-F5344CB8AC3E}">
        <p14:creationId xmlns:p14="http://schemas.microsoft.com/office/powerpoint/2010/main" val="2092843191"/>
      </p:ext>
    </p:extLst>
  </p:cSld>
  <p:clrMapOvr>
    <a:masterClrMapping/>
  </p:clrMapOvr>
</p:notes>
</file>

<file path=ppt/notesSlides/notesSlide1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A83B7F-C16B-7DD8-99C2-81DB856AF8F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5BECAA-CA70-A72F-37C1-75704BD5B52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97282980-CC9A-D872-B67F-115A1A9B58B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C78FCCD9-03AD-051A-49A7-1E66ABC9B1FB}"/>
              </a:ext>
            </a:extLst>
          </p:cNvPr>
          <p:cNvSpPr>
            <a:spLocks noGrp="1"/>
          </p:cNvSpPr>
          <p:nvPr>
            <p:ph type="sldNum" sz="quarter" idx="5"/>
          </p:nvPr>
        </p:nvSpPr>
        <p:spPr/>
        <p:txBody>
          <a:bodyPr/>
          <a:lstStyle/>
          <a:p>
            <a:fld id="{F255C5C3-8BB9-4CCD-A788-E129407BC5F8}" type="slidenum">
              <a:rPr lang="en-US" smtClean="0"/>
              <a:t>118</a:t>
            </a:fld>
            <a:endParaRPr lang="en-US"/>
          </a:p>
        </p:txBody>
      </p:sp>
    </p:spTree>
    <p:extLst>
      <p:ext uri="{BB962C8B-B14F-4D97-AF65-F5344CB8AC3E}">
        <p14:creationId xmlns:p14="http://schemas.microsoft.com/office/powerpoint/2010/main" val="1948567324"/>
      </p:ext>
    </p:extLst>
  </p:cSld>
  <p:clrMapOvr>
    <a:masterClrMapping/>
  </p:clrMapOvr>
</p:notes>
</file>

<file path=ppt/notesSlides/notesSlide1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EB14D-5850-CBEF-45A4-DDCE73FC9A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E99741-F78A-5F48-85CD-3119FB0A3F2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FF996B8-BAFF-04FB-8209-7BF750502DA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B2631FF-B48B-71A6-B91C-176BDD58E257}"/>
              </a:ext>
            </a:extLst>
          </p:cNvPr>
          <p:cNvSpPr>
            <a:spLocks noGrp="1"/>
          </p:cNvSpPr>
          <p:nvPr>
            <p:ph type="sldNum" sz="quarter" idx="5"/>
          </p:nvPr>
        </p:nvSpPr>
        <p:spPr/>
        <p:txBody>
          <a:bodyPr/>
          <a:lstStyle/>
          <a:p>
            <a:fld id="{F255C5C3-8BB9-4CCD-A788-E129407BC5F8}" type="slidenum">
              <a:rPr lang="en-US" smtClean="0"/>
              <a:t>119</a:t>
            </a:fld>
            <a:endParaRPr lang="en-US"/>
          </a:p>
        </p:txBody>
      </p:sp>
    </p:spTree>
    <p:extLst>
      <p:ext uri="{BB962C8B-B14F-4D97-AF65-F5344CB8AC3E}">
        <p14:creationId xmlns:p14="http://schemas.microsoft.com/office/powerpoint/2010/main" val="1647761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C84A4A-4A9A-0496-4C73-9C91AFDEEB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45A340-AF30-D10C-F1BE-96B174AB8EB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B43C977-B89D-032A-6951-7198993E1E1F}"/>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4F35715C-8F9C-77CB-0435-A6BDB8357E1D}"/>
              </a:ext>
            </a:extLst>
          </p:cNvPr>
          <p:cNvSpPr>
            <a:spLocks noGrp="1"/>
          </p:cNvSpPr>
          <p:nvPr>
            <p:ph type="sldNum" sz="quarter" idx="5"/>
          </p:nvPr>
        </p:nvSpPr>
        <p:spPr/>
        <p:txBody>
          <a:bodyPr/>
          <a:lstStyle/>
          <a:p>
            <a:fld id="{F255C5C3-8BB9-4CCD-A788-E129407BC5F8}" type="slidenum">
              <a:rPr lang="en-US" smtClean="0"/>
              <a:t>12</a:t>
            </a:fld>
            <a:endParaRPr lang="en-US"/>
          </a:p>
        </p:txBody>
      </p:sp>
    </p:spTree>
    <p:extLst>
      <p:ext uri="{BB962C8B-B14F-4D97-AF65-F5344CB8AC3E}">
        <p14:creationId xmlns:p14="http://schemas.microsoft.com/office/powerpoint/2010/main" val="588153676"/>
      </p:ext>
    </p:extLst>
  </p:cSld>
  <p:clrMapOvr>
    <a:masterClrMapping/>
  </p:clrMapOvr>
</p:notes>
</file>

<file path=ppt/notesSlides/notesSlide1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1707B-60DE-82CF-68D9-768C479F0A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D267F8-6B3D-31FF-A3F8-9552C15AB16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CDD8DF6-6F37-D144-A74F-D302BA5768E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2DEB5B3-5979-D0AF-0C9C-F4B00D68AFB1}"/>
              </a:ext>
            </a:extLst>
          </p:cNvPr>
          <p:cNvSpPr>
            <a:spLocks noGrp="1"/>
          </p:cNvSpPr>
          <p:nvPr>
            <p:ph type="sldNum" sz="quarter" idx="10"/>
          </p:nvPr>
        </p:nvSpPr>
        <p:spPr/>
        <p:txBody>
          <a:bodyPr/>
          <a:lstStyle/>
          <a:p>
            <a:fld id="{F7F17790-9523-4258-86F3-2843271FE7D5}" type="slidenum">
              <a:rPr lang="en-US" smtClean="0"/>
              <a:t>120</a:t>
            </a:fld>
            <a:endParaRPr lang="en-US"/>
          </a:p>
        </p:txBody>
      </p:sp>
    </p:spTree>
    <p:extLst>
      <p:ext uri="{BB962C8B-B14F-4D97-AF65-F5344CB8AC3E}">
        <p14:creationId xmlns:p14="http://schemas.microsoft.com/office/powerpoint/2010/main" val="1419036382"/>
      </p:ext>
    </p:extLst>
  </p:cSld>
  <p:clrMapOvr>
    <a:masterClrMapping/>
  </p:clrMapOvr>
</p:notes>
</file>

<file path=ppt/notesSlides/notesSlide1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8E2188-536C-3AF0-30C6-742F2F2A8C2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FA4A24-DAAB-AA90-783A-C5A3FAEEFE2B}"/>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B803B01-19DD-2423-5DF7-47C24EA51B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060BA3D-B9E6-4E63-B86E-BD9717065795}"/>
              </a:ext>
            </a:extLst>
          </p:cNvPr>
          <p:cNvSpPr>
            <a:spLocks noGrp="1"/>
          </p:cNvSpPr>
          <p:nvPr>
            <p:ph type="sldNum" sz="quarter" idx="10"/>
          </p:nvPr>
        </p:nvSpPr>
        <p:spPr/>
        <p:txBody>
          <a:bodyPr/>
          <a:lstStyle/>
          <a:p>
            <a:fld id="{F7F17790-9523-4258-86F3-2843271FE7D5}" type="slidenum">
              <a:rPr lang="en-US" smtClean="0"/>
              <a:t>121</a:t>
            </a:fld>
            <a:endParaRPr lang="en-US"/>
          </a:p>
        </p:txBody>
      </p:sp>
    </p:spTree>
    <p:extLst>
      <p:ext uri="{BB962C8B-B14F-4D97-AF65-F5344CB8AC3E}">
        <p14:creationId xmlns:p14="http://schemas.microsoft.com/office/powerpoint/2010/main" val="4112352967"/>
      </p:ext>
    </p:extLst>
  </p:cSld>
  <p:clrMapOvr>
    <a:masterClrMapping/>
  </p:clrMapOvr>
</p:notes>
</file>

<file path=ppt/notesSlides/notesSlide1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94A2EC-C3B7-9D74-9A45-C76A208AB07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2714DC-80B6-027D-08B2-FE8F49AA68C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BC160F8-5605-4BDF-ABF7-F5CAF66F726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5949396-998D-FCDE-05E7-116AACEDFE79}"/>
              </a:ext>
            </a:extLst>
          </p:cNvPr>
          <p:cNvSpPr>
            <a:spLocks noGrp="1"/>
          </p:cNvSpPr>
          <p:nvPr>
            <p:ph type="sldNum" sz="quarter" idx="10"/>
          </p:nvPr>
        </p:nvSpPr>
        <p:spPr/>
        <p:txBody>
          <a:bodyPr/>
          <a:lstStyle/>
          <a:p>
            <a:fld id="{F7F17790-9523-4258-86F3-2843271FE7D5}" type="slidenum">
              <a:rPr lang="en-US" smtClean="0"/>
              <a:t>122</a:t>
            </a:fld>
            <a:endParaRPr lang="en-US"/>
          </a:p>
        </p:txBody>
      </p:sp>
    </p:spTree>
    <p:extLst>
      <p:ext uri="{BB962C8B-B14F-4D97-AF65-F5344CB8AC3E}">
        <p14:creationId xmlns:p14="http://schemas.microsoft.com/office/powerpoint/2010/main" val="2730847510"/>
      </p:ext>
    </p:extLst>
  </p:cSld>
  <p:clrMapOvr>
    <a:masterClrMapping/>
  </p:clrMapOvr>
</p:notes>
</file>

<file path=ppt/notesSlides/notesSlide1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0ED5F-F4A9-D532-8CA6-D07D6EF852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EE31D7-8D62-6CB0-749E-7558887D085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DD37400-1165-3B3E-A71B-9401F8F0496D}"/>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0A92C6DE-1425-0F17-B7E0-3E894FCC98BB}"/>
              </a:ext>
            </a:extLst>
          </p:cNvPr>
          <p:cNvSpPr>
            <a:spLocks noGrp="1"/>
          </p:cNvSpPr>
          <p:nvPr>
            <p:ph type="sldNum" sz="quarter" idx="5"/>
          </p:nvPr>
        </p:nvSpPr>
        <p:spPr/>
        <p:txBody>
          <a:bodyPr/>
          <a:lstStyle/>
          <a:p>
            <a:fld id="{F255C5C3-8BB9-4CCD-A788-E129407BC5F8}" type="slidenum">
              <a:rPr lang="en-US" smtClean="0"/>
              <a:t>123</a:t>
            </a:fld>
            <a:endParaRPr lang="en-US"/>
          </a:p>
        </p:txBody>
      </p:sp>
    </p:spTree>
    <p:extLst>
      <p:ext uri="{BB962C8B-B14F-4D97-AF65-F5344CB8AC3E}">
        <p14:creationId xmlns:p14="http://schemas.microsoft.com/office/powerpoint/2010/main" val="462987202"/>
      </p:ext>
    </p:extLst>
  </p:cSld>
  <p:clrMapOvr>
    <a:masterClrMapping/>
  </p:clrMapOvr>
</p:notes>
</file>

<file path=ppt/notesSlides/notesSlide1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06431E-8800-5A60-A338-53A3024DF8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B5BDB90-7895-D545-FB26-524EC13E3E7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2EC21FE-9616-5273-E55D-60859068518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C35EBAC-023D-F730-E6DE-6D728B9DF047}"/>
              </a:ext>
            </a:extLst>
          </p:cNvPr>
          <p:cNvSpPr>
            <a:spLocks noGrp="1"/>
          </p:cNvSpPr>
          <p:nvPr>
            <p:ph type="sldNum" sz="quarter" idx="5"/>
          </p:nvPr>
        </p:nvSpPr>
        <p:spPr/>
        <p:txBody>
          <a:bodyPr/>
          <a:lstStyle/>
          <a:p>
            <a:fld id="{F255C5C3-8BB9-4CCD-A788-E129407BC5F8}" type="slidenum">
              <a:rPr lang="en-US" smtClean="0"/>
              <a:t>124</a:t>
            </a:fld>
            <a:endParaRPr lang="en-US"/>
          </a:p>
        </p:txBody>
      </p:sp>
    </p:spTree>
    <p:extLst>
      <p:ext uri="{BB962C8B-B14F-4D97-AF65-F5344CB8AC3E}">
        <p14:creationId xmlns:p14="http://schemas.microsoft.com/office/powerpoint/2010/main" val="1458477246"/>
      </p:ext>
    </p:extLst>
  </p:cSld>
  <p:clrMapOvr>
    <a:masterClrMapping/>
  </p:clrMapOvr>
</p:notes>
</file>

<file path=ppt/notesSlides/notesSlide1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CFBAE0-9BA3-13CA-36A3-A0758CA47A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3589ACC-090C-7CDA-8A3C-D38584F7025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66838F70-B1D5-6137-8735-4B03D687C25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E5A471B0-0FB0-E22B-B6FB-82161C5F3C91}"/>
              </a:ext>
            </a:extLst>
          </p:cNvPr>
          <p:cNvSpPr>
            <a:spLocks noGrp="1"/>
          </p:cNvSpPr>
          <p:nvPr>
            <p:ph type="sldNum" sz="quarter" idx="5"/>
          </p:nvPr>
        </p:nvSpPr>
        <p:spPr/>
        <p:txBody>
          <a:bodyPr/>
          <a:lstStyle/>
          <a:p>
            <a:fld id="{F255C5C3-8BB9-4CCD-A788-E129407BC5F8}" type="slidenum">
              <a:rPr lang="en-US" smtClean="0"/>
              <a:t>125</a:t>
            </a:fld>
            <a:endParaRPr lang="en-US"/>
          </a:p>
        </p:txBody>
      </p:sp>
    </p:spTree>
    <p:extLst>
      <p:ext uri="{BB962C8B-B14F-4D97-AF65-F5344CB8AC3E}">
        <p14:creationId xmlns:p14="http://schemas.microsoft.com/office/powerpoint/2010/main" val="2512929339"/>
      </p:ext>
    </p:extLst>
  </p:cSld>
  <p:clrMapOvr>
    <a:masterClrMapping/>
  </p:clrMapOvr>
</p:notes>
</file>

<file path=ppt/notesSlides/notesSlide1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A34802-59AB-5935-7040-ECE4E3EA67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1BCB55-FF27-60DD-1FFF-678A90F1A62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22616BA-3369-1E69-6605-C39962F53A32}"/>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496F386E-508A-98F8-4489-2113EA24E3DD}"/>
              </a:ext>
            </a:extLst>
          </p:cNvPr>
          <p:cNvSpPr>
            <a:spLocks noGrp="1"/>
          </p:cNvSpPr>
          <p:nvPr>
            <p:ph type="sldNum" sz="quarter" idx="5"/>
          </p:nvPr>
        </p:nvSpPr>
        <p:spPr/>
        <p:txBody>
          <a:bodyPr/>
          <a:lstStyle/>
          <a:p>
            <a:fld id="{F255C5C3-8BB9-4CCD-A788-E129407BC5F8}" type="slidenum">
              <a:rPr lang="en-US" smtClean="0"/>
              <a:t>126</a:t>
            </a:fld>
            <a:endParaRPr lang="en-US"/>
          </a:p>
        </p:txBody>
      </p:sp>
    </p:spTree>
    <p:extLst>
      <p:ext uri="{BB962C8B-B14F-4D97-AF65-F5344CB8AC3E}">
        <p14:creationId xmlns:p14="http://schemas.microsoft.com/office/powerpoint/2010/main" val="2677974988"/>
      </p:ext>
    </p:extLst>
  </p:cSld>
  <p:clrMapOvr>
    <a:masterClrMapping/>
  </p:clrMapOvr>
</p:notes>
</file>

<file path=ppt/notesSlides/notesSlide1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B556-2FD1-9F38-6F83-A39ACCB169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A0C817-7AF9-C8B1-430D-C60E03FF99A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5E1A95D-70D1-9086-631F-47EFD3FB8704}"/>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1AA0E77F-CE1A-D67E-8BAD-F5B0E7354C5D}"/>
              </a:ext>
            </a:extLst>
          </p:cNvPr>
          <p:cNvSpPr>
            <a:spLocks noGrp="1"/>
          </p:cNvSpPr>
          <p:nvPr>
            <p:ph type="sldNum" sz="quarter" idx="5"/>
          </p:nvPr>
        </p:nvSpPr>
        <p:spPr/>
        <p:txBody>
          <a:bodyPr/>
          <a:lstStyle/>
          <a:p>
            <a:fld id="{F255C5C3-8BB9-4CCD-A788-E129407BC5F8}" type="slidenum">
              <a:rPr lang="en-US" smtClean="0"/>
              <a:t>127</a:t>
            </a:fld>
            <a:endParaRPr lang="en-US"/>
          </a:p>
        </p:txBody>
      </p:sp>
    </p:spTree>
    <p:extLst>
      <p:ext uri="{BB962C8B-B14F-4D97-AF65-F5344CB8AC3E}">
        <p14:creationId xmlns:p14="http://schemas.microsoft.com/office/powerpoint/2010/main" val="650528075"/>
      </p:ext>
    </p:extLst>
  </p:cSld>
  <p:clrMapOvr>
    <a:masterClrMapping/>
  </p:clrMapOvr>
</p:notes>
</file>

<file path=ppt/notesSlides/notesSlide1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FC836E-3CE5-7FDE-4E91-94F6AFE26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E0A6418-0C28-0170-2C07-885F35E9839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9FFB387A-D163-F4A9-A8AA-C921E8DED4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B122E29-999D-B065-441D-3F4B75FD7F0C}"/>
              </a:ext>
            </a:extLst>
          </p:cNvPr>
          <p:cNvSpPr>
            <a:spLocks noGrp="1"/>
          </p:cNvSpPr>
          <p:nvPr>
            <p:ph type="sldNum" sz="quarter" idx="10"/>
          </p:nvPr>
        </p:nvSpPr>
        <p:spPr/>
        <p:txBody>
          <a:bodyPr/>
          <a:lstStyle/>
          <a:p>
            <a:fld id="{F7F17790-9523-4258-86F3-2843271FE7D5}" type="slidenum">
              <a:rPr lang="en-US" smtClean="0"/>
              <a:t>128</a:t>
            </a:fld>
            <a:endParaRPr lang="en-US"/>
          </a:p>
        </p:txBody>
      </p:sp>
    </p:spTree>
    <p:extLst>
      <p:ext uri="{BB962C8B-B14F-4D97-AF65-F5344CB8AC3E}">
        <p14:creationId xmlns:p14="http://schemas.microsoft.com/office/powerpoint/2010/main" val="2445570570"/>
      </p:ext>
    </p:extLst>
  </p:cSld>
  <p:clrMapOvr>
    <a:masterClrMapping/>
  </p:clrMapOvr>
</p:notes>
</file>

<file path=ppt/notesSlides/notesSlide1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D12945-287B-6D6A-F628-067C1D0D5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330D7B-135D-267E-4764-3D5A6C6FB04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8762A04-AF30-3E8F-3B38-E9D5EA005B8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A0C887-3731-3554-720C-7E4A1E6A8B0F}"/>
              </a:ext>
            </a:extLst>
          </p:cNvPr>
          <p:cNvSpPr>
            <a:spLocks noGrp="1"/>
          </p:cNvSpPr>
          <p:nvPr>
            <p:ph type="sldNum" sz="quarter" idx="10"/>
          </p:nvPr>
        </p:nvSpPr>
        <p:spPr/>
        <p:txBody>
          <a:bodyPr/>
          <a:lstStyle/>
          <a:p>
            <a:fld id="{F7F17790-9523-4258-86F3-2843271FE7D5}" type="slidenum">
              <a:rPr lang="en-US" smtClean="0"/>
              <a:t>129</a:t>
            </a:fld>
            <a:endParaRPr lang="en-US"/>
          </a:p>
        </p:txBody>
      </p:sp>
    </p:spTree>
    <p:extLst>
      <p:ext uri="{BB962C8B-B14F-4D97-AF65-F5344CB8AC3E}">
        <p14:creationId xmlns:p14="http://schemas.microsoft.com/office/powerpoint/2010/main" val="173055264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A2105F-BA6D-01FC-4323-C309F8B2C9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514FB5-A637-FA00-3A14-97E3EA28C45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289E472-2184-14F3-5E0B-FF63A70F336D}"/>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B38556B6-476A-8550-AFBC-ABBF6BBDA1F8}"/>
              </a:ext>
            </a:extLst>
          </p:cNvPr>
          <p:cNvSpPr>
            <a:spLocks noGrp="1"/>
          </p:cNvSpPr>
          <p:nvPr>
            <p:ph type="sldNum" sz="quarter" idx="5"/>
          </p:nvPr>
        </p:nvSpPr>
        <p:spPr/>
        <p:txBody>
          <a:bodyPr/>
          <a:lstStyle/>
          <a:p>
            <a:fld id="{F255C5C3-8BB9-4CCD-A788-E129407BC5F8}" type="slidenum">
              <a:rPr lang="en-US" smtClean="0"/>
              <a:t>13</a:t>
            </a:fld>
            <a:endParaRPr lang="en-US"/>
          </a:p>
        </p:txBody>
      </p:sp>
    </p:spTree>
    <p:extLst>
      <p:ext uri="{BB962C8B-B14F-4D97-AF65-F5344CB8AC3E}">
        <p14:creationId xmlns:p14="http://schemas.microsoft.com/office/powerpoint/2010/main" val="1889983237"/>
      </p:ext>
    </p:extLst>
  </p:cSld>
  <p:clrMapOvr>
    <a:masterClrMapping/>
  </p:clrMapOvr>
</p:notes>
</file>

<file path=ppt/notesSlides/notesSlide1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21EE5F-94DF-F476-38F2-CCF0CAF4094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F3CF5-2C50-87E3-7D11-3A9B84D2625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4A112B5-B031-E596-748C-E94540D039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CC14E2-4FE3-ED87-57F8-95F58FC8D878}"/>
              </a:ext>
            </a:extLst>
          </p:cNvPr>
          <p:cNvSpPr>
            <a:spLocks noGrp="1"/>
          </p:cNvSpPr>
          <p:nvPr>
            <p:ph type="sldNum" sz="quarter" idx="10"/>
          </p:nvPr>
        </p:nvSpPr>
        <p:spPr/>
        <p:txBody>
          <a:bodyPr/>
          <a:lstStyle/>
          <a:p>
            <a:fld id="{F7F17790-9523-4258-86F3-2843271FE7D5}" type="slidenum">
              <a:rPr lang="en-US" smtClean="0"/>
              <a:t>130</a:t>
            </a:fld>
            <a:endParaRPr lang="en-US"/>
          </a:p>
        </p:txBody>
      </p:sp>
    </p:spTree>
    <p:extLst>
      <p:ext uri="{BB962C8B-B14F-4D97-AF65-F5344CB8AC3E}">
        <p14:creationId xmlns:p14="http://schemas.microsoft.com/office/powerpoint/2010/main" val="3293803981"/>
      </p:ext>
    </p:extLst>
  </p:cSld>
  <p:clrMapOvr>
    <a:masterClrMapping/>
  </p:clrMapOvr>
</p:notes>
</file>

<file path=ppt/notesSlides/notesSlide1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36F2A9-9498-6BA9-C573-CB3B5F8B76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C20CB9-DE08-52DD-6E18-F1857699CB9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E783B09-5B45-CFA7-4A30-943C7B48859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F1C58E4-35B8-81DB-293D-AADF89478D5E}"/>
              </a:ext>
            </a:extLst>
          </p:cNvPr>
          <p:cNvSpPr>
            <a:spLocks noGrp="1"/>
          </p:cNvSpPr>
          <p:nvPr>
            <p:ph type="sldNum" sz="quarter" idx="5"/>
          </p:nvPr>
        </p:nvSpPr>
        <p:spPr/>
        <p:txBody>
          <a:bodyPr/>
          <a:lstStyle/>
          <a:p>
            <a:fld id="{F255C5C3-8BB9-4CCD-A788-E129407BC5F8}" type="slidenum">
              <a:rPr lang="en-US" smtClean="0"/>
              <a:t>131</a:t>
            </a:fld>
            <a:endParaRPr lang="en-US"/>
          </a:p>
        </p:txBody>
      </p:sp>
    </p:spTree>
    <p:extLst>
      <p:ext uri="{BB962C8B-B14F-4D97-AF65-F5344CB8AC3E}">
        <p14:creationId xmlns:p14="http://schemas.microsoft.com/office/powerpoint/2010/main" val="3066551849"/>
      </p:ext>
    </p:extLst>
  </p:cSld>
  <p:clrMapOvr>
    <a:masterClrMapping/>
  </p:clrMapOvr>
</p:notes>
</file>

<file path=ppt/notesSlides/notesSlide1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0D27AA-87CB-CBEA-D9FE-9E2BAAA2EA8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CA3962-0FD4-E6D8-4652-212A80D6789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EC7AE22-9D33-18F3-599D-97178CC2E9B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CA3C3EE8-BF0F-8AEE-50F2-0A231353293C}"/>
              </a:ext>
            </a:extLst>
          </p:cNvPr>
          <p:cNvSpPr>
            <a:spLocks noGrp="1"/>
          </p:cNvSpPr>
          <p:nvPr>
            <p:ph type="sldNum" sz="quarter" idx="5"/>
          </p:nvPr>
        </p:nvSpPr>
        <p:spPr/>
        <p:txBody>
          <a:bodyPr/>
          <a:lstStyle/>
          <a:p>
            <a:fld id="{F255C5C3-8BB9-4CCD-A788-E129407BC5F8}" type="slidenum">
              <a:rPr lang="en-US" smtClean="0"/>
              <a:t>132</a:t>
            </a:fld>
            <a:endParaRPr lang="en-US"/>
          </a:p>
        </p:txBody>
      </p:sp>
    </p:spTree>
    <p:extLst>
      <p:ext uri="{BB962C8B-B14F-4D97-AF65-F5344CB8AC3E}">
        <p14:creationId xmlns:p14="http://schemas.microsoft.com/office/powerpoint/2010/main" val="4068653884"/>
      </p:ext>
    </p:extLst>
  </p:cSld>
  <p:clrMapOvr>
    <a:masterClrMapping/>
  </p:clrMapOvr>
</p:notes>
</file>

<file path=ppt/notesSlides/notesSlide1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078FDD-1010-BEB0-148D-EE089F4AF16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AC8B9D0-BBFF-6886-5716-34A0DA77E14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DFAA754-0E3D-7C91-0076-4EF27CDAD1E6}"/>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611CEC4-322D-B005-886A-33B6114AB72B}"/>
              </a:ext>
            </a:extLst>
          </p:cNvPr>
          <p:cNvSpPr>
            <a:spLocks noGrp="1"/>
          </p:cNvSpPr>
          <p:nvPr>
            <p:ph type="sldNum" sz="quarter" idx="5"/>
          </p:nvPr>
        </p:nvSpPr>
        <p:spPr/>
        <p:txBody>
          <a:bodyPr/>
          <a:lstStyle/>
          <a:p>
            <a:fld id="{F255C5C3-8BB9-4CCD-A788-E129407BC5F8}" type="slidenum">
              <a:rPr lang="en-US" smtClean="0"/>
              <a:t>133</a:t>
            </a:fld>
            <a:endParaRPr lang="en-US"/>
          </a:p>
        </p:txBody>
      </p:sp>
    </p:spTree>
    <p:extLst>
      <p:ext uri="{BB962C8B-B14F-4D97-AF65-F5344CB8AC3E}">
        <p14:creationId xmlns:p14="http://schemas.microsoft.com/office/powerpoint/2010/main" val="247238085"/>
      </p:ext>
    </p:extLst>
  </p:cSld>
  <p:clrMapOvr>
    <a:masterClrMapping/>
  </p:clrMapOvr>
</p:notes>
</file>

<file path=ppt/notesSlides/notesSlide1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AC160A-2108-141A-C12D-392969AE82A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8BEBF4-381F-BF21-349D-BCAA69E8328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B797B1D-99FD-16F5-68DB-0FBACE5943EA}"/>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B550C412-6892-2E74-75F6-7D954C0AFFCF}"/>
              </a:ext>
            </a:extLst>
          </p:cNvPr>
          <p:cNvSpPr>
            <a:spLocks noGrp="1"/>
          </p:cNvSpPr>
          <p:nvPr>
            <p:ph type="sldNum" sz="quarter" idx="5"/>
          </p:nvPr>
        </p:nvSpPr>
        <p:spPr/>
        <p:txBody>
          <a:bodyPr/>
          <a:lstStyle/>
          <a:p>
            <a:fld id="{F255C5C3-8BB9-4CCD-A788-E129407BC5F8}" type="slidenum">
              <a:rPr lang="en-US" smtClean="0"/>
              <a:t>134</a:t>
            </a:fld>
            <a:endParaRPr lang="en-US"/>
          </a:p>
        </p:txBody>
      </p:sp>
    </p:spTree>
    <p:extLst>
      <p:ext uri="{BB962C8B-B14F-4D97-AF65-F5344CB8AC3E}">
        <p14:creationId xmlns:p14="http://schemas.microsoft.com/office/powerpoint/2010/main" val="112070256"/>
      </p:ext>
    </p:extLst>
  </p:cSld>
  <p:clrMapOvr>
    <a:masterClrMapping/>
  </p:clrMapOvr>
</p:notes>
</file>

<file path=ppt/notesSlides/notesSlide1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E6E484-4C13-C374-6DA9-AE2F409CBD8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35D939-EE85-DB2A-6E82-5CD4A5D48F6E}"/>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9838AC04-AB07-1A76-E078-E7E0B77A0D7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17ED191-356D-8E51-B8C1-078A30A55EAA}"/>
              </a:ext>
            </a:extLst>
          </p:cNvPr>
          <p:cNvSpPr>
            <a:spLocks noGrp="1"/>
          </p:cNvSpPr>
          <p:nvPr>
            <p:ph type="sldNum" sz="quarter" idx="5"/>
          </p:nvPr>
        </p:nvSpPr>
        <p:spPr/>
        <p:txBody>
          <a:bodyPr/>
          <a:lstStyle/>
          <a:p>
            <a:fld id="{F255C5C3-8BB9-4CCD-A788-E129407BC5F8}" type="slidenum">
              <a:rPr lang="en-US" smtClean="0"/>
              <a:t>135</a:t>
            </a:fld>
            <a:endParaRPr lang="en-US"/>
          </a:p>
        </p:txBody>
      </p:sp>
    </p:spTree>
    <p:extLst>
      <p:ext uri="{BB962C8B-B14F-4D97-AF65-F5344CB8AC3E}">
        <p14:creationId xmlns:p14="http://schemas.microsoft.com/office/powerpoint/2010/main" val="3712456109"/>
      </p:ext>
    </p:extLst>
  </p:cSld>
  <p:clrMapOvr>
    <a:masterClrMapping/>
  </p:clrMapOvr>
</p:notes>
</file>

<file path=ppt/notesSlides/notesSlide1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903506-D460-45DC-011B-94739C70C08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C70F4C-9E67-6FC2-81E7-F9C89076839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DB954C5-8D7B-7DF9-BE25-9BB72BF0522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892E41-9742-6BB7-44A7-4D5322DE5BB4}"/>
              </a:ext>
            </a:extLst>
          </p:cNvPr>
          <p:cNvSpPr>
            <a:spLocks noGrp="1"/>
          </p:cNvSpPr>
          <p:nvPr>
            <p:ph type="sldNum" sz="quarter" idx="10"/>
          </p:nvPr>
        </p:nvSpPr>
        <p:spPr/>
        <p:txBody>
          <a:bodyPr/>
          <a:lstStyle/>
          <a:p>
            <a:fld id="{F7F17790-9523-4258-86F3-2843271FE7D5}" type="slidenum">
              <a:rPr lang="en-US" smtClean="0"/>
              <a:t>136</a:t>
            </a:fld>
            <a:endParaRPr lang="en-US"/>
          </a:p>
        </p:txBody>
      </p:sp>
    </p:spTree>
    <p:extLst>
      <p:ext uri="{BB962C8B-B14F-4D97-AF65-F5344CB8AC3E}">
        <p14:creationId xmlns:p14="http://schemas.microsoft.com/office/powerpoint/2010/main" val="1552515588"/>
      </p:ext>
    </p:extLst>
  </p:cSld>
  <p:clrMapOvr>
    <a:masterClrMapping/>
  </p:clrMapOvr>
</p:notes>
</file>

<file path=ppt/notesSlides/notesSlide1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902CDD-38F1-36DF-4CC6-BACD0D8804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41B6B25-F877-0729-0886-691F5C30B07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6B6B3352-0FF2-2551-34B1-D292C9D4A10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C6D6D9A-84E5-7C17-AC6A-16DD1E3803A0}"/>
              </a:ext>
            </a:extLst>
          </p:cNvPr>
          <p:cNvSpPr>
            <a:spLocks noGrp="1"/>
          </p:cNvSpPr>
          <p:nvPr>
            <p:ph type="sldNum" sz="quarter" idx="10"/>
          </p:nvPr>
        </p:nvSpPr>
        <p:spPr/>
        <p:txBody>
          <a:bodyPr/>
          <a:lstStyle/>
          <a:p>
            <a:fld id="{F7F17790-9523-4258-86F3-2843271FE7D5}" type="slidenum">
              <a:rPr lang="en-US" smtClean="0"/>
              <a:t>137</a:t>
            </a:fld>
            <a:endParaRPr lang="en-US"/>
          </a:p>
        </p:txBody>
      </p:sp>
    </p:spTree>
    <p:extLst>
      <p:ext uri="{BB962C8B-B14F-4D97-AF65-F5344CB8AC3E}">
        <p14:creationId xmlns:p14="http://schemas.microsoft.com/office/powerpoint/2010/main" val="1994996950"/>
      </p:ext>
    </p:extLst>
  </p:cSld>
  <p:clrMapOvr>
    <a:masterClrMapping/>
  </p:clrMapOvr>
</p:notes>
</file>

<file path=ppt/notesSlides/notesSlide1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9D3680-6A1C-1982-053D-9424DC4EAF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263998-AF35-1E17-D01B-0D1DE8EAB35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BC3EA49-5492-E48E-E4ED-BE494FC3721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73004D3-EF16-FFBC-53AD-ACBCC9234C89}"/>
              </a:ext>
            </a:extLst>
          </p:cNvPr>
          <p:cNvSpPr>
            <a:spLocks noGrp="1"/>
          </p:cNvSpPr>
          <p:nvPr>
            <p:ph type="sldNum" sz="quarter" idx="10"/>
          </p:nvPr>
        </p:nvSpPr>
        <p:spPr/>
        <p:txBody>
          <a:bodyPr/>
          <a:lstStyle/>
          <a:p>
            <a:fld id="{F7F17790-9523-4258-86F3-2843271FE7D5}" type="slidenum">
              <a:rPr lang="en-US" smtClean="0"/>
              <a:t>138</a:t>
            </a:fld>
            <a:endParaRPr lang="en-US"/>
          </a:p>
        </p:txBody>
      </p:sp>
    </p:spTree>
    <p:extLst>
      <p:ext uri="{BB962C8B-B14F-4D97-AF65-F5344CB8AC3E}">
        <p14:creationId xmlns:p14="http://schemas.microsoft.com/office/powerpoint/2010/main" val="2400929762"/>
      </p:ext>
    </p:extLst>
  </p:cSld>
  <p:clrMapOvr>
    <a:masterClrMapping/>
  </p:clrMapOvr>
</p:notes>
</file>

<file path=ppt/notesSlides/notesSlide1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AD98FC-AEFF-0CD7-5171-FEC4DCE9FA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996AA2-CBFB-F728-A6C9-149DD585761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4A556C6-9A0E-A06A-040A-0BE050B313AD}"/>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0CEA9160-7FBA-C6FA-DF8B-D6497CF6166C}"/>
              </a:ext>
            </a:extLst>
          </p:cNvPr>
          <p:cNvSpPr>
            <a:spLocks noGrp="1"/>
          </p:cNvSpPr>
          <p:nvPr>
            <p:ph type="sldNum" sz="quarter" idx="5"/>
          </p:nvPr>
        </p:nvSpPr>
        <p:spPr/>
        <p:txBody>
          <a:bodyPr/>
          <a:lstStyle/>
          <a:p>
            <a:fld id="{F255C5C3-8BB9-4CCD-A788-E129407BC5F8}" type="slidenum">
              <a:rPr lang="en-US" smtClean="0"/>
              <a:t>139</a:t>
            </a:fld>
            <a:endParaRPr lang="en-US"/>
          </a:p>
        </p:txBody>
      </p:sp>
    </p:spTree>
    <p:extLst>
      <p:ext uri="{BB962C8B-B14F-4D97-AF65-F5344CB8AC3E}">
        <p14:creationId xmlns:p14="http://schemas.microsoft.com/office/powerpoint/2010/main" val="37840291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1B0CD54-D6F8-C751-05E3-AFDDDA02F3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671CF4-3536-1EE9-A8F1-21D99089A77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13867DB-B8EC-62EC-DD62-FF31D4A5916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0738385-B709-CA11-C368-8CC81F226D8F}"/>
              </a:ext>
            </a:extLst>
          </p:cNvPr>
          <p:cNvSpPr>
            <a:spLocks noGrp="1"/>
          </p:cNvSpPr>
          <p:nvPr>
            <p:ph type="sldNum" sz="quarter" idx="5"/>
          </p:nvPr>
        </p:nvSpPr>
        <p:spPr/>
        <p:txBody>
          <a:bodyPr/>
          <a:lstStyle/>
          <a:p>
            <a:fld id="{F255C5C3-8BB9-4CCD-A788-E129407BC5F8}" type="slidenum">
              <a:rPr lang="en-US" smtClean="0"/>
              <a:t>14</a:t>
            </a:fld>
            <a:endParaRPr lang="en-US"/>
          </a:p>
        </p:txBody>
      </p:sp>
    </p:spTree>
    <p:extLst>
      <p:ext uri="{BB962C8B-B14F-4D97-AF65-F5344CB8AC3E}">
        <p14:creationId xmlns:p14="http://schemas.microsoft.com/office/powerpoint/2010/main" val="4070752936"/>
      </p:ext>
    </p:extLst>
  </p:cSld>
  <p:clrMapOvr>
    <a:masterClrMapping/>
  </p:clrMapOvr>
</p:notes>
</file>

<file path=ppt/notesSlides/notesSlide1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CD92E2-2335-6EB7-3B72-45A118C76D6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8CAF3A3-7A35-372B-AE18-FADF73AD81D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CD493D5-23BE-81FA-0AD8-517FE402443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0F003EEA-9A4C-01BE-FD95-4E6C619F74D0}"/>
              </a:ext>
            </a:extLst>
          </p:cNvPr>
          <p:cNvSpPr>
            <a:spLocks noGrp="1"/>
          </p:cNvSpPr>
          <p:nvPr>
            <p:ph type="sldNum" sz="quarter" idx="5"/>
          </p:nvPr>
        </p:nvSpPr>
        <p:spPr/>
        <p:txBody>
          <a:bodyPr/>
          <a:lstStyle/>
          <a:p>
            <a:fld id="{F255C5C3-8BB9-4CCD-A788-E129407BC5F8}" type="slidenum">
              <a:rPr lang="en-US" smtClean="0"/>
              <a:t>140</a:t>
            </a:fld>
            <a:endParaRPr lang="en-US"/>
          </a:p>
        </p:txBody>
      </p:sp>
    </p:spTree>
    <p:extLst>
      <p:ext uri="{BB962C8B-B14F-4D97-AF65-F5344CB8AC3E}">
        <p14:creationId xmlns:p14="http://schemas.microsoft.com/office/powerpoint/2010/main" val="1742625304"/>
      </p:ext>
    </p:extLst>
  </p:cSld>
  <p:clrMapOvr>
    <a:masterClrMapping/>
  </p:clrMapOvr>
</p:notes>
</file>

<file path=ppt/notesSlides/notesSlide1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9F66D4-0FE0-CD4D-9478-D03EEFA4FB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EF465FF-F399-4B7C-0F31-5E62B4DFED6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A375F92-2CD2-C6F8-9419-57B8093097C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EFF46DAF-A9A0-71AA-AB23-42EBE6AE24B1}"/>
              </a:ext>
            </a:extLst>
          </p:cNvPr>
          <p:cNvSpPr>
            <a:spLocks noGrp="1"/>
          </p:cNvSpPr>
          <p:nvPr>
            <p:ph type="sldNum" sz="quarter" idx="5"/>
          </p:nvPr>
        </p:nvSpPr>
        <p:spPr/>
        <p:txBody>
          <a:bodyPr/>
          <a:lstStyle/>
          <a:p>
            <a:fld id="{F255C5C3-8BB9-4CCD-A788-E129407BC5F8}" type="slidenum">
              <a:rPr lang="en-US" smtClean="0"/>
              <a:t>141</a:t>
            </a:fld>
            <a:endParaRPr lang="en-US"/>
          </a:p>
        </p:txBody>
      </p:sp>
    </p:spTree>
    <p:extLst>
      <p:ext uri="{BB962C8B-B14F-4D97-AF65-F5344CB8AC3E}">
        <p14:creationId xmlns:p14="http://schemas.microsoft.com/office/powerpoint/2010/main" val="905859976"/>
      </p:ext>
    </p:extLst>
  </p:cSld>
  <p:clrMapOvr>
    <a:masterClrMapping/>
  </p:clrMapOvr>
</p:notes>
</file>

<file path=ppt/notesSlides/notesSlide1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85BF1A-52B7-0175-22ED-48552B8C6D6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BF2511-4E10-BE6C-9713-111FF07A146E}"/>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0AFFA1D-B432-38AE-107F-2BF77813E86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B4C5945-CF13-FC7E-D8C5-11EB33D4D3AE}"/>
              </a:ext>
            </a:extLst>
          </p:cNvPr>
          <p:cNvSpPr>
            <a:spLocks noGrp="1"/>
          </p:cNvSpPr>
          <p:nvPr>
            <p:ph type="sldNum" sz="quarter" idx="5"/>
          </p:nvPr>
        </p:nvSpPr>
        <p:spPr/>
        <p:txBody>
          <a:bodyPr/>
          <a:lstStyle/>
          <a:p>
            <a:fld id="{F255C5C3-8BB9-4CCD-A788-E129407BC5F8}" type="slidenum">
              <a:rPr lang="en-US" smtClean="0"/>
              <a:t>142</a:t>
            </a:fld>
            <a:endParaRPr lang="en-US"/>
          </a:p>
        </p:txBody>
      </p:sp>
    </p:spTree>
    <p:extLst>
      <p:ext uri="{BB962C8B-B14F-4D97-AF65-F5344CB8AC3E}">
        <p14:creationId xmlns:p14="http://schemas.microsoft.com/office/powerpoint/2010/main" val="2321127210"/>
      </p:ext>
    </p:extLst>
  </p:cSld>
  <p:clrMapOvr>
    <a:masterClrMapping/>
  </p:clrMapOvr>
</p:notes>
</file>

<file path=ppt/notesSlides/notesSlide1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6A9850-732B-FC32-478D-36CBC80B47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DB16A4E-4436-B9CD-BA24-F3260BD5587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9C0F2BA-414E-09CE-E8F8-55F1BBE65A0E}"/>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147A73C8-53B4-EC1D-6C4E-607B41878DD9}"/>
              </a:ext>
            </a:extLst>
          </p:cNvPr>
          <p:cNvSpPr>
            <a:spLocks noGrp="1"/>
          </p:cNvSpPr>
          <p:nvPr>
            <p:ph type="sldNum" sz="quarter" idx="5"/>
          </p:nvPr>
        </p:nvSpPr>
        <p:spPr/>
        <p:txBody>
          <a:bodyPr/>
          <a:lstStyle/>
          <a:p>
            <a:fld id="{F255C5C3-8BB9-4CCD-A788-E129407BC5F8}" type="slidenum">
              <a:rPr lang="en-US" smtClean="0"/>
              <a:t>143</a:t>
            </a:fld>
            <a:endParaRPr lang="en-US"/>
          </a:p>
        </p:txBody>
      </p:sp>
    </p:spTree>
    <p:extLst>
      <p:ext uri="{BB962C8B-B14F-4D97-AF65-F5344CB8AC3E}">
        <p14:creationId xmlns:p14="http://schemas.microsoft.com/office/powerpoint/2010/main" val="558181156"/>
      </p:ext>
    </p:extLst>
  </p:cSld>
  <p:clrMapOvr>
    <a:masterClrMapping/>
  </p:clrMapOvr>
</p:notes>
</file>

<file path=ppt/notesSlides/notesSlide1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B20FED-1054-D7E5-5DED-3BC5EC96795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14D577-0F67-A375-60BD-63F45CA808A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40A3F24-7655-1301-E91E-B6971346EDC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8A84AF-647D-557C-28C7-E8EAF7810F94}"/>
              </a:ext>
            </a:extLst>
          </p:cNvPr>
          <p:cNvSpPr>
            <a:spLocks noGrp="1"/>
          </p:cNvSpPr>
          <p:nvPr>
            <p:ph type="sldNum" sz="quarter" idx="10"/>
          </p:nvPr>
        </p:nvSpPr>
        <p:spPr/>
        <p:txBody>
          <a:bodyPr/>
          <a:lstStyle/>
          <a:p>
            <a:fld id="{F7F17790-9523-4258-86F3-2843271FE7D5}" type="slidenum">
              <a:rPr lang="en-US" smtClean="0"/>
              <a:t>144</a:t>
            </a:fld>
            <a:endParaRPr lang="en-US"/>
          </a:p>
        </p:txBody>
      </p:sp>
    </p:spTree>
    <p:extLst>
      <p:ext uri="{BB962C8B-B14F-4D97-AF65-F5344CB8AC3E}">
        <p14:creationId xmlns:p14="http://schemas.microsoft.com/office/powerpoint/2010/main" val="1933961284"/>
      </p:ext>
    </p:extLst>
  </p:cSld>
  <p:clrMapOvr>
    <a:masterClrMapping/>
  </p:clrMapOvr>
</p:notes>
</file>

<file path=ppt/notesSlides/notesSlide1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495EB2-A311-C208-4C08-96077C9658C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6D0945-9BF9-1088-1641-42388C232B9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8043FA3-683B-E88A-F300-DAA646CF69A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AFF46FE-262C-98CA-240C-2AB83000A18C}"/>
              </a:ext>
            </a:extLst>
          </p:cNvPr>
          <p:cNvSpPr>
            <a:spLocks noGrp="1"/>
          </p:cNvSpPr>
          <p:nvPr>
            <p:ph type="sldNum" sz="quarter" idx="10"/>
          </p:nvPr>
        </p:nvSpPr>
        <p:spPr/>
        <p:txBody>
          <a:bodyPr/>
          <a:lstStyle/>
          <a:p>
            <a:fld id="{F7F17790-9523-4258-86F3-2843271FE7D5}" type="slidenum">
              <a:rPr lang="en-US" smtClean="0"/>
              <a:t>145</a:t>
            </a:fld>
            <a:endParaRPr lang="en-US"/>
          </a:p>
        </p:txBody>
      </p:sp>
    </p:spTree>
    <p:extLst>
      <p:ext uri="{BB962C8B-B14F-4D97-AF65-F5344CB8AC3E}">
        <p14:creationId xmlns:p14="http://schemas.microsoft.com/office/powerpoint/2010/main" val="3391899084"/>
      </p:ext>
    </p:extLst>
  </p:cSld>
  <p:clrMapOvr>
    <a:masterClrMapping/>
  </p:clrMapOvr>
</p:notes>
</file>

<file path=ppt/notesSlides/notesSlide1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59BEE0-7859-50A5-731E-98B8E47D1B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27D615E-3DA1-08DE-B0F5-A6D8A9F0C13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C8ECC9F-2B1A-EFBA-2F05-429461C5DE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FBB61F5-8E0D-E932-D811-23E6DCE01434}"/>
              </a:ext>
            </a:extLst>
          </p:cNvPr>
          <p:cNvSpPr>
            <a:spLocks noGrp="1"/>
          </p:cNvSpPr>
          <p:nvPr>
            <p:ph type="sldNum" sz="quarter" idx="10"/>
          </p:nvPr>
        </p:nvSpPr>
        <p:spPr/>
        <p:txBody>
          <a:bodyPr/>
          <a:lstStyle/>
          <a:p>
            <a:fld id="{F7F17790-9523-4258-86F3-2843271FE7D5}" type="slidenum">
              <a:rPr lang="en-US" smtClean="0"/>
              <a:t>146</a:t>
            </a:fld>
            <a:endParaRPr lang="en-US"/>
          </a:p>
        </p:txBody>
      </p:sp>
    </p:spTree>
    <p:extLst>
      <p:ext uri="{BB962C8B-B14F-4D97-AF65-F5344CB8AC3E}">
        <p14:creationId xmlns:p14="http://schemas.microsoft.com/office/powerpoint/2010/main" val="2263470539"/>
      </p:ext>
    </p:extLst>
  </p:cSld>
  <p:clrMapOvr>
    <a:masterClrMapping/>
  </p:clrMapOvr>
</p:notes>
</file>

<file path=ppt/notesSlides/notesSlide1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2D0CA6-42A2-92B8-548D-624C01C2D9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404F4C-5003-081A-B3C3-165F4DEA9DE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C22F881-27A5-16E4-391D-81A6A7665AA1}"/>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44FAF435-8E01-3BFC-0E0C-61DC9C956BF4}"/>
              </a:ext>
            </a:extLst>
          </p:cNvPr>
          <p:cNvSpPr>
            <a:spLocks noGrp="1"/>
          </p:cNvSpPr>
          <p:nvPr>
            <p:ph type="sldNum" sz="quarter" idx="5"/>
          </p:nvPr>
        </p:nvSpPr>
        <p:spPr/>
        <p:txBody>
          <a:bodyPr/>
          <a:lstStyle/>
          <a:p>
            <a:fld id="{F255C5C3-8BB9-4CCD-A788-E129407BC5F8}" type="slidenum">
              <a:rPr lang="en-US" smtClean="0"/>
              <a:t>147</a:t>
            </a:fld>
            <a:endParaRPr lang="en-US"/>
          </a:p>
        </p:txBody>
      </p:sp>
    </p:spTree>
    <p:extLst>
      <p:ext uri="{BB962C8B-B14F-4D97-AF65-F5344CB8AC3E}">
        <p14:creationId xmlns:p14="http://schemas.microsoft.com/office/powerpoint/2010/main" val="3110667643"/>
      </p:ext>
    </p:extLst>
  </p:cSld>
  <p:clrMapOvr>
    <a:masterClrMapping/>
  </p:clrMapOvr>
</p:notes>
</file>

<file path=ppt/notesSlides/notesSlide1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B7B597-D4BB-7E54-9F4D-E5520AE412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30DAD5-DA4B-97F1-541D-B5031832CBA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7E21F9D-9EC0-3022-34C8-9416D7828C3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1ECC8F94-7A27-382F-E8ED-D50B9809AEDB}"/>
              </a:ext>
            </a:extLst>
          </p:cNvPr>
          <p:cNvSpPr>
            <a:spLocks noGrp="1"/>
          </p:cNvSpPr>
          <p:nvPr>
            <p:ph type="sldNum" sz="quarter" idx="5"/>
          </p:nvPr>
        </p:nvSpPr>
        <p:spPr/>
        <p:txBody>
          <a:bodyPr/>
          <a:lstStyle/>
          <a:p>
            <a:fld id="{F255C5C3-8BB9-4CCD-A788-E129407BC5F8}" type="slidenum">
              <a:rPr lang="en-US" smtClean="0"/>
              <a:t>148</a:t>
            </a:fld>
            <a:endParaRPr lang="en-US"/>
          </a:p>
        </p:txBody>
      </p:sp>
    </p:spTree>
    <p:extLst>
      <p:ext uri="{BB962C8B-B14F-4D97-AF65-F5344CB8AC3E}">
        <p14:creationId xmlns:p14="http://schemas.microsoft.com/office/powerpoint/2010/main" val="4072243672"/>
      </p:ext>
    </p:extLst>
  </p:cSld>
  <p:clrMapOvr>
    <a:masterClrMapping/>
  </p:clrMapOvr>
</p:notes>
</file>

<file path=ppt/notesSlides/notesSlide1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2A0F9A9-091A-C4A3-CE85-E165EC3F6C3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524606-00F4-6B10-97EE-A6C319ECE95E}"/>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1A47652-FDE2-A3B3-2FA4-A1D96B14D852}"/>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787B6A6-7598-6BCF-ACB3-95B3AE70B8BC}"/>
              </a:ext>
            </a:extLst>
          </p:cNvPr>
          <p:cNvSpPr>
            <a:spLocks noGrp="1"/>
          </p:cNvSpPr>
          <p:nvPr>
            <p:ph type="sldNum" sz="quarter" idx="5"/>
          </p:nvPr>
        </p:nvSpPr>
        <p:spPr/>
        <p:txBody>
          <a:bodyPr/>
          <a:lstStyle/>
          <a:p>
            <a:fld id="{F255C5C3-8BB9-4CCD-A788-E129407BC5F8}" type="slidenum">
              <a:rPr lang="en-US" smtClean="0"/>
              <a:t>149</a:t>
            </a:fld>
            <a:endParaRPr lang="en-US"/>
          </a:p>
        </p:txBody>
      </p:sp>
    </p:spTree>
    <p:extLst>
      <p:ext uri="{BB962C8B-B14F-4D97-AF65-F5344CB8AC3E}">
        <p14:creationId xmlns:p14="http://schemas.microsoft.com/office/powerpoint/2010/main" val="396656419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BB198-43BA-DC8D-4B6D-2DFC89F25AC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10AD24-85C5-1EED-4C84-76262E28BC9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9597B4D-6C7F-15F2-051D-B181735C22B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E1323E-DD5D-811E-1A23-A9516BE59811}"/>
              </a:ext>
            </a:extLst>
          </p:cNvPr>
          <p:cNvSpPr>
            <a:spLocks noGrp="1"/>
          </p:cNvSpPr>
          <p:nvPr>
            <p:ph type="sldNum" sz="quarter" idx="10"/>
          </p:nvPr>
        </p:nvSpPr>
        <p:spPr/>
        <p:txBody>
          <a:bodyPr/>
          <a:lstStyle/>
          <a:p>
            <a:fld id="{F7F17790-9523-4258-86F3-2843271FE7D5}" type="slidenum">
              <a:rPr lang="en-US" smtClean="0"/>
              <a:t>15</a:t>
            </a:fld>
            <a:endParaRPr lang="en-US"/>
          </a:p>
        </p:txBody>
      </p:sp>
    </p:spTree>
    <p:extLst>
      <p:ext uri="{BB962C8B-B14F-4D97-AF65-F5344CB8AC3E}">
        <p14:creationId xmlns:p14="http://schemas.microsoft.com/office/powerpoint/2010/main" val="3357392334"/>
      </p:ext>
    </p:extLst>
  </p:cSld>
  <p:clrMapOvr>
    <a:masterClrMapping/>
  </p:clrMapOvr>
</p:notes>
</file>

<file path=ppt/notesSlides/notesSlide1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94A93E-53AF-DCA8-4B3A-15C9F0AAC8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6507C0-45E4-576A-417E-2F5FFE74AF9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6C64E258-40BF-CA0A-B6A8-7D5AC618770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EB8677CA-FC1A-4A74-DCBC-24929E701C72}"/>
              </a:ext>
            </a:extLst>
          </p:cNvPr>
          <p:cNvSpPr>
            <a:spLocks noGrp="1"/>
          </p:cNvSpPr>
          <p:nvPr>
            <p:ph type="sldNum" sz="quarter" idx="5"/>
          </p:nvPr>
        </p:nvSpPr>
        <p:spPr/>
        <p:txBody>
          <a:bodyPr/>
          <a:lstStyle/>
          <a:p>
            <a:fld id="{F255C5C3-8BB9-4CCD-A788-E129407BC5F8}" type="slidenum">
              <a:rPr lang="en-US" smtClean="0"/>
              <a:t>150</a:t>
            </a:fld>
            <a:endParaRPr lang="en-US"/>
          </a:p>
        </p:txBody>
      </p:sp>
    </p:spTree>
    <p:extLst>
      <p:ext uri="{BB962C8B-B14F-4D97-AF65-F5344CB8AC3E}">
        <p14:creationId xmlns:p14="http://schemas.microsoft.com/office/powerpoint/2010/main" val="1763202835"/>
      </p:ext>
    </p:extLst>
  </p:cSld>
  <p:clrMapOvr>
    <a:masterClrMapping/>
  </p:clrMapOvr>
</p:notes>
</file>

<file path=ppt/notesSlides/notesSlide1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064FF5-FE74-EE41-73A7-197304FDA3C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F66CD7C-BA24-470C-56DB-8FE6A9CC30C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836ACBE-AF20-39AD-830A-925C15EE5F01}"/>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1B52F067-5527-B2F8-A297-446D57E3AE59}"/>
              </a:ext>
            </a:extLst>
          </p:cNvPr>
          <p:cNvSpPr>
            <a:spLocks noGrp="1"/>
          </p:cNvSpPr>
          <p:nvPr>
            <p:ph type="sldNum" sz="quarter" idx="5"/>
          </p:nvPr>
        </p:nvSpPr>
        <p:spPr/>
        <p:txBody>
          <a:bodyPr/>
          <a:lstStyle/>
          <a:p>
            <a:fld id="{F255C5C3-8BB9-4CCD-A788-E129407BC5F8}" type="slidenum">
              <a:rPr lang="en-US" smtClean="0"/>
              <a:t>151</a:t>
            </a:fld>
            <a:endParaRPr lang="en-US"/>
          </a:p>
        </p:txBody>
      </p:sp>
    </p:spTree>
    <p:extLst>
      <p:ext uri="{BB962C8B-B14F-4D97-AF65-F5344CB8AC3E}">
        <p14:creationId xmlns:p14="http://schemas.microsoft.com/office/powerpoint/2010/main" val="229895450"/>
      </p:ext>
    </p:extLst>
  </p:cSld>
  <p:clrMapOvr>
    <a:masterClrMapping/>
  </p:clrMapOvr>
</p:notes>
</file>

<file path=ppt/notesSlides/notesSlide1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4BA8DD-F02C-3CFE-FF5C-43C50D5F13C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D7D106A-1E2D-F6DA-5017-A100E0BEEA4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14BA4CB-F2F4-9074-9653-FA25F476C4E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59EEA73-903C-2D48-1563-755F9D3E5D6D}"/>
              </a:ext>
            </a:extLst>
          </p:cNvPr>
          <p:cNvSpPr>
            <a:spLocks noGrp="1"/>
          </p:cNvSpPr>
          <p:nvPr>
            <p:ph type="sldNum" sz="quarter" idx="10"/>
          </p:nvPr>
        </p:nvSpPr>
        <p:spPr/>
        <p:txBody>
          <a:bodyPr/>
          <a:lstStyle/>
          <a:p>
            <a:fld id="{F7F17790-9523-4258-86F3-2843271FE7D5}" type="slidenum">
              <a:rPr lang="en-US" smtClean="0"/>
              <a:t>152</a:t>
            </a:fld>
            <a:endParaRPr lang="en-US"/>
          </a:p>
        </p:txBody>
      </p:sp>
    </p:spTree>
    <p:extLst>
      <p:ext uri="{BB962C8B-B14F-4D97-AF65-F5344CB8AC3E}">
        <p14:creationId xmlns:p14="http://schemas.microsoft.com/office/powerpoint/2010/main" val="3387509586"/>
      </p:ext>
    </p:extLst>
  </p:cSld>
  <p:clrMapOvr>
    <a:masterClrMapping/>
  </p:clrMapOvr>
</p:notes>
</file>

<file path=ppt/notesSlides/notesSlide1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DBEBD-61C0-F387-CB18-8472CA9CF9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652162-B4E1-22A1-9542-FDC7E15BE25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9F17CB8-E407-0F0B-4099-1A123B9A7F2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8D9112C-2D5D-C7CE-6CAE-C4CE704BF930}"/>
              </a:ext>
            </a:extLst>
          </p:cNvPr>
          <p:cNvSpPr>
            <a:spLocks noGrp="1"/>
          </p:cNvSpPr>
          <p:nvPr>
            <p:ph type="sldNum" sz="quarter" idx="10"/>
          </p:nvPr>
        </p:nvSpPr>
        <p:spPr/>
        <p:txBody>
          <a:bodyPr/>
          <a:lstStyle/>
          <a:p>
            <a:fld id="{F7F17790-9523-4258-86F3-2843271FE7D5}" type="slidenum">
              <a:rPr lang="en-US" smtClean="0"/>
              <a:t>153</a:t>
            </a:fld>
            <a:endParaRPr lang="en-US"/>
          </a:p>
        </p:txBody>
      </p:sp>
    </p:spTree>
    <p:extLst>
      <p:ext uri="{BB962C8B-B14F-4D97-AF65-F5344CB8AC3E}">
        <p14:creationId xmlns:p14="http://schemas.microsoft.com/office/powerpoint/2010/main" val="2235970753"/>
      </p:ext>
    </p:extLst>
  </p:cSld>
  <p:clrMapOvr>
    <a:masterClrMapping/>
  </p:clrMapOvr>
</p:notes>
</file>

<file path=ppt/notesSlides/notesSlide1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9833A-59F1-CF52-7E14-174724AE36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2B7FC4F-9EA5-BDE0-9E28-D4529928C20B}"/>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67E3D5F-96A4-E79E-61C4-79BFBF6DA9F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827CC5-08AB-9B7A-C8C7-86EDC20A0FE2}"/>
              </a:ext>
            </a:extLst>
          </p:cNvPr>
          <p:cNvSpPr>
            <a:spLocks noGrp="1"/>
          </p:cNvSpPr>
          <p:nvPr>
            <p:ph type="sldNum" sz="quarter" idx="10"/>
          </p:nvPr>
        </p:nvSpPr>
        <p:spPr/>
        <p:txBody>
          <a:bodyPr/>
          <a:lstStyle/>
          <a:p>
            <a:fld id="{F7F17790-9523-4258-86F3-2843271FE7D5}" type="slidenum">
              <a:rPr lang="en-US" smtClean="0"/>
              <a:t>154</a:t>
            </a:fld>
            <a:endParaRPr lang="en-US"/>
          </a:p>
        </p:txBody>
      </p:sp>
    </p:spTree>
    <p:extLst>
      <p:ext uri="{BB962C8B-B14F-4D97-AF65-F5344CB8AC3E}">
        <p14:creationId xmlns:p14="http://schemas.microsoft.com/office/powerpoint/2010/main" val="3873500458"/>
      </p:ext>
    </p:extLst>
  </p:cSld>
  <p:clrMapOvr>
    <a:masterClrMapping/>
  </p:clrMapOvr>
</p:notes>
</file>

<file path=ppt/notesSlides/notesSlide1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15EB4B-EB20-4366-6477-2CF7A577E6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84CA94-56D1-F472-2ECF-8B161AEEF91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161DAC2-F737-0CBE-E28C-7BF1BA7E116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0494D1AB-FB3B-46E2-E889-7FA383933F47}"/>
              </a:ext>
            </a:extLst>
          </p:cNvPr>
          <p:cNvSpPr>
            <a:spLocks noGrp="1"/>
          </p:cNvSpPr>
          <p:nvPr>
            <p:ph type="sldNum" sz="quarter" idx="5"/>
          </p:nvPr>
        </p:nvSpPr>
        <p:spPr/>
        <p:txBody>
          <a:bodyPr/>
          <a:lstStyle/>
          <a:p>
            <a:fld id="{F255C5C3-8BB9-4CCD-A788-E129407BC5F8}" type="slidenum">
              <a:rPr lang="en-US" smtClean="0"/>
              <a:t>155</a:t>
            </a:fld>
            <a:endParaRPr lang="en-US"/>
          </a:p>
        </p:txBody>
      </p:sp>
    </p:spTree>
    <p:extLst>
      <p:ext uri="{BB962C8B-B14F-4D97-AF65-F5344CB8AC3E}">
        <p14:creationId xmlns:p14="http://schemas.microsoft.com/office/powerpoint/2010/main" val="211259261"/>
      </p:ext>
    </p:extLst>
  </p:cSld>
  <p:clrMapOvr>
    <a:masterClrMapping/>
  </p:clrMapOvr>
</p:notes>
</file>

<file path=ppt/notesSlides/notesSlide1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4BBFD-F688-9E24-18A9-C0BC9A7B551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50E459-66BD-37E3-BDEA-D757563F46A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F566F18-D387-2129-35C8-E98229632CDA}"/>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FADC07F-75E8-0F06-D216-D87447A852DC}"/>
              </a:ext>
            </a:extLst>
          </p:cNvPr>
          <p:cNvSpPr>
            <a:spLocks noGrp="1"/>
          </p:cNvSpPr>
          <p:nvPr>
            <p:ph type="sldNum" sz="quarter" idx="5"/>
          </p:nvPr>
        </p:nvSpPr>
        <p:spPr/>
        <p:txBody>
          <a:bodyPr/>
          <a:lstStyle/>
          <a:p>
            <a:fld id="{F255C5C3-8BB9-4CCD-A788-E129407BC5F8}" type="slidenum">
              <a:rPr lang="en-US" smtClean="0"/>
              <a:t>156</a:t>
            </a:fld>
            <a:endParaRPr lang="en-US"/>
          </a:p>
        </p:txBody>
      </p:sp>
    </p:spTree>
    <p:extLst>
      <p:ext uri="{BB962C8B-B14F-4D97-AF65-F5344CB8AC3E}">
        <p14:creationId xmlns:p14="http://schemas.microsoft.com/office/powerpoint/2010/main" val="485992704"/>
      </p:ext>
    </p:extLst>
  </p:cSld>
  <p:clrMapOvr>
    <a:masterClrMapping/>
  </p:clrMapOvr>
</p:notes>
</file>

<file path=ppt/notesSlides/notesSlide1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BF2412-4C26-B261-547D-379D70A5CC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52BAD12-EC9E-EE98-F985-4154C8BE9BD5}"/>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8F109A8-5A2A-5392-3821-D31DED55C591}"/>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1A0E23A6-A828-074B-5CEE-60612067C7D5}"/>
              </a:ext>
            </a:extLst>
          </p:cNvPr>
          <p:cNvSpPr>
            <a:spLocks noGrp="1"/>
          </p:cNvSpPr>
          <p:nvPr>
            <p:ph type="sldNum" sz="quarter" idx="5"/>
          </p:nvPr>
        </p:nvSpPr>
        <p:spPr/>
        <p:txBody>
          <a:bodyPr/>
          <a:lstStyle/>
          <a:p>
            <a:fld id="{F255C5C3-8BB9-4CCD-A788-E129407BC5F8}" type="slidenum">
              <a:rPr lang="en-US" smtClean="0"/>
              <a:t>157</a:t>
            </a:fld>
            <a:endParaRPr lang="en-US"/>
          </a:p>
        </p:txBody>
      </p:sp>
    </p:spTree>
    <p:extLst>
      <p:ext uri="{BB962C8B-B14F-4D97-AF65-F5344CB8AC3E}">
        <p14:creationId xmlns:p14="http://schemas.microsoft.com/office/powerpoint/2010/main" val="442434481"/>
      </p:ext>
    </p:extLst>
  </p:cSld>
  <p:clrMapOvr>
    <a:masterClrMapping/>
  </p:clrMapOvr>
</p:notes>
</file>

<file path=ppt/notesSlides/notesSlide1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CFDC25-436B-9AE5-3F6A-50797F6916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6955252-E4DA-39CF-0825-C3051394761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BC49439-6A99-3672-E07D-1B354C114B1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1209225-7F2D-915A-9C91-7510850216FC}"/>
              </a:ext>
            </a:extLst>
          </p:cNvPr>
          <p:cNvSpPr>
            <a:spLocks noGrp="1"/>
          </p:cNvSpPr>
          <p:nvPr>
            <p:ph type="sldNum" sz="quarter" idx="5"/>
          </p:nvPr>
        </p:nvSpPr>
        <p:spPr/>
        <p:txBody>
          <a:bodyPr/>
          <a:lstStyle/>
          <a:p>
            <a:fld id="{F255C5C3-8BB9-4CCD-A788-E129407BC5F8}" type="slidenum">
              <a:rPr lang="en-US" smtClean="0"/>
              <a:t>158</a:t>
            </a:fld>
            <a:endParaRPr lang="en-US"/>
          </a:p>
        </p:txBody>
      </p:sp>
    </p:spTree>
    <p:extLst>
      <p:ext uri="{BB962C8B-B14F-4D97-AF65-F5344CB8AC3E}">
        <p14:creationId xmlns:p14="http://schemas.microsoft.com/office/powerpoint/2010/main" val="1705966349"/>
      </p:ext>
    </p:extLst>
  </p:cSld>
  <p:clrMapOvr>
    <a:masterClrMapping/>
  </p:clrMapOvr>
</p:notes>
</file>

<file path=ppt/notesSlides/notesSlide1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8DB1BF-6C05-2E59-DFD9-F003DB2365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13E05-EF0E-833B-B6AA-F00AF16FE55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E0C99D2-EA4D-FC8A-74BE-C303256D419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87CC73B2-1350-5E9B-ADD8-D7E8B04FAB6C}"/>
              </a:ext>
            </a:extLst>
          </p:cNvPr>
          <p:cNvSpPr>
            <a:spLocks noGrp="1"/>
          </p:cNvSpPr>
          <p:nvPr>
            <p:ph type="sldNum" sz="quarter" idx="5"/>
          </p:nvPr>
        </p:nvSpPr>
        <p:spPr/>
        <p:txBody>
          <a:bodyPr/>
          <a:lstStyle/>
          <a:p>
            <a:fld id="{F255C5C3-8BB9-4CCD-A788-E129407BC5F8}" type="slidenum">
              <a:rPr lang="en-US" smtClean="0"/>
              <a:t>159</a:t>
            </a:fld>
            <a:endParaRPr lang="en-US"/>
          </a:p>
        </p:txBody>
      </p:sp>
    </p:spTree>
    <p:extLst>
      <p:ext uri="{BB962C8B-B14F-4D97-AF65-F5344CB8AC3E}">
        <p14:creationId xmlns:p14="http://schemas.microsoft.com/office/powerpoint/2010/main" val="1566376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CC2A4C-E29D-9DDC-2EFC-544584BB23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0E4D646-7FDB-9D24-52E1-5F993F61A97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6011AB96-E39C-AAC0-A585-F65B41B4808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5F01503-FF82-913E-7DAB-00664D420B0C}"/>
              </a:ext>
            </a:extLst>
          </p:cNvPr>
          <p:cNvSpPr>
            <a:spLocks noGrp="1"/>
          </p:cNvSpPr>
          <p:nvPr>
            <p:ph type="sldNum" sz="quarter" idx="10"/>
          </p:nvPr>
        </p:nvSpPr>
        <p:spPr/>
        <p:txBody>
          <a:bodyPr/>
          <a:lstStyle/>
          <a:p>
            <a:fld id="{F7F17790-9523-4258-86F3-2843271FE7D5}" type="slidenum">
              <a:rPr lang="en-US" smtClean="0"/>
              <a:t>16</a:t>
            </a:fld>
            <a:endParaRPr lang="en-US"/>
          </a:p>
        </p:txBody>
      </p:sp>
    </p:spTree>
    <p:extLst>
      <p:ext uri="{BB962C8B-B14F-4D97-AF65-F5344CB8AC3E}">
        <p14:creationId xmlns:p14="http://schemas.microsoft.com/office/powerpoint/2010/main" val="687778991"/>
      </p:ext>
    </p:extLst>
  </p:cSld>
  <p:clrMapOvr>
    <a:masterClrMapping/>
  </p:clrMapOvr>
</p:notes>
</file>

<file path=ppt/notesSlides/notesSlide1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9B3629-98E5-891D-DE32-DBD7A3AFF2D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EED5AD2-E97C-5B6D-03B1-03397C14502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B8EA3872-B060-C857-D3C0-0EE59D6D496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538ED3-5409-4018-682B-B7D64E9D4198}"/>
              </a:ext>
            </a:extLst>
          </p:cNvPr>
          <p:cNvSpPr>
            <a:spLocks noGrp="1"/>
          </p:cNvSpPr>
          <p:nvPr>
            <p:ph type="sldNum" sz="quarter" idx="10"/>
          </p:nvPr>
        </p:nvSpPr>
        <p:spPr/>
        <p:txBody>
          <a:bodyPr/>
          <a:lstStyle/>
          <a:p>
            <a:fld id="{F7F17790-9523-4258-86F3-2843271FE7D5}" type="slidenum">
              <a:rPr lang="en-US" smtClean="0"/>
              <a:t>160</a:t>
            </a:fld>
            <a:endParaRPr lang="en-US"/>
          </a:p>
        </p:txBody>
      </p:sp>
    </p:spTree>
    <p:extLst>
      <p:ext uri="{BB962C8B-B14F-4D97-AF65-F5344CB8AC3E}">
        <p14:creationId xmlns:p14="http://schemas.microsoft.com/office/powerpoint/2010/main" val="243952328"/>
      </p:ext>
    </p:extLst>
  </p:cSld>
  <p:clrMapOvr>
    <a:masterClrMapping/>
  </p:clrMapOvr>
</p:notes>
</file>

<file path=ppt/notesSlides/notesSlide1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AB375A-FF3A-EDC1-62B8-8F2B2E128B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A296576-05AC-F8F7-966D-7C028264623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17B989C-B7E9-B14D-4CD8-331685C905E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027CB16-A289-1617-91D4-0114CB51756F}"/>
              </a:ext>
            </a:extLst>
          </p:cNvPr>
          <p:cNvSpPr>
            <a:spLocks noGrp="1"/>
          </p:cNvSpPr>
          <p:nvPr>
            <p:ph type="sldNum" sz="quarter" idx="10"/>
          </p:nvPr>
        </p:nvSpPr>
        <p:spPr/>
        <p:txBody>
          <a:bodyPr/>
          <a:lstStyle/>
          <a:p>
            <a:fld id="{F7F17790-9523-4258-86F3-2843271FE7D5}" type="slidenum">
              <a:rPr lang="en-US" smtClean="0"/>
              <a:t>161</a:t>
            </a:fld>
            <a:endParaRPr lang="en-US"/>
          </a:p>
        </p:txBody>
      </p:sp>
    </p:spTree>
    <p:extLst>
      <p:ext uri="{BB962C8B-B14F-4D97-AF65-F5344CB8AC3E}">
        <p14:creationId xmlns:p14="http://schemas.microsoft.com/office/powerpoint/2010/main" val="826388526"/>
      </p:ext>
    </p:extLst>
  </p:cSld>
  <p:clrMapOvr>
    <a:masterClrMapping/>
  </p:clrMapOvr>
</p:notes>
</file>

<file path=ppt/notesSlides/notesSlide1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0E9F9-034C-C8A2-609A-E221862A0CA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032FE9-6A5A-C443-8F2C-E7B3F0B577B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C49D419-5B47-1D8A-EC6A-14A9EC43328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CC2C819-EA4B-752C-8FC1-910492EFA5FD}"/>
              </a:ext>
            </a:extLst>
          </p:cNvPr>
          <p:cNvSpPr>
            <a:spLocks noGrp="1"/>
          </p:cNvSpPr>
          <p:nvPr>
            <p:ph type="sldNum" sz="quarter" idx="10"/>
          </p:nvPr>
        </p:nvSpPr>
        <p:spPr/>
        <p:txBody>
          <a:bodyPr/>
          <a:lstStyle/>
          <a:p>
            <a:fld id="{F7F17790-9523-4258-86F3-2843271FE7D5}" type="slidenum">
              <a:rPr lang="en-US" smtClean="0"/>
              <a:t>162</a:t>
            </a:fld>
            <a:endParaRPr lang="en-US"/>
          </a:p>
        </p:txBody>
      </p:sp>
    </p:spTree>
    <p:extLst>
      <p:ext uri="{BB962C8B-B14F-4D97-AF65-F5344CB8AC3E}">
        <p14:creationId xmlns:p14="http://schemas.microsoft.com/office/powerpoint/2010/main" val="898900654"/>
      </p:ext>
    </p:extLst>
  </p:cSld>
  <p:clrMapOvr>
    <a:masterClrMapping/>
  </p:clrMapOvr>
</p:notes>
</file>

<file path=ppt/notesSlides/notesSlide1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BB0E97-D2C5-16C4-DE8D-762E3725B9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356928-00AB-41F5-BE7D-40444841843B}"/>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4DF8E4A-3EE0-C010-AD22-ABD6315A62E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75A8878-94A7-B3CD-62B9-C7A07DBDBE65}"/>
              </a:ext>
            </a:extLst>
          </p:cNvPr>
          <p:cNvSpPr>
            <a:spLocks noGrp="1"/>
          </p:cNvSpPr>
          <p:nvPr>
            <p:ph type="sldNum" sz="quarter" idx="5"/>
          </p:nvPr>
        </p:nvSpPr>
        <p:spPr/>
        <p:txBody>
          <a:bodyPr/>
          <a:lstStyle/>
          <a:p>
            <a:fld id="{F255C5C3-8BB9-4CCD-A788-E129407BC5F8}" type="slidenum">
              <a:rPr lang="en-US" smtClean="0"/>
              <a:t>163</a:t>
            </a:fld>
            <a:endParaRPr lang="en-US"/>
          </a:p>
        </p:txBody>
      </p:sp>
    </p:spTree>
    <p:extLst>
      <p:ext uri="{BB962C8B-B14F-4D97-AF65-F5344CB8AC3E}">
        <p14:creationId xmlns:p14="http://schemas.microsoft.com/office/powerpoint/2010/main" val="4016325524"/>
      </p:ext>
    </p:extLst>
  </p:cSld>
  <p:clrMapOvr>
    <a:masterClrMapping/>
  </p:clrMapOvr>
</p:notes>
</file>

<file path=ppt/notesSlides/notesSlide1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4B907B5-2DBB-0AE6-E507-C90310732D0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BCEF8C-2478-F1F2-687A-887E90B0CEE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7EB20AC-F0E3-3390-A68A-5C7974A7DCB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80329C5-9593-A605-31E7-25A3127CC6AF}"/>
              </a:ext>
            </a:extLst>
          </p:cNvPr>
          <p:cNvSpPr>
            <a:spLocks noGrp="1"/>
          </p:cNvSpPr>
          <p:nvPr>
            <p:ph type="sldNum" sz="quarter" idx="5"/>
          </p:nvPr>
        </p:nvSpPr>
        <p:spPr/>
        <p:txBody>
          <a:bodyPr/>
          <a:lstStyle/>
          <a:p>
            <a:fld id="{F255C5C3-8BB9-4CCD-A788-E129407BC5F8}" type="slidenum">
              <a:rPr lang="en-US" smtClean="0"/>
              <a:t>164</a:t>
            </a:fld>
            <a:endParaRPr lang="en-US"/>
          </a:p>
        </p:txBody>
      </p:sp>
    </p:spTree>
    <p:extLst>
      <p:ext uri="{BB962C8B-B14F-4D97-AF65-F5344CB8AC3E}">
        <p14:creationId xmlns:p14="http://schemas.microsoft.com/office/powerpoint/2010/main" val="2854061277"/>
      </p:ext>
    </p:extLst>
  </p:cSld>
  <p:clrMapOvr>
    <a:masterClrMapping/>
  </p:clrMapOvr>
</p:notes>
</file>

<file path=ppt/notesSlides/notesSlide1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9D6BDD-DBA4-F52C-60F5-242C6838ED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4D1D8C-3087-B816-A8D5-C5CE97A0715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B7D21F1-8BBC-BFDD-D888-6AA7BC8E68E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6F5EE0DE-CEEF-2982-6C71-7C5B9294A3A5}"/>
              </a:ext>
            </a:extLst>
          </p:cNvPr>
          <p:cNvSpPr>
            <a:spLocks noGrp="1"/>
          </p:cNvSpPr>
          <p:nvPr>
            <p:ph type="sldNum" sz="quarter" idx="5"/>
          </p:nvPr>
        </p:nvSpPr>
        <p:spPr/>
        <p:txBody>
          <a:bodyPr/>
          <a:lstStyle/>
          <a:p>
            <a:fld id="{F255C5C3-8BB9-4CCD-A788-E129407BC5F8}" type="slidenum">
              <a:rPr lang="en-US" smtClean="0"/>
              <a:t>165</a:t>
            </a:fld>
            <a:endParaRPr lang="en-US"/>
          </a:p>
        </p:txBody>
      </p:sp>
    </p:spTree>
    <p:extLst>
      <p:ext uri="{BB962C8B-B14F-4D97-AF65-F5344CB8AC3E}">
        <p14:creationId xmlns:p14="http://schemas.microsoft.com/office/powerpoint/2010/main" val="1291257242"/>
      </p:ext>
    </p:extLst>
  </p:cSld>
  <p:clrMapOvr>
    <a:masterClrMapping/>
  </p:clrMapOvr>
</p:notes>
</file>

<file path=ppt/notesSlides/notesSlide1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0F0E61-8C71-C782-96A0-C9B35122CD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58F275-BCDE-AFB7-C674-237DFAEA55C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D43C0973-6702-66E4-C4E5-DA44604F635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A3F2E56-F524-0B80-0D77-C256F4F05418}"/>
              </a:ext>
            </a:extLst>
          </p:cNvPr>
          <p:cNvSpPr>
            <a:spLocks noGrp="1"/>
          </p:cNvSpPr>
          <p:nvPr>
            <p:ph type="sldNum" sz="quarter" idx="5"/>
          </p:nvPr>
        </p:nvSpPr>
        <p:spPr/>
        <p:txBody>
          <a:bodyPr/>
          <a:lstStyle/>
          <a:p>
            <a:fld id="{F255C5C3-8BB9-4CCD-A788-E129407BC5F8}" type="slidenum">
              <a:rPr lang="en-US" smtClean="0"/>
              <a:t>166</a:t>
            </a:fld>
            <a:endParaRPr lang="en-US"/>
          </a:p>
        </p:txBody>
      </p:sp>
    </p:spTree>
    <p:extLst>
      <p:ext uri="{BB962C8B-B14F-4D97-AF65-F5344CB8AC3E}">
        <p14:creationId xmlns:p14="http://schemas.microsoft.com/office/powerpoint/2010/main" val="3587582068"/>
      </p:ext>
    </p:extLst>
  </p:cSld>
  <p:clrMapOvr>
    <a:masterClrMapping/>
  </p:clrMapOvr>
</p:notes>
</file>

<file path=ppt/notesSlides/notesSlide1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802069-2153-10CE-F7A8-655EF1D8E11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508734F-51CB-89D3-ADCE-5F1FE0E3CA9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87E714E-8CE5-B620-B9EA-9F744F82AEB2}"/>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9DACB20-047E-10B7-CBC1-3612147527AD}"/>
              </a:ext>
            </a:extLst>
          </p:cNvPr>
          <p:cNvSpPr>
            <a:spLocks noGrp="1"/>
          </p:cNvSpPr>
          <p:nvPr>
            <p:ph type="sldNum" sz="quarter" idx="5"/>
          </p:nvPr>
        </p:nvSpPr>
        <p:spPr/>
        <p:txBody>
          <a:bodyPr/>
          <a:lstStyle/>
          <a:p>
            <a:fld id="{F255C5C3-8BB9-4CCD-A788-E129407BC5F8}" type="slidenum">
              <a:rPr lang="en-US" smtClean="0"/>
              <a:t>167</a:t>
            </a:fld>
            <a:endParaRPr lang="en-US"/>
          </a:p>
        </p:txBody>
      </p:sp>
    </p:spTree>
    <p:extLst>
      <p:ext uri="{BB962C8B-B14F-4D97-AF65-F5344CB8AC3E}">
        <p14:creationId xmlns:p14="http://schemas.microsoft.com/office/powerpoint/2010/main" val="2775553522"/>
      </p:ext>
    </p:extLst>
  </p:cSld>
  <p:clrMapOvr>
    <a:masterClrMapping/>
  </p:clrMapOvr>
</p:notes>
</file>

<file path=ppt/notesSlides/notesSlide1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AB9F95-7841-7C32-EDD1-11C1757D815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817D497-396E-4C58-60BC-57B0A316870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04EF277-C07F-88FA-AC81-00EB26BDC8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7F90B00-0630-C455-F6E9-80A0B086A4EA}"/>
              </a:ext>
            </a:extLst>
          </p:cNvPr>
          <p:cNvSpPr>
            <a:spLocks noGrp="1"/>
          </p:cNvSpPr>
          <p:nvPr>
            <p:ph type="sldNum" sz="quarter" idx="10"/>
          </p:nvPr>
        </p:nvSpPr>
        <p:spPr/>
        <p:txBody>
          <a:bodyPr/>
          <a:lstStyle/>
          <a:p>
            <a:fld id="{F7F17790-9523-4258-86F3-2843271FE7D5}" type="slidenum">
              <a:rPr lang="en-US" smtClean="0"/>
              <a:t>168</a:t>
            </a:fld>
            <a:endParaRPr lang="en-US"/>
          </a:p>
        </p:txBody>
      </p:sp>
    </p:spTree>
    <p:extLst>
      <p:ext uri="{BB962C8B-B14F-4D97-AF65-F5344CB8AC3E}">
        <p14:creationId xmlns:p14="http://schemas.microsoft.com/office/powerpoint/2010/main" val="1014021712"/>
      </p:ext>
    </p:extLst>
  </p:cSld>
  <p:clrMapOvr>
    <a:masterClrMapping/>
  </p:clrMapOvr>
</p:notes>
</file>

<file path=ppt/notesSlides/notesSlide1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79DE29-6493-DAA4-F23C-5F9A6E8E21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1D1F17-706C-E5AD-27BE-949207CF8E7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6DEBE61-EE8C-52CB-8C9A-4CE83616996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6FADC81-B73C-1842-795F-82021D5512EC}"/>
              </a:ext>
            </a:extLst>
          </p:cNvPr>
          <p:cNvSpPr>
            <a:spLocks noGrp="1"/>
          </p:cNvSpPr>
          <p:nvPr>
            <p:ph type="sldNum" sz="quarter" idx="10"/>
          </p:nvPr>
        </p:nvSpPr>
        <p:spPr/>
        <p:txBody>
          <a:bodyPr/>
          <a:lstStyle/>
          <a:p>
            <a:fld id="{F7F17790-9523-4258-86F3-2843271FE7D5}" type="slidenum">
              <a:rPr lang="en-US" smtClean="0"/>
              <a:t>169</a:t>
            </a:fld>
            <a:endParaRPr lang="en-US"/>
          </a:p>
        </p:txBody>
      </p:sp>
    </p:spTree>
    <p:extLst>
      <p:ext uri="{BB962C8B-B14F-4D97-AF65-F5344CB8AC3E}">
        <p14:creationId xmlns:p14="http://schemas.microsoft.com/office/powerpoint/2010/main" val="7848365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D30E0C-9F0C-4D17-F57C-FA389318DE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DA23F78-C114-2780-6B84-0353E90BAF8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BCAB941F-FC09-23C9-00AC-CE1F50809D9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E87EF0E-23C7-578D-01CA-70600B77450D}"/>
              </a:ext>
            </a:extLst>
          </p:cNvPr>
          <p:cNvSpPr>
            <a:spLocks noGrp="1"/>
          </p:cNvSpPr>
          <p:nvPr>
            <p:ph type="sldNum" sz="quarter" idx="10"/>
          </p:nvPr>
        </p:nvSpPr>
        <p:spPr/>
        <p:txBody>
          <a:bodyPr/>
          <a:lstStyle/>
          <a:p>
            <a:fld id="{F7F17790-9523-4258-86F3-2843271FE7D5}" type="slidenum">
              <a:rPr lang="en-US" smtClean="0"/>
              <a:t>17</a:t>
            </a:fld>
            <a:endParaRPr lang="en-US"/>
          </a:p>
        </p:txBody>
      </p:sp>
    </p:spTree>
    <p:extLst>
      <p:ext uri="{BB962C8B-B14F-4D97-AF65-F5344CB8AC3E}">
        <p14:creationId xmlns:p14="http://schemas.microsoft.com/office/powerpoint/2010/main" val="855572352"/>
      </p:ext>
    </p:extLst>
  </p:cSld>
  <p:clrMapOvr>
    <a:masterClrMapping/>
  </p:clrMapOvr>
</p:notes>
</file>

<file path=ppt/notesSlides/notesSlide1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B1AC8D-9487-7D27-832E-0B066F1D6D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F688CA-3B9E-2C0A-847B-9CD93EC3FC0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266A529-EBBA-4687-4DF5-E2644199151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6CFF6C3-CCFD-C7BF-EADB-17E3ECF8F855}"/>
              </a:ext>
            </a:extLst>
          </p:cNvPr>
          <p:cNvSpPr>
            <a:spLocks noGrp="1"/>
          </p:cNvSpPr>
          <p:nvPr>
            <p:ph type="sldNum" sz="quarter" idx="10"/>
          </p:nvPr>
        </p:nvSpPr>
        <p:spPr/>
        <p:txBody>
          <a:bodyPr/>
          <a:lstStyle/>
          <a:p>
            <a:fld id="{F7F17790-9523-4258-86F3-2843271FE7D5}" type="slidenum">
              <a:rPr lang="en-US" smtClean="0"/>
              <a:t>170</a:t>
            </a:fld>
            <a:endParaRPr lang="en-US"/>
          </a:p>
        </p:txBody>
      </p:sp>
    </p:spTree>
    <p:extLst>
      <p:ext uri="{BB962C8B-B14F-4D97-AF65-F5344CB8AC3E}">
        <p14:creationId xmlns:p14="http://schemas.microsoft.com/office/powerpoint/2010/main" val="1442274570"/>
      </p:ext>
    </p:extLst>
  </p:cSld>
  <p:clrMapOvr>
    <a:masterClrMapping/>
  </p:clrMapOvr>
</p:notes>
</file>

<file path=ppt/notesSlides/notesSlide1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5F14D2-E58C-BD35-4B01-A2D6545195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043B60C-2E0F-DF59-BBB9-1783FCD12A7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8DE2791-8240-B1D2-A69F-069EDE3F7346}"/>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9542DD0-73B6-E076-4803-F37F7E00CFE9}"/>
              </a:ext>
            </a:extLst>
          </p:cNvPr>
          <p:cNvSpPr>
            <a:spLocks noGrp="1"/>
          </p:cNvSpPr>
          <p:nvPr>
            <p:ph type="sldNum" sz="quarter" idx="5"/>
          </p:nvPr>
        </p:nvSpPr>
        <p:spPr/>
        <p:txBody>
          <a:bodyPr/>
          <a:lstStyle/>
          <a:p>
            <a:fld id="{F255C5C3-8BB9-4CCD-A788-E129407BC5F8}" type="slidenum">
              <a:rPr lang="en-US" smtClean="0"/>
              <a:t>171</a:t>
            </a:fld>
            <a:endParaRPr lang="en-US"/>
          </a:p>
        </p:txBody>
      </p:sp>
    </p:spTree>
    <p:extLst>
      <p:ext uri="{BB962C8B-B14F-4D97-AF65-F5344CB8AC3E}">
        <p14:creationId xmlns:p14="http://schemas.microsoft.com/office/powerpoint/2010/main" val="4121339222"/>
      </p:ext>
    </p:extLst>
  </p:cSld>
  <p:clrMapOvr>
    <a:masterClrMapping/>
  </p:clrMapOvr>
</p:notes>
</file>

<file path=ppt/notesSlides/notesSlide1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ED20E6-8C73-7781-1F60-D16A6BA743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22EE987-F4FC-DE5A-CBD2-B1E0FB856ACB}"/>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87DA2C5-213F-CCE1-CBEA-29CBD116BE6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E1ED01E-B793-89B5-F07B-B3F3455AD934}"/>
              </a:ext>
            </a:extLst>
          </p:cNvPr>
          <p:cNvSpPr>
            <a:spLocks noGrp="1"/>
          </p:cNvSpPr>
          <p:nvPr>
            <p:ph type="sldNum" sz="quarter" idx="5"/>
          </p:nvPr>
        </p:nvSpPr>
        <p:spPr/>
        <p:txBody>
          <a:bodyPr/>
          <a:lstStyle/>
          <a:p>
            <a:fld id="{F255C5C3-8BB9-4CCD-A788-E129407BC5F8}" type="slidenum">
              <a:rPr lang="en-US" smtClean="0"/>
              <a:t>172</a:t>
            </a:fld>
            <a:endParaRPr lang="en-US"/>
          </a:p>
        </p:txBody>
      </p:sp>
    </p:spTree>
    <p:extLst>
      <p:ext uri="{BB962C8B-B14F-4D97-AF65-F5344CB8AC3E}">
        <p14:creationId xmlns:p14="http://schemas.microsoft.com/office/powerpoint/2010/main" val="546065606"/>
      </p:ext>
    </p:extLst>
  </p:cSld>
  <p:clrMapOvr>
    <a:masterClrMapping/>
  </p:clrMapOvr>
</p:notes>
</file>

<file path=ppt/notesSlides/notesSlide1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86A5EF-0D5A-E00A-DBF5-08B5231BD0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1AC9A36-2AA7-1E34-A976-16A9AD3E66C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D521844-475C-CBDA-6D11-6CB52EF4ECA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6A81AFB5-433D-64E5-2345-EEC768231BA4}"/>
              </a:ext>
            </a:extLst>
          </p:cNvPr>
          <p:cNvSpPr>
            <a:spLocks noGrp="1"/>
          </p:cNvSpPr>
          <p:nvPr>
            <p:ph type="sldNum" sz="quarter" idx="5"/>
          </p:nvPr>
        </p:nvSpPr>
        <p:spPr/>
        <p:txBody>
          <a:bodyPr/>
          <a:lstStyle/>
          <a:p>
            <a:fld id="{F255C5C3-8BB9-4CCD-A788-E129407BC5F8}" type="slidenum">
              <a:rPr lang="en-US" smtClean="0"/>
              <a:t>173</a:t>
            </a:fld>
            <a:endParaRPr lang="en-US"/>
          </a:p>
        </p:txBody>
      </p:sp>
    </p:spTree>
    <p:extLst>
      <p:ext uri="{BB962C8B-B14F-4D97-AF65-F5344CB8AC3E}">
        <p14:creationId xmlns:p14="http://schemas.microsoft.com/office/powerpoint/2010/main" val="1778034360"/>
      </p:ext>
    </p:extLst>
  </p:cSld>
  <p:clrMapOvr>
    <a:masterClrMapping/>
  </p:clrMapOvr>
</p:notes>
</file>

<file path=ppt/notesSlides/notesSlide1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E9D35-CD81-3DE3-065A-7FA212BDC50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40D195-F66B-3370-5FAE-E5B1561F4C0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1B0CF8B-273A-7FF4-89E2-4C65A4A02D28}"/>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C7F701E7-E7D4-4180-22F3-F0A5BD978414}"/>
              </a:ext>
            </a:extLst>
          </p:cNvPr>
          <p:cNvSpPr>
            <a:spLocks noGrp="1"/>
          </p:cNvSpPr>
          <p:nvPr>
            <p:ph type="sldNum" sz="quarter" idx="5"/>
          </p:nvPr>
        </p:nvSpPr>
        <p:spPr/>
        <p:txBody>
          <a:bodyPr/>
          <a:lstStyle/>
          <a:p>
            <a:fld id="{F255C5C3-8BB9-4CCD-A788-E129407BC5F8}" type="slidenum">
              <a:rPr lang="en-US" smtClean="0"/>
              <a:t>174</a:t>
            </a:fld>
            <a:endParaRPr lang="en-US"/>
          </a:p>
        </p:txBody>
      </p:sp>
    </p:spTree>
    <p:extLst>
      <p:ext uri="{BB962C8B-B14F-4D97-AF65-F5344CB8AC3E}">
        <p14:creationId xmlns:p14="http://schemas.microsoft.com/office/powerpoint/2010/main" val="2122944966"/>
      </p:ext>
    </p:extLst>
  </p:cSld>
  <p:clrMapOvr>
    <a:masterClrMapping/>
  </p:clrMapOvr>
</p:notes>
</file>

<file path=ppt/notesSlides/notesSlide1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54BFB81-0ACE-A9D4-944A-0EF85F58AA5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9AB6D38-DB2F-B68B-ADE1-741BFA473B0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9257D5C-DC91-B21A-4809-31188F6C3EF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8B661F8-6818-904F-9522-1E17F2BB69C3}"/>
              </a:ext>
            </a:extLst>
          </p:cNvPr>
          <p:cNvSpPr>
            <a:spLocks noGrp="1"/>
          </p:cNvSpPr>
          <p:nvPr>
            <p:ph type="sldNum" sz="quarter" idx="10"/>
          </p:nvPr>
        </p:nvSpPr>
        <p:spPr/>
        <p:txBody>
          <a:bodyPr/>
          <a:lstStyle/>
          <a:p>
            <a:fld id="{F7F17790-9523-4258-86F3-2843271FE7D5}" type="slidenum">
              <a:rPr lang="en-US" smtClean="0"/>
              <a:t>175</a:t>
            </a:fld>
            <a:endParaRPr lang="en-US"/>
          </a:p>
        </p:txBody>
      </p:sp>
    </p:spTree>
    <p:extLst>
      <p:ext uri="{BB962C8B-B14F-4D97-AF65-F5344CB8AC3E}">
        <p14:creationId xmlns:p14="http://schemas.microsoft.com/office/powerpoint/2010/main" val="2288203956"/>
      </p:ext>
    </p:extLst>
  </p:cSld>
  <p:clrMapOvr>
    <a:masterClrMapping/>
  </p:clrMapOvr>
</p:notes>
</file>

<file path=ppt/notesSlides/notesSlide1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45569A-6C5E-1DDF-953F-D933721187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8C1D08-304F-3A38-0AEF-EF933F1BA3B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5B56CFD-DB82-8B64-7661-40DDA224D07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B84A15B-9577-2D67-E5FF-4C49CDAB86C0}"/>
              </a:ext>
            </a:extLst>
          </p:cNvPr>
          <p:cNvSpPr>
            <a:spLocks noGrp="1"/>
          </p:cNvSpPr>
          <p:nvPr>
            <p:ph type="sldNum" sz="quarter" idx="10"/>
          </p:nvPr>
        </p:nvSpPr>
        <p:spPr/>
        <p:txBody>
          <a:bodyPr/>
          <a:lstStyle/>
          <a:p>
            <a:fld id="{F7F17790-9523-4258-86F3-2843271FE7D5}" type="slidenum">
              <a:rPr lang="en-US" smtClean="0"/>
              <a:t>176</a:t>
            </a:fld>
            <a:endParaRPr lang="en-US"/>
          </a:p>
        </p:txBody>
      </p:sp>
    </p:spTree>
    <p:extLst>
      <p:ext uri="{BB962C8B-B14F-4D97-AF65-F5344CB8AC3E}">
        <p14:creationId xmlns:p14="http://schemas.microsoft.com/office/powerpoint/2010/main" val="1099960134"/>
      </p:ext>
    </p:extLst>
  </p:cSld>
  <p:clrMapOvr>
    <a:masterClrMapping/>
  </p:clrMapOvr>
</p:notes>
</file>

<file path=ppt/notesSlides/notesSlide1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9EBE9-8B2E-771C-0ADE-E758C3B7861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2B527A-71F0-B3E8-0C6B-422F06C4E5A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D6395165-577C-5046-9B49-B60264979D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4BB9C2A-A21D-F286-2E64-264DE2599A45}"/>
              </a:ext>
            </a:extLst>
          </p:cNvPr>
          <p:cNvSpPr>
            <a:spLocks noGrp="1"/>
          </p:cNvSpPr>
          <p:nvPr>
            <p:ph type="sldNum" sz="quarter" idx="10"/>
          </p:nvPr>
        </p:nvSpPr>
        <p:spPr/>
        <p:txBody>
          <a:bodyPr/>
          <a:lstStyle/>
          <a:p>
            <a:fld id="{F7F17790-9523-4258-86F3-2843271FE7D5}" type="slidenum">
              <a:rPr lang="en-US" smtClean="0"/>
              <a:t>177</a:t>
            </a:fld>
            <a:endParaRPr lang="en-US"/>
          </a:p>
        </p:txBody>
      </p:sp>
    </p:spTree>
    <p:extLst>
      <p:ext uri="{BB962C8B-B14F-4D97-AF65-F5344CB8AC3E}">
        <p14:creationId xmlns:p14="http://schemas.microsoft.com/office/powerpoint/2010/main" val="2883742908"/>
      </p:ext>
    </p:extLst>
  </p:cSld>
  <p:clrMapOvr>
    <a:masterClrMapping/>
  </p:clrMapOvr>
</p:notes>
</file>

<file path=ppt/notesSlides/notesSlide1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5A1B3-DF23-8D87-19EE-CA716AB149C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6F8E8F-D376-447A-EFE7-DCA70DEA9A8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F071B54-08D5-6392-DD73-F0CB52EBB3E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BAE2B6F4-3FA5-0489-39CC-E62CD3348F1C}"/>
              </a:ext>
            </a:extLst>
          </p:cNvPr>
          <p:cNvSpPr>
            <a:spLocks noGrp="1"/>
          </p:cNvSpPr>
          <p:nvPr>
            <p:ph type="sldNum" sz="quarter" idx="5"/>
          </p:nvPr>
        </p:nvSpPr>
        <p:spPr/>
        <p:txBody>
          <a:bodyPr/>
          <a:lstStyle/>
          <a:p>
            <a:fld id="{F255C5C3-8BB9-4CCD-A788-E129407BC5F8}" type="slidenum">
              <a:rPr lang="en-US" smtClean="0"/>
              <a:t>178</a:t>
            </a:fld>
            <a:endParaRPr lang="en-US"/>
          </a:p>
        </p:txBody>
      </p:sp>
    </p:spTree>
    <p:extLst>
      <p:ext uri="{BB962C8B-B14F-4D97-AF65-F5344CB8AC3E}">
        <p14:creationId xmlns:p14="http://schemas.microsoft.com/office/powerpoint/2010/main" val="2262597819"/>
      </p:ext>
    </p:extLst>
  </p:cSld>
  <p:clrMapOvr>
    <a:masterClrMapping/>
  </p:clrMapOvr>
</p:notes>
</file>

<file path=ppt/notesSlides/notesSlide1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39418AF-D9E3-A994-794E-678C0BF112A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7ECE5E0-F892-8FD1-E598-8A8CDF8F2E4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7070C82-F9D9-8388-4D59-F365A1037032}"/>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BA1592D-3894-347B-DA9A-0F967D14093D}"/>
              </a:ext>
            </a:extLst>
          </p:cNvPr>
          <p:cNvSpPr>
            <a:spLocks noGrp="1"/>
          </p:cNvSpPr>
          <p:nvPr>
            <p:ph type="sldNum" sz="quarter" idx="5"/>
          </p:nvPr>
        </p:nvSpPr>
        <p:spPr/>
        <p:txBody>
          <a:bodyPr/>
          <a:lstStyle/>
          <a:p>
            <a:fld id="{F255C5C3-8BB9-4CCD-A788-E129407BC5F8}" type="slidenum">
              <a:rPr lang="en-US" smtClean="0"/>
              <a:t>179</a:t>
            </a:fld>
            <a:endParaRPr lang="en-US"/>
          </a:p>
        </p:txBody>
      </p:sp>
    </p:spTree>
    <p:extLst>
      <p:ext uri="{BB962C8B-B14F-4D97-AF65-F5344CB8AC3E}">
        <p14:creationId xmlns:p14="http://schemas.microsoft.com/office/powerpoint/2010/main" val="40655805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E51E4B-0854-166F-5D90-B5C11F8D444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E988FB-2C63-D88D-B006-C08C128E79A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0B293AA-86CC-6EF1-6273-5C8800FAC4D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66C5F65C-28D9-BD94-F5C6-F9E5B8B57A13}"/>
              </a:ext>
            </a:extLst>
          </p:cNvPr>
          <p:cNvSpPr>
            <a:spLocks noGrp="1"/>
          </p:cNvSpPr>
          <p:nvPr>
            <p:ph type="sldNum" sz="quarter" idx="5"/>
          </p:nvPr>
        </p:nvSpPr>
        <p:spPr/>
        <p:txBody>
          <a:bodyPr/>
          <a:lstStyle/>
          <a:p>
            <a:fld id="{F255C5C3-8BB9-4CCD-A788-E129407BC5F8}" type="slidenum">
              <a:rPr lang="en-US" smtClean="0"/>
              <a:t>18</a:t>
            </a:fld>
            <a:endParaRPr lang="en-US"/>
          </a:p>
        </p:txBody>
      </p:sp>
    </p:spTree>
    <p:extLst>
      <p:ext uri="{BB962C8B-B14F-4D97-AF65-F5344CB8AC3E}">
        <p14:creationId xmlns:p14="http://schemas.microsoft.com/office/powerpoint/2010/main" val="3426178175"/>
      </p:ext>
    </p:extLst>
  </p:cSld>
  <p:clrMapOvr>
    <a:masterClrMapping/>
  </p:clrMapOvr>
</p:notes>
</file>

<file path=ppt/notesSlides/notesSlide1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4F7CE5-BA67-B688-332D-46F5F7AC081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97D2F8-7A19-6F71-670F-5DF87D8C3A7B}"/>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282181A-65EE-2214-A124-42262597A28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04511088-4128-23DF-A0AF-805C290552E9}"/>
              </a:ext>
            </a:extLst>
          </p:cNvPr>
          <p:cNvSpPr>
            <a:spLocks noGrp="1"/>
          </p:cNvSpPr>
          <p:nvPr>
            <p:ph type="sldNum" sz="quarter" idx="5"/>
          </p:nvPr>
        </p:nvSpPr>
        <p:spPr/>
        <p:txBody>
          <a:bodyPr/>
          <a:lstStyle/>
          <a:p>
            <a:fld id="{F255C5C3-8BB9-4CCD-A788-E129407BC5F8}" type="slidenum">
              <a:rPr lang="en-US" smtClean="0"/>
              <a:t>180</a:t>
            </a:fld>
            <a:endParaRPr lang="en-US"/>
          </a:p>
        </p:txBody>
      </p:sp>
    </p:spTree>
    <p:extLst>
      <p:ext uri="{BB962C8B-B14F-4D97-AF65-F5344CB8AC3E}">
        <p14:creationId xmlns:p14="http://schemas.microsoft.com/office/powerpoint/2010/main" val="1016811964"/>
      </p:ext>
    </p:extLst>
  </p:cSld>
  <p:clrMapOvr>
    <a:masterClrMapping/>
  </p:clrMapOvr>
</p:notes>
</file>

<file path=ppt/notesSlides/notesSlide1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954E20-5379-5A9A-EF71-6C024D07BA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22B56A0-FDC5-8F63-FD4A-5776784F8C3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C974EB9-BADB-A76F-319C-FD01BA962366}"/>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A714711-0445-DED3-1C52-818E6FC948C7}"/>
              </a:ext>
            </a:extLst>
          </p:cNvPr>
          <p:cNvSpPr>
            <a:spLocks noGrp="1"/>
          </p:cNvSpPr>
          <p:nvPr>
            <p:ph type="sldNum" sz="quarter" idx="5"/>
          </p:nvPr>
        </p:nvSpPr>
        <p:spPr/>
        <p:txBody>
          <a:bodyPr/>
          <a:lstStyle/>
          <a:p>
            <a:fld id="{F255C5C3-8BB9-4CCD-A788-E129407BC5F8}" type="slidenum">
              <a:rPr lang="en-US" smtClean="0"/>
              <a:t>181</a:t>
            </a:fld>
            <a:endParaRPr lang="en-US"/>
          </a:p>
        </p:txBody>
      </p:sp>
    </p:spTree>
    <p:extLst>
      <p:ext uri="{BB962C8B-B14F-4D97-AF65-F5344CB8AC3E}">
        <p14:creationId xmlns:p14="http://schemas.microsoft.com/office/powerpoint/2010/main" val="3571300452"/>
      </p:ext>
    </p:extLst>
  </p:cSld>
  <p:clrMapOvr>
    <a:masterClrMapping/>
  </p:clrMapOvr>
</p:notes>
</file>

<file path=ppt/notesSlides/notesSlide1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6E766-89CA-04C9-68BD-FBC0D8EE7D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BF3D68-A13B-DA79-F10B-94EF6D48FE0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6248F58F-61AC-AD47-BB13-4BEED220FC6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8DAAAD03-026E-E4BF-6381-7E885AB6C780}"/>
              </a:ext>
            </a:extLst>
          </p:cNvPr>
          <p:cNvSpPr>
            <a:spLocks noGrp="1"/>
          </p:cNvSpPr>
          <p:nvPr>
            <p:ph type="sldNum" sz="quarter" idx="5"/>
          </p:nvPr>
        </p:nvSpPr>
        <p:spPr/>
        <p:txBody>
          <a:bodyPr/>
          <a:lstStyle/>
          <a:p>
            <a:fld id="{F255C5C3-8BB9-4CCD-A788-E129407BC5F8}" type="slidenum">
              <a:rPr lang="en-US" smtClean="0"/>
              <a:t>182</a:t>
            </a:fld>
            <a:endParaRPr lang="en-US"/>
          </a:p>
        </p:txBody>
      </p:sp>
    </p:spTree>
    <p:extLst>
      <p:ext uri="{BB962C8B-B14F-4D97-AF65-F5344CB8AC3E}">
        <p14:creationId xmlns:p14="http://schemas.microsoft.com/office/powerpoint/2010/main" val="2382084931"/>
      </p:ext>
    </p:extLst>
  </p:cSld>
  <p:clrMapOvr>
    <a:masterClrMapping/>
  </p:clrMapOvr>
</p:notes>
</file>

<file path=ppt/notesSlides/notesSlide1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38C10E-7573-3AB5-3F76-C7FB3B5F5C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AF029A9-163B-6124-FE0B-167631AA37E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381313B-C094-5095-4A25-ADF189DB8D1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AD57C15-7DD0-4C6D-D607-56887496EC3F}"/>
              </a:ext>
            </a:extLst>
          </p:cNvPr>
          <p:cNvSpPr>
            <a:spLocks noGrp="1"/>
          </p:cNvSpPr>
          <p:nvPr>
            <p:ph type="sldNum" sz="quarter" idx="10"/>
          </p:nvPr>
        </p:nvSpPr>
        <p:spPr/>
        <p:txBody>
          <a:bodyPr/>
          <a:lstStyle/>
          <a:p>
            <a:fld id="{F7F17790-9523-4258-86F3-2843271FE7D5}" type="slidenum">
              <a:rPr lang="en-US" smtClean="0"/>
              <a:t>183</a:t>
            </a:fld>
            <a:endParaRPr lang="en-US"/>
          </a:p>
        </p:txBody>
      </p:sp>
    </p:spTree>
    <p:extLst>
      <p:ext uri="{BB962C8B-B14F-4D97-AF65-F5344CB8AC3E}">
        <p14:creationId xmlns:p14="http://schemas.microsoft.com/office/powerpoint/2010/main" val="1961081088"/>
      </p:ext>
    </p:extLst>
  </p:cSld>
  <p:clrMapOvr>
    <a:masterClrMapping/>
  </p:clrMapOvr>
</p:notes>
</file>

<file path=ppt/notesSlides/notesSlide1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E5EA30-6AD9-1C49-D8CD-E8C4B25B9C8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5378BF-6895-7BA4-7E19-29835A71D995}"/>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A80EF44-A53B-0AD9-A17E-182603A5914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2AEB85-191B-21BF-3360-8E74EEF43AC7}"/>
              </a:ext>
            </a:extLst>
          </p:cNvPr>
          <p:cNvSpPr>
            <a:spLocks noGrp="1"/>
          </p:cNvSpPr>
          <p:nvPr>
            <p:ph type="sldNum" sz="quarter" idx="10"/>
          </p:nvPr>
        </p:nvSpPr>
        <p:spPr/>
        <p:txBody>
          <a:bodyPr/>
          <a:lstStyle/>
          <a:p>
            <a:fld id="{F7F17790-9523-4258-86F3-2843271FE7D5}" type="slidenum">
              <a:rPr lang="en-US" smtClean="0"/>
              <a:t>184</a:t>
            </a:fld>
            <a:endParaRPr lang="en-US"/>
          </a:p>
        </p:txBody>
      </p:sp>
    </p:spTree>
    <p:extLst>
      <p:ext uri="{BB962C8B-B14F-4D97-AF65-F5344CB8AC3E}">
        <p14:creationId xmlns:p14="http://schemas.microsoft.com/office/powerpoint/2010/main" val="3538025587"/>
      </p:ext>
    </p:extLst>
  </p:cSld>
  <p:clrMapOvr>
    <a:masterClrMapping/>
  </p:clrMapOvr>
</p:notes>
</file>

<file path=ppt/notesSlides/notesSlide18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2FBA2C-54DB-0361-4E81-1EC08D945D3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1D9166-C9CA-2C28-5609-30C017A6B74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01EADEF-FC3D-9004-EB4C-FA6FCC2A87B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508353B-AFA2-BD5F-7DBD-875794EA51FC}"/>
              </a:ext>
            </a:extLst>
          </p:cNvPr>
          <p:cNvSpPr>
            <a:spLocks noGrp="1"/>
          </p:cNvSpPr>
          <p:nvPr>
            <p:ph type="sldNum" sz="quarter" idx="10"/>
          </p:nvPr>
        </p:nvSpPr>
        <p:spPr/>
        <p:txBody>
          <a:bodyPr/>
          <a:lstStyle/>
          <a:p>
            <a:fld id="{F7F17790-9523-4258-86F3-2843271FE7D5}" type="slidenum">
              <a:rPr lang="en-US" smtClean="0"/>
              <a:t>185</a:t>
            </a:fld>
            <a:endParaRPr lang="en-US"/>
          </a:p>
        </p:txBody>
      </p:sp>
    </p:spTree>
    <p:extLst>
      <p:ext uri="{BB962C8B-B14F-4D97-AF65-F5344CB8AC3E}">
        <p14:creationId xmlns:p14="http://schemas.microsoft.com/office/powerpoint/2010/main" val="2274298858"/>
      </p:ext>
    </p:extLst>
  </p:cSld>
  <p:clrMapOvr>
    <a:masterClrMapping/>
  </p:clrMapOvr>
</p:notes>
</file>

<file path=ppt/notesSlides/notesSlide1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86AE47-2FED-C8D2-B972-E8F0F7B9FF8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87CB6A-A5C7-B6D0-712C-562336DBD0B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E169732-618A-CA97-CC17-69B7810BC78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08A4FC7-8BA9-D5DF-943F-0B569CB57D29}"/>
              </a:ext>
            </a:extLst>
          </p:cNvPr>
          <p:cNvSpPr>
            <a:spLocks noGrp="1"/>
          </p:cNvSpPr>
          <p:nvPr>
            <p:ph type="sldNum" sz="quarter" idx="5"/>
          </p:nvPr>
        </p:nvSpPr>
        <p:spPr/>
        <p:txBody>
          <a:bodyPr/>
          <a:lstStyle/>
          <a:p>
            <a:fld id="{F255C5C3-8BB9-4CCD-A788-E129407BC5F8}" type="slidenum">
              <a:rPr lang="en-US" smtClean="0"/>
              <a:t>186</a:t>
            </a:fld>
            <a:endParaRPr lang="en-US"/>
          </a:p>
        </p:txBody>
      </p:sp>
    </p:spTree>
    <p:extLst>
      <p:ext uri="{BB962C8B-B14F-4D97-AF65-F5344CB8AC3E}">
        <p14:creationId xmlns:p14="http://schemas.microsoft.com/office/powerpoint/2010/main" val="2567017016"/>
      </p:ext>
    </p:extLst>
  </p:cSld>
  <p:clrMapOvr>
    <a:masterClrMapping/>
  </p:clrMapOvr>
</p:notes>
</file>

<file path=ppt/notesSlides/notesSlide1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64FF3F-7284-B554-6E7F-E6D469F074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A4BCC3-431F-CB04-00A6-689E0DF5145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C582E3E-EE51-E3A4-DCCC-F278786AB2E1}"/>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C0B19ABA-064D-32B3-8069-A83BA234617C}"/>
              </a:ext>
            </a:extLst>
          </p:cNvPr>
          <p:cNvSpPr>
            <a:spLocks noGrp="1"/>
          </p:cNvSpPr>
          <p:nvPr>
            <p:ph type="sldNum" sz="quarter" idx="5"/>
          </p:nvPr>
        </p:nvSpPr>
        <p:spPr/>
        <p:txBody>
          <a:bodyPr/>
          <a:lstStyle/>
          <a:p>
            <a:fld id="{F255C5C3-8BB9-4CCD-A788-E129407BC5F8}" type="slidenum">
              <a:rPr lang="en-US" smtClean="0"/>
              <a:t>187</a:t>
            </a:fld>
            <a:endParaRPr lang="en-US"/>
          </a:p>
        </p:txBody>
      </p:sp>
    </p:spTree>
    <p:extLst>
      <p:ext uri="{BB962C8B-B14F-4D97-AF65-F5344CB8AC3E}">
        <p14:creationId xmlns:p14="http://schemas.microsoft.com/office/powerpoint/2010/main" val="4104327436"/>
      </p:ext>
    </p:extLst>
  </p:cSld>
  <p:clrMapOvr>
    <a:masterClrMapping/>
  </p:clrMapOvr>
</p:notes>
</file>

<file path=ppt/notesSlides/notesSlide1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FF6220-405C-C6C8-609B-D029C1CFBF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5B88BC-F73A-C731-3E72-70A8C6B2044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9AB86DF2-22DE-EFAE-9863-3DBC276E70E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D48B1BC2-E9F7-3E41-5099-96EADE4451F7}"/>
              </a:ext>
            </a:extLst>
          </p:cNvPr>
          <p:cNvSpPr>
            <a:spLocks noGrp="1"/>
          </p:cNvSpPr>
          <p:nvPr>
            <p:ph type="sldNum" sz="quarter" idx="5"/>
          </p:nvPr>
        </p:nvSpPr>
        <p:spPr/>
        <p:txBody>
          <a:bodyPr/>
          <a:lstStyle/>
          <a:p>
            <a:fld id="{F255C5C3-8BB9-4CCD-A788-E129407BC5F8}" type="slidenum">
              <a:rPr lang="en-US" smtClean="0"/>
              <a:t>188</a:t>
            </a:fld>
            <a:endParaRPr lang="en-US"/>
          </a:p>
        </p:txBody>
      </p:sp>
    </p:spTree>
    <p:extLst>
      <p:ext uri="{BB962C8B-B14F-4D97-AF65-F5344CB8AC3E}">
        <p14:creationId xmlns:p14="http://schemas.microsoft.com/office/powerpoint/2010/main" val="3916532719"/>
      </p:ext>
    </p:extLst>
  </p:cSld>
  <p:clrMapOvr>
    <a:masterClrMapping/>
  </p:clrMapOvr>
</p:notes>
</file>

<file path=ppt/notesSlides/notesSlide18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B94AE0-B464-501D-13F8-EBFED79BB0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A5F5FD-FA66-795D-3FA3-139B36617B5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5787B80-A876-BCE7-5CC2-D076C236E991}"/>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56EAD1AA-BD07-7865-15E0-2181C8106120}"/>
              </a:ext>
            </a:extLst>
          </p:cNvPr>
          <p:cNvSpPr>
            <a:spLocks noGrp="1"/>
          </p:cNvSpPr>
          <p:nvPr>
            <p:ph type="sldNum" sz="quarter" idx="5"/>
          </p:nvPr>
        </p:nvSpPr>
        <p:spPr/>
        <p:txBody>
          <a:bodyPr/>
          <a:lstStyle/>
          <a:p>
            <a:fld id="{F255C5C3-8BB9-4CCD-A788-E129407BC5F8}" type="slidenum">
              <a:rPr lang="en-US" smtClean="0"/>
              <a:t>189</a:t>
            </a:fld>
            <a:endParaRPr lang="en-US"/>
          </a:p>
        </p:txBody>
      </p:sp>
    </p:spTree>
    <p:extLst>
      <p:ext uri="{BB962C8B-B14F-4D97-AF65-F5344CB8AC3E}">
        <p14:creationId xmlns:p14="http://schemas.microsoft.com/office/powerpoint/2010/main" val="21968025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CD04A-2EB9-EDA5-6AF5-40EC11FF894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72BC1C-89EE-E255-2087-6FA02D6C0D0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BA34EFC7-9332-6ABC-EB91-0EC2BBA284B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DCC1A3EB-98D9-8050-76E9-BFE2552A2116}"/>
              </a:ext>
            </a:extLst>
          </p:cNvPr>
          <p:cNvSpPr>
            <a:spLocks noGrp="1"/>
          </p:cNvSpPr>
          <p:nvPr>
            <p:ph type="sldNum" sz="quarter" idx="5"/>
          </p:nvPr>
        </p:nvSpPr>
        <p:spPr/>
        <p:txBody>
          <a:bodyPr/>
          <a:lstStyle/>
          <a:p>
            <a:fld id="{F255C5C3-8BB9-4CCD-A788-E129407BC5F8}" type="slidenum">
              <a:rPr lang="en-US" smtClean="0"/>
              <a:t>19</a:t>
            </a:fld>
            <a:endParaRPr lang="en-US"/>
          </a:p>
        </p:txBody>
      </p:sp>
    </p:spTree>
    <p:extLst>
      <p:ext uri="{BB962C8B-B14F-4D97-AF65-F5344CB8AC3E}">
        <p14:creationId xmlns:p14="http://schemas.microsoft.com/office/powerpoint/2010/main" val="1922261894"/>
      </p:ext>
    </p:extLst>
  </p:cSld>
  <p:clrMapOvr>
    <a:masterClrMapping/>
  </p:clrMapOvr>
</p:notes>
</file>

<file path=ppt/notesSlides/notesSlide19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646FA62-4A33-8760-059F-7EAFFA93B0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DACFE1-9466-5C90-609D-A3CDA7E8522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EC17B12-C7EA-7983-7FD6-50AE12B849D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E42A932A-506F-434B-DEFB-F7BA5DC16FDA}"/>
              </a:ext>
            </a:extLst>
          </p:cNvPr>
          <p:cNvSpPr>
            <a:spLocks noGrp="1"/>
          </p:cNvSpPr>
          <p:nvPr>
            <p:ph type="sldNum" sz="quarter" idx="5"/>
          </p:nvPr>
        </p:nvSpPr>
        <p:spPr/>
        <p:txBody>
          <a:bodyPr/>
          <a:lstStyle/>
          <a:p>
            <a:fld id="{F255C5C3-8BB9-4CCD-A788-E129407BC5F8}" type="slidenum">
              <a:rPr lang="en-US" smtClean="0"/>
              <a:t>190</a:t>
            </a:fld>
            <a:endParaRPr lang="en-US"/>
          </a:p>
        </p:txBody>
      </p:sp>
    </p:spTree>
    <p:extLst>
      <p:ext uri="{BB962C8B-B14F-4D97-AF65-F5344CB8AC3E}">
        <p14:creationId xmlns:p14="http://schemas.microsoft.com/office/powerpoint/2010/main" val="2115838470"/>
      </p:ext>
    </p:extLst>
  </p:cSld>
  <p:clrMapOvr>
    <a:masterClrMapping/>
  </p:clrMapOvr>
</p:notes>
</file>

<file path=ppt/notesSlides/notesSlide19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9C0C33-80AD-7935-884B-795231A97F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04AE8C9-AD1F-E506-4A64-E21182967FF5}"/>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4CC0965-F837-33AA-3428-935A6379BA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F8079FE-6407-EF86-33E9-AF0D866D975A}"/>
              </a:ext>
            </a:extLst>
          </p:cNvPr>
          <p:cNvSpPr>
            <a:spLocks noGrp="1"/>
          </p:cNvSpPr>
          <p:nvPr>
            <p:ph type="sldNum" sz="quarter" idx="10"/>
          </p:nvPr>
        </p:nvSpPr>
        <p:spPr/>
        <p:txBody>
          <a:bodyPr/>
          <a:lstStyle/>
          <a:p>
            <a:fld id="{F7F17790-9523-4258-86F3-2843271FE7D5}" type="slidenum">
              <a:rPr lang="en-US" smtClean="0"/>
              <a:t>191</a:t>
            </a:fld>
            <a:endParaRPr lang="en-US"/>
          </a:p>
        </p:txBody>
      </p:sp>
    </p:spTree>
    <p:extLst>
      <p:ext uri="{BB962C8B-B14F-4D97-AF65-F5344CB8AC3E}">
        <p14:creationId xmlns:p14="http://schemas.microsoft.com/office/powerpoint/2010/main" val="3913878929"/>
      </p:ext>
    </p:extLst>
  </p:cSld>
  <p:clrMapOvr>
    <a:masterClrMapping/>
  </p:clrMapOvr>
</p:notes>
</file>

<file path=ppt/notesSlides/notesSlide19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BCE9E4-CC15-A10E-44FD-28AF13D75B4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7291E52-920A-4ECD-1423-06012E40959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43C652F-FD95-80E9-FDA5-51FD659468D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43AC33-C3D7-1DD6-A70E-0BE5BE548B65}"/>
              </a:ext>
            </a:extLst>
          </p:cNvPr>
          <p:cNvSpPr>
            <a:spLocks noGrp="1"/>
          </p:cNvSpPr>
          <p:nvPr>
            <p:ph type="sldNum" sz="quarter" idx="10"/>
          </p:nvPr>
        </p:nvSpPr>
        <p:spPr/>
        <p:txBody>
          <a:bodyPr/>
          <a:lstStyle/>
          <a:p>
            <a:fld id="{F7F17790-9523-4258-86F3-2843271FE7D5}" type="slidenum">
              <a:rPr lang="en-US" smtClean="0"/>
              <a:t>192</a:t>
            </a:fld>
            <a:endParaRPr lang="en-US"/>
          </a:p>
        </p:txBody>
      </p:sp>
    </p:spTree>
    <p:extLst>
      <p:ext uri="{BB962C8B-B14F-4D97-AF65-F5344CB8AC3E}">
        <p14:creationId xmlns:p14="http://schemas.microsoft.com/office/powerpoint/2010/main" val="299635871"/>
      </p:ext>
    </p:extLst>
  </p:cSld>
  <p:clrMapOvr>
    <a:masterClrMapping/>
  </p:clrMapOvr>
</p:notes>
</file>

<file path=ppt/notesSlides/notesSlide19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3A1ACA-2A3C-C92D-5578-8D85A205532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ABAF44-C3C2-06AE-07BA-1F22D245232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62A5E1D-DD00-1973-4661-3B9FDAADF14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2ABD337-382F-653E-A2AA-3F2619185B34}"/>
              </a:ext>
            </a:extLst>
          </p:cNvPr>
          <p:cNvSpPr>
            <a:spLocks noGrp="1"/>
          </p:cNvSpPr>
          <p:nvPr>
            <p:ph type="sldNum" sz="quarter" idx="10"/>
          </p:nvPr>
        </p:nvSpPr>
        <p:spPr/>
        <p:txBody>
          <a:bodyPr/>
          <a:lstStyle/>
          <a:p>
            <a:fld id="{F7F17790-9523-4258-86F3-2843271FE7D5}" type="slidenum">
              <a:rPr lang="en-US" smtClean="0"/>
              <a:t>193</a:t>
            </a:fld>
            <a:endParaRPr lang="en-US"/>
          </a:p>
        </p:txBody>
      </p:sp>
    </p:spTree>
    <p:extLst>
      <p:ext uri="{BB962C8B-B14F-4D97-AF65-F5344CB8AC3E}">
        <p14:creationId xmlns:p14="http://schemas.microsoft.com/office/powerpoint/2010/main" val="1802482099"/>
      </p:ext>
    </p:extLst>
  </p:cSld>
  <p:clrMapOvr>
    <a:masterClrMapping/>
  </p:clrMapOvr>
</p:notes>
</file>

<file path=ppt/notesSlides/notesSlide19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9A0F70-A489-5165-C7F1-660C4B91BD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E01A89-228A-4F12-9A29-9693F25EDC7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508F695-92BC-4A57-4CB2-2ACCD68F131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83280F80-1E67-6143-7BAD-0BD8984F5244}"/>
              </a:ext>
            </a:extLst>
          </p:cNvPr>
          <p:cNvSpPr>
            <a:spLocks noGrp="1"/>
          </p:cNvSpPr>
          <p:nvPr>
            <p:ph type="sldNum" sz="quarter" idx="5"/>
          </p:nvPr>
        </p:nvSpPr>
        <p:spPr/>
        <p:txBody>
          <a:bodyPr/>
          <a:lstStyle/>
          <a:p>
            <a:fld id="{F255C5C3-8BB9-4CCD-A788-E129407BC5F8}" type="slidenum">
              <a:rPr lang="en-US" smtClean="0"/>
              <a:t>194</a:t>
            </a:fld>
            <a:endParaRPr lang="en-US"/>
          </a:p>
        </p:txBody>
      </p:sp>
    </p:spTree>
    <p:extLst>
      <p:ext uri="{BB962C8B-B14F-4D97-AF65-F5344CB8AC3E}">
        <p14:creationId xmlns:p14="http://schemas.microsoft.com/office/powerpoint/2010/main" val="1673392273"/>
      </p:ext>
    </p:extLst>
  </p:cSld>
  <p:clrMapOvr>
    <a:masterClrMapping/>
  </p:clrMapOvr>
</p:notes>
</file>

<file path=ppt/notesSlides/notesSlide19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A44A9-2B53-9087-206F-353B4348549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FE78BC8-1302-6799-19B1-3C96F9C3B8F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B0F9CA8-E0FD-BDCD-F437-ADEAEFC5BA94}"/>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40897C5-9CAD-B841-8083-5DEEB9DF4472}"/>
              </a:ext>
            </a:extLst>
          </p:cNvPr>
          <p:cNvSpPr>
            <a:spLocks noGrp="1"/>
          </p:cNvSpPr>
          <p:nvPr>
            <p:ph type="sldNum" sz="quarter" idx="5"/>
          </p:nvPr>
        </p:nvSpPr>
        <p:spPr/>
        <p:txBody>
          <a:bodyPr/>
          <a:lstStyle/>
          <a:p>
            <a:fld id="{F255C5C3-8BB9-4CCD-A788-E129407BC5F8}" type="slidenum">
              <a:rPr lang="en-US" smtClean="0"/>
              <a:t>195</a:t>
            </a:fld>
            <a:endParaRPr lang="en-US"/>
          </a:p>
        </p:txBody>
      </p:sp>
    </p:spTree>
    <p:extLst>
      <p:ext uri="{BB962C8B-B14F-4D97-AF65-F5344CB8AC3E}">
        <p14:creationId xmlns:p14="http://schemas.microsoft.com/office/powerpoint/2010/main" val="853160651"/>
      </p:ext>
    </p:extLst>
  </p:cSld>
  <p:clrMapOvr>
    <a:masterClrMapping/>
  </p:clrMapOvr>
</p:notes>
</file>

<file path=ppt/notesSlides/notesSlide19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D6A9EA-9E66-CA31-0E9B-DDB1B1E02C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08289-E825-724E-88BF-9B26FCF1B6B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DBB29E0A-B78C-4291-7617-ED9C1F88477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F12862B-54CE-531C-681A-652ABDB52268}"/>
              </a:ext>
            </a:extLst>
          </p:cNvPr>
          <p:cNvSpPr>
            <a:spLocks noGrp="1"/>
          </p:cNvSpPr>
          <p:nvPr>
            <p:ph type="sldNum" sz="quarter" idx="5"/>
          </p:nvPr>
        </p:nvSpPr>
        <p:spPr/>
        <p:txBody>
          <a:bodyPr/>
          <a:lstStyle/>
          <a:p>
            <a:fld id="{F255C5C3-8BB9-4CCD-A788-E129407BC5F8}" type="slidenum">
              <a:rPr lang="en-US" smtClean="0"/>
              <a:t>196</a:t>
            </a:fld>
            <a:endParaRPr lang="en-US"/>
          </a:p>
        </p:txBody>
      </p:sp>
    </p:spTree>
    <p:extLst>
      <p:ext uri="{BB962C8B-B14F-4D97-AF65-F5344CB8AC3E}">
        <p14:creationId xmlns:p14="http://schemas.microsoft.com/office/powerpoint/2010/main" val="3492482981"/>
      </p:ext>
    </p:extLst>
  </p:cSld>
  <p:clrMapOvr>
    <a:masterClrMapping/>
  </p:clrMapOvr>
</p:notes>
</file>

<file path=ppt/notesSlides/notesSlide19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FD1987-D96D-6DF7-B695-69420CA293C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A88E61-87FE-0A02-D4C2-4D247709432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ECFBC63-7135-7DDA-4F71-1468C589E26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7268C88-7657-EB3A-1871-3591073F3C87}"/>
              </a:ext>
            </a:extLst>
          </p:cNvPr>
          <p:cNvSpPr>
            <a:spLocks noGrp="1"/>
          </p:cNvSpPr>
          <p:nvPr>
            <p:ph type="sldNum" sz="quarter" idx="5"/>
          </p:nvPr>
        </p:nvSpPr>
        <p:spPr/>
        <p:txBody>
          <a:bodyPr/>
          <a:lstStyle/>
          <a:p>
            <a:fld id="{F255C5C3-8BB9-4CCD-A788-E129407BC5F8}" type="slidenum">
              <a:rPr lang="en-US" smtClean="0"/>
              <a:t>197</a:t>
            </a:fld>
            <a:endParaRPr lang="en-US"/>
          </a:p>
        </p:txBody>
      </p:sp>
    </p:spTree>
    <p:extLst>
      <p:ext uri="{BB962C8B-B14F-4D97-AF65-F5344CB8AC3E}">
        <p14:creationId xmlns:p14="http://schemas.microsoft.com/office/powerpoint/2010/main" val="2182615460"/>
      </p:ext>
    </p:extLst>
  </p:cSld>
  <p:clrMapOvr>
    <a:masterClrMapping/>
  </p:clrMapOvr>
</p:notes>
</file>

<file path=ppt/notesSlides/notesSlide19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C06847-562F-995C-2735-5C6963F30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35C8316-B76F-4EB6-0D13-9C619FA159F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B02F21AE-3367-0EDF-0C82-BB978BB66282}"/>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4C5E778F-10B8-6212-FF8B-2CF4530FDE59}"/>
              </a:ext>
            </a:extLst>
          </p:cNvPr>
          <p:cNvSpPr>
            <a:spLocks noGrp="1"/>
          </p:cNvSpPr>
          <p:nvPr>
            <p:ph type="sldNum" sz="quarter" idx="5"/>
          </p:nvPr>
        </p:nvSpPr>
        <p:spPr/>
        <p:txBody>
          <a:bodyPr/>
          <a:lstStyle/>
          <a:p>
            <a:fld id="{F255C5C3-8BB9-4CCD-A788-E129407BC5F8}" type="slidenum">
              <a:rPr lang="en-US" smtClean="0"/>
              <a:t>198</a:t>
            </a:fld>
            <a:endParaRPr lang="en-US"/>
          </a:p>
        </p:txBody>
      </p:sp>
    </p:spTree>
    <p:extLst>
      <p:ext uri="{BB962C8B-B14F-4D97-AF65-F5344CB8AC3E}">
        <p14:creationId xmlns:p14="http://schemas.microsoft.com/office/powerpoint/2010/main" val="2921725524"/>
      </p:ext>
    </p:extLst>
  </p:cSld>
  <p:clrMapOvr>
    <a:masterClrMapping/>
  </p:clrMapOvr>
</p:notes>
</file>

<file path=ppt/notesSlides/notesSlide19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025801-B855-724E-5279-1B2CB1A374E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3BED395-1424-1EED-2B7E-A11E82B4FA2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F68FB74-A8BF-A208-CFC2-9A628C3532C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EE3CDE8-A1F2-8772-ED08-1A2A1268AE19}"/>
              </a:ext>
            </a:extLst>
          </p:cNvPr>
          <p:cNvSpPr>
            <a:spLocks noGrp="1"/>
          </p:cNvSpPr>
          <p:nvPr>
            <p:ph type="sldNum" sz="quarter" idx="10"/>
          </p:nvPr>
        </p:nvSpPr>
        <p:spPr/>
        <p:txBody>
          <a:bodyPr/>
          <a:lstStyle/>
          <a:p>
            <a:fld id="{F7F17790-9523-4258-86F3-2843271FE7D5}" type="slidenum">
              <a:rPr lang="en-US" smtClean="0"/>
              <a:t>199</a:t>
            </a:fld>
            <a:endParaRPr lang="en-US"/>
          </a:p>
        </p:txBody>
      </p:sp>
    </p:spTree>
    <p:extLst>
      <p:ext uri="{BB962C8B-B14F-4D97-AF65-F5344CB8AC3E}">
        <p14:creationId xmlns:p14="http://schemas.microsoft.com/office/powerpoint/2010/main" val="14618121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B98AB2-87C3-C1EF-DD5F-A67E86620F7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18A9B5C-812C-2BFA-5A72-D745E70B226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99A8A4A-B0B8-E8B2-6ADE-9C1ADA09839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0ABC6AD-29E5-2B8D-5D7B-55135CFA0D79}"/>
              </a:ext>
            </a:extLst>
          </p:cNvPr>
          <p:cNvSpPr>
            <a:spLocks noGrp="1"/>
          </p:cNvSpPr>
          <p:nvPr>
            <p:ph type="sldNum" sz="quarter" idx="10"/>
          </p:nvPr>
        </p:nvSpPr>
        <p:spPr/>
        <p:txBody>
          <a:bodyPr/>
          <a:lstStyle/>
          <a:p>
            <a:fld id="{F7F17790-9523-4258-86F3-2843271FE7D5}" type="slidenum">
              <a:rPr lang="en-US" smtClean="0"/>
              <a:t>2</a:t>
            </a:fld>
            <a:endParaRPr lang="en-US"/>
          </a:p>
        </p:txBody>
      </p:sp>
    </p:spTree>
    <p:extLst>
      <p:ext uri="{BB962C8B-B14F-4D97-AF65-F5344CB8AC3E}">
        <p14:creationId xmlns:p14="http://schemas.microsoft.com/office/powerpoint/2010/main" val="37341426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57230E-0439-8B78-D5DE-45A74D46F5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5B5789-8B84-1190-7CD9-6C038928621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881D639-544E-8EFB-D4B8-C8D70FD3857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69DAC99C-32E1-EAB4-D7C1-41D3B8D4C9FA}"/>
              </a:ext>
            </a:extLst>
          </p:cNvPr>
          <p:cNvSpPr>
            <a:spLocks noGrp="1"/>
          </p:cNvSpPr>
          <p:nvPr>
            <p:ph type="sldNum" sz="quarter" idx="5"/>
          </p:nvPr>
        </p:nvSpPr>
        <p:spPr/>
        <p:txBody>
          <a:bodyPr/>
          <a:lstStyle/>
          <a:p>
            <a:fld id="{F255C5C3-8BB9-4CCD-A788-E129407BC5F8}" type="slidenum">
              <a:rPr lang="en-US" smtClean="0"/>
              <a:t>20</a:t>
            </a:fld>
            <a:endParaRPr lang="en-US"/>
          </a:p>
        </p:txBody>
      </p:sp>
    </p:spTree>
    <p:extLst>
      <p:ext uri="{BB962C8B-B14F-4D97-AF65-F5344CB8AC3E}">
        <p14:creationId xmlns:p14="http://schemas.microsoft.com/office/powerpoint/2010/main" val="1076949484"/>
      </p:ext>
    </p:extLst>
  </p:cSld>
  <p:clrMapOvr>
    <a:masterClrMapping/>
  </p:clrMapOvr>
</p:notes>
</file>

<file path=ppt/notesSlides/notesSlide20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DC5DF-7885-4E09-A68C-0F7E652B0B5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3C2E99D-610B-E255-7E4C-ED01A5DCED4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4936472-B74D-62BB-46EA-566C6126FEB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B5C85A-25FA-C28D-8376-0247FA25D236}"/>
              </a:ext>
            </a:extLst>
          </p:cNvPr>
          <p:cNvSpPr>
            <a:spLocks noGrp="1"/>
          </p:cNvSpPr>
          <p:nvPr>
            <p:ph type="sldNum" sz="quarter" idx="10"/>
          </p:nvPr>
        </p:nvSpPr>
        <p:spPr/>
        <p:txBody>
          <a:bodyPr/>
          <a:lstStyle/>
          <a:p>
            <a:fld id="{F7F17790-9523-4258-86F3-2843271FE7D5}" type="slidenum">
              <a:rPr lang="en-US" smtClean="0"/>
              <a:t>200</a:t>
            </a:fld>
            <a:endParaRPr lang="en-US"/>
          </a:p>
        </p:txBody>
      </p:sp>
    </p:spTree>
    <p:extLst>
      <p:ext uri="{BB962C8B-B14F-4D97-AF65-F5344CB8AC3E}">
        <p14:creationId xmlns:p14="http://schemas.microsoft.com/office/powerpoint/2010/main" val="793673114"/>
      </p:ext>
    </p:extLst>
  </p:cSld>
  <p:clrMapOvr>
    <a:masterClrMapping/>
  </p:clrMapOvr>
</p:notes>
</file>

<file path=ppt/notesSlides/notesSlide20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FE20A4-AB1C-5429-AEF1-47023AB70EA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19BE8E-5C16-25A0-0D30-4F85047C035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E394159-35D1-B433-6845-0B66A42B3CB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AA697FE-DB7B-CA1A-1044-D5FF27619701}"/>
              </a:ext>
            </a:extLst>
          </p:cNvPr>
          <p:cNvSpPr>
            <a:spLocks noGrp="1"/>
          </p:cNvSpPr>
          <p:nvPr>
            <p:ph type="sldNum" sz="quarter" idx="10"/>
          </p:nvPr>
        </p:nvSpPr>
        <p:spPr/>
        <p:txBody>
          <a:bodyPr/>
          <a:lstStyle/>
          <a:p>
            <a:fld id="{F7F17790-9523-4258-86F3-2843271FE7D5}" type="slidenum">
              <a:rPr lang="en-US" smtClean="0"/>
              <a:t>201</a:t>
            </a:fld>
            <a:endParaRPr lang="en-US"/>
          </a:p>
        </p:txBody>
      </p:sp>
    </p:spTree>
    <p:extLst>
      <p:ext uri="{BB962C8B-B14F-4D97-AF65-F5344CB8AC3E}">
        <p14:creationId xmlns:p14="http://schemas.microsoft.com/office/powerpoint/2010/main" val="3664796262"/>
      </p:ext>
    </p:extLst>
  </p:cSld>
  <p:clrMapOvr>
    <a:masterClrMapping/>
  </p:clrMapOvr>
</p:notes>
</file>

<file path=ppt/notesSlides/notesSlide20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C1286F-F43C-4F55-FD03-C1859137AE5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E531EC-EB7F-B978-D684-32DEF09E0DAE}"/>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6EB832D-964D-F49A-2833-8AC1C7E22DD1}"/>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6AF97D78-01C3-5C10-C864-5B7EAB6E9C79}"/>
              </a:ext>
            </a:extLst>
          </p:cNvPr>
          <p:cNvSpPr>
            <a:spLocks noGrp="1"/>
          </p:cNvSpPr>
          <p:nvPr>
            <p:ph type="sldNum" sz="quarter" idx="5"/>
          </p:nvPr>
        </p:nvSpPr>
        <p:spPr/>
        <p:txBody>
          <a:bodyPr/>
          <a:lstStyle/>
          <a:p>
            <a:fld id="{F255C5C3-8BB9-4CCD-A788-E129407BC5F8}" type="slidenum">
              <a:rPr lang="en-US" smtClean="0"/>
              <a:t>202</a:t>
            </a:fld>
            <a:endParaRPr lang="en-US"/>
          </a:p>
        </p:txBody>
      </p:sp>
    </p:spTree>
    <p:extLst>
      <p:ext uri="{BB962C8B-B14F-4D97-AF65-F5344CB8AC3E}">
        <p14:creationId xmlns:p14="http://schemas.microsoft.com/office/powerpoint/2010/main" val="946103109"/>
      </p:ext>
    </p:extLst>
  </p:cSld>
  <p:clrMapOvr>
    <a:masterClrMapping/>
  </p:clrMapOvr>
</p:notes>
</file>

<file path=ppt/notesSlides/notesSlide20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E297BE-B4D9-A3B0-BA28-93CD4E0E7F1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774633-3C7B-FC93-359E-EBF444FD35B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BD862A7-706E-D1E6-9697-739A8F27D66D}"/>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1DC6F34-5B15-CA0D-74DE-1E02CE3471BD}"/>
              </a:ext>
            </a:extLst>
          </p:cNvPr>
          <p:cNvSpPr>
            <a:spLocks noGrp="1"/>
          </p:cNvSpPr>
          <p:nvPr>
            <p:ph type="sldNum" sz="quarter" idx="5"/>
          </p:nvPr>
        </p:nvSpPr>
        <p:spPr/>
        <p:txBody>
          <a:bodyPr/>
          <a:lstStyle/>
          <a:p>
            <a:fld id="{F255C5C3-8BB9-4CCD-A788-E129407BC5F8}" type="slidenum">
              <a:rPr lang="en-US" smtClean="0"/>
              <a:t>203</a:t>
            </a:fld>
            <a:endParaRPr lang="en-US"/>
          </a:p>
        </p:txBody>
      </p:sp>
    </p:spTree>
    <p:extLst>
      <p:ext uri="{BB962C8B-B14F-4D97-AF65-F5344CB8AC3E}">
        <p14:creationId xmlns:p14="http://schemas.microsoft.com/office/powerpoint/2010/main" val="3039317402"/>
      </p:ext>
    </p:extLst>
  </p:cSld>
  <p:clrMapOvr>
    <a:masterClrMapping/>
  </p:clrMapOvr>
</p:notes>
</file>

<file path=ppt/notesSlides/notesSlide20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269D4E-C4C2-0FE0-BDA9-D5920A4CC1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0281657-28E4-C766-7AA3-DE6E0963C4F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6BC15A17-43C0-29E4-34C3-24A3FF7504C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4402BBE3-FE19-10FF-57C2-D06733547751}"/>
              </a:ext>
            </a:extLst>
          </p:cNvPr>
          <p:cNvSpPr>
            <a:spLocks noGrp="1"/>
          </p:cNvSpPr>
          <p:nvPr>
            <p:ph type="sldNum" sz="quarter" idx="5"/>
          </p:nvPr>
        </p:nvSpPr>
        <p:spPr/>
        <p:txBody>
          <a:bodyPr/>
          <a:lstStyle/>
          <a:p>
            <a:fld id="{F255C5C3-8BB9-4CCD-A788-E129407BC5F8}" type="slidenum">
              <a:rPr lang="en-US" smtClean="0"/>
              <a:t>204</a:t>
            </a:fld>
            <a:endParaRPr lang="en-US"/>
          </a:p>
        </p:txBody>
      </p:sp>
    </p:spTree>
    <p:extLst>
      <p:ext uri="{BB962C8B-B14F-4D97-AF65-F5344CB8AC3E}">
        <p14:creationId xmlns:p14="http://schemas.microsoft.com/office/powerpoint/2010/main" val="3527266263"/>
      </p:ext>
    </p:extLst>
  </p:cSld>
  <p:clrMapOvr>
    <a:masterClrMapping/>
  </p:clrMapOvr>
</p:notes>
</file>

<file path=ppt/notesSlides/notesSlide20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EE2D73-F334-2A4C-01E9-46333D24BB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DB8CCC4-F373-9343-7DAB-2AF8B0D441A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95A235C9-3D3D-9970-31C6-4BB309AA762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275F4ED-608B-C834-CE10-3284B639CD3B}"/>
              </a:ext>
            </a:extLst>
          </p:cNvPr>
          <p:cNvSpPr>
            <a:spLocks noGrp="1"/>
          </p:cNvSpPr>
          <p:nvPr>
            <p:ph type="sldNum" sz="quarter" idx="5"/>
          </p:nvPr>
        </p:nvSpPr>
        <p:spPr/>
        <p:txBody>
          <a:bodyPr/>
          <a:lstStyle/>
          <a:p>
            <a:fld id="{F255C5C3-8BB9-4CCD-A788-E129407BC5F8}" type="slidenum">
              <a:rPr lang="en-US" smtClean="0"/>
              <a:t>205</a:t>
            </a:fld>
            <a:endParaRPr lang="en-US"/>
          </a:p>
        </p:txBody>
      </p:sp>
    </p:spTree>
    <p:extLst>
      <p:ext uri="{BB962C8B-B14F-4D97-AF65-F5344CB8AC3E}">
        <p14:creationId xmlns:p14="http://schemas.microsoft.com/office/powerpoint/2010/main" val="647593153"/>
      </p:ext>
    </p:extLst>
  </p:cSld>
  <p:clrMapOvr>
    <a:masterClrMapping/>
  </p:clrMapOvr>
</p:notes>
</file>

<file path=ppt/notesSlides/notesSlide20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EE4EDC-681D-439C-0F73-ECA7888054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810314A-F33A-1265-C408-C9529C26709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D4A89A7-6234-9E60-AF5F-A53383F794A2}"/>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ECA247CF-4CE9-61D4-E549-D545B020BFC9}"/>
              </a:ext>
            </a:extLst>
          </p:cNvPr>
          <p:cNvSpPr>
            <a:spLocks noGrp="1"/>
          </p:cNvSpPr>
          <p:nvPr>
            <p:ph type="sldNum" sz="quarter" idx="5"/>
          </p:nvPr>
        </p:nvSpPr>
        <p:spPr/>
        <p:txBody>
          <a:bodyPr/>
          <a:lstStyle/>
          <a:p>
            <a:fld id="{F255C5C3-8BB9-4CCD-A788-E129407BC5F8}" type="slidenum">
              <a:rPr lang="en-US" smtClean="0"/>
              <a:t>206</a:t>
            </a:fld>
            <a:endParaRPr lang="en-US"/>
          </a:p>
        </p:txBody>
      </p:sp>
    </p:spTree>
    <p:extLst>
      <p:ext uri="{BB962C8B-B14F-4D97-AF65-F5344CB8AC3E}">
        <p14:creationId xmlns:p14="http://schemas.microsoft.com/office/powerpoint/2010/main" val="1526679731"/>
      </p:ext>
    </p:extLst>
  </p:cSld>
  <p:clrMapOvr>
    <a:masterClrMapping/>
  </p:clrMapOvr>
</p:notes>
</file>

<file path=ppt/notesSlides/notesSlide20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1FC8EE-4A3C-76EB-E907-48F66836D9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E10C2C-0067-E08B-F55C-32F86DA6D28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C8D7225-5A57-6DCF-F53B-C1D33B66C7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D58E6E7-BF15-E0A8-D5FA-2D1663F4E2AA}"/>
              </a:ext>
            </a:extLst>
          </p:cNvPr>
          <p:cNvSpPr>
            <a:spLocks noGrp="1"/>
          </p:cNvSpPr>
          <p:nvPr>
            <p:ph type="sldNum" sz="quarter" idx="10"/>
          </p:nvPr>
        </p:nvSpPr>
        <p:spPr/>
        <p:txBody>
          <a:bodyPr/>
          <a:lstStyle/>
          <a:p>
            <a:fld id="{F7F17790-9523-4258-86F3-2843271FE7D5}" type="slidenum">
              <a:rPr lang="en-US" smtClean="0"/>
              <a:t>207</a:t>
            </a:fld>
            <a:endParaRPr lang="en-US"/>
          </a:p>
        </p:txBody>
      </p:sp>
    </p:spTree>
    <p:extLst>
      <p:ext uri="{BB962C8B-B14F-4D97-AF65-F5344CB8AC3E}">
        <p14:creationId xmlns:p14="http://schemas.microsoft.com/office/powerpoint/2010/main" val="1614356885"/>
      </p:ext>
    </p:extLst>
  </p:cSld>
  <p:clrMapOvr>
    <a:masterClrMapping/>
  </p:clrMapOvr>
</p:notes>
</file>

<file path=ppt/notesSlides/notesSlide20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64BCB-5C23-AD98-7A75-2382D9FF4EA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580D82D-2033-D2A7-5AB7-F1979D74FFE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993CE41-A7D3-605C-1088-9B3B9AC7E76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3DBD752-0EED-7E49-ECEC-9A11365BD6AA}"/>
              </a:ext>
            </a:extLst>
          </p:cNvPr>
          <p:cNvSpPr>
            <a:spLocks noGrp="1"/>
          </p:cNvSpPr>
          <p:nvPr>
            <p:ph type="sldNum" sz="quarter" idx="10"/>
          </p:nvPr>
        </p:nvSpPr>
        <p:spPr/>
        <p:txBody>
          <a:bodyPr/>
          <a:lstStyle/>
          <a:p>
            <a:fld id="{F7F17790-9523-4258-86F3-2843271FE7D5}" type="slidenum">
              <a:rPr lang="en-US" smtClean="0"/>
              <a:t>208</a:t>
            </a:fld>
            <a:endParaRPr lang="en-US"/>
          </a:p>
        </p:txBody>
      </p:sp>
    </p:spTree>
    <p:extLst>
      <p:ext uri="{BB962C8B-B14F-4D97-AF65-F5344CB8AC3E}">
        <p14:creationId xmlns:p14="http://schemas.microsoft.com/office/powerpoint/2010/main" val="2055994721"/>
      </p:ext>
    </p:extLst>
  </p:cSld>
  <p:clrMapOvr>
    <a:masterClrMapping/>
  </p:clrMapOvr>
</p:notes>
</file>

<file path=ppt/notesSlides/notesSlide20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BEA7F-EC26-4933-E873-434A7FC2A1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DA0ACCD-9C97-D5A0-0D7F-F60C4513AC0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DBA07D95-49C7-421E-76C5-EE608069581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3CE7BB8-20C7-E9EE-D0F2-A06C95764FA2}"/>
              </a:ext>
            </a:extLst>
          </p:cNvPr>
          <p:cNvSpPr>
            <a:spLocks noGrp="1"/>
          </p:cNvSpPr>
          <p:nvPr>
            <p:ph type="sldNum" sz="quarter" idx="10"/>
          </p:nvPr>
        </p:nvSpPr>
        <p:spPr/>
        <p:txBody>
          <a:bodyPr/>
          <a:lstStyle/>
          <a:p>
            <a:fld id="{F7F17790-9523-4258-86F3-2843271FE7D5}" type="slidenum">
              <a:rPr lang="en-US" smtClean="0"/>
              <a:t>209</a:t>
            </a:fld>
            <a:endParaRPr lang="en-US"/>
          </a:p>
        </p:txBody>
      </p:sp>
    </p:spTree>
    <p:extLst>
      <p:ext uri="{BB962C8B-B14F-4D97-AF65-F5344CB8AC3E}">
        <p14:creationId xmlns:p14="http://schemas.microsoft.com/office/powerpoint/2010/main" val="51600409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7DD493-074C-6E5E-874A-F36C1E11D7A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E742607-8264-AF96-07C4-37F5B2BC3EE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D8A54FC-4267-A14A-393A-102940269BCD}"/>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37165CF-A6C6-07CE-91F7-260D4F5453B7}"/>
              </a:ext>
            </a:extLst>
          </p:cNvPr>
          <p:cNvSpPr>
            <a:spLocks noGrp="1"/>
          </p:cNvSpPr>
          <p:nvPr>
            <p:ph type="sldNum" sz="quarter" idx="5"/>
          </p:nvPr>
        </p:nvSpPr>
        <p:spPr/>
        <p:txBody>
          <a:bodyPr/>
          <a:lstStyle/>
          <a:p>
            <a:fld id="{F255C5C3-8BB9-4CCD-A788-E129407BC5F8}" type="slidenum">
              <a:rPr lang="en-US" smtClean="0"/>
              <a:t>21</a:t>
            </a:fld>
            <a:endParaRPr lang="en-US"/>
          </a:p>
        </p:txBody>
      </p:sp>
    </p:spTree>
    <p:extLst>
      <p:ext uri="{BB962C8B-B14F-4D97-AF65-F5344CB8AC3E}">
        <p14:creationId xmlns:p14="http://schemas.microsoft.com/office/powerpoint/2010/main" val="380263786"/>
      </p:ext>
    </p:extLst>
  </p:cSld>
  <p:clrMapOvr>
    <a:masterClrMapping/>
  </p:clrMapOvr>
</p:notes>
</file>

<file path=ppt/notesSlides/notesSlide2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6A551A-5521-E6F0-BEF3-FA8C110E316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FD53967-57F0-D107-EDE4-253C9E7E90BE}"/>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5EBEB0D-087A-9D05-1FBF-192DF53ECCA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62AD3E00-E5C1-AF65-DBF6-3EBB7A474374}"/>
              </a:ext>
            </a:extLst>
          </p:cNvPr>
          <p:cNvSpPr>
            <a:spLocks noGrp="1"/>
          </p:cNvSpPr>
          <p:nvPr>
            <p:ph type="sldNum" sz="quarter" idx="5"/>
          </p:nvPr>
        </p:nvSpPr>
        <p:spPr/>
        <p:txBody>
          <a:bodyPr/>
          <a:lstStyle/>
          <a:p>
            <a:fld id="{F255C5C3-8BB9-4CCD-A788-E129407BC5F8}" type="slidenum">
              <a:rPr lang="en-US" smtClean="0"/>
              <a:t>210</a:t>
            </a:fld>
            <a:endParaRPr lang="en-US"/>
          </a:p>
        </p:txBody>
      </p:sp>
    </p:spTree>
    <p:extLst>
      <p:ext uri="{BB962C8B-B14F-4D97-AF65-F5344CB8AC3E}">
        <p14:creationId xmlns:p14="http://schemas.microsoft.com/office/powerpoint/2010/main" val="3835178090"/>
      </p:ext>
    </p:extLst>
  </p:cSld>
  <p:clrMapOvr>
    <a:masterClrMapping/>
  </p:clrMapOvr>
</p:notes>
</file>

<file path=ppt/notesSlides/notesSlide2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06202F-3089-A47E-0489-45C29A02BD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96EF2E1-C31A-4135-B3CC-EAC88BF9D1D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CDBAD1E-46A4-C7EA-4CE1-F89953231E71}"/>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4C82BFAE-987D-2CE3-9509-3F4C173A8090}"/>
              </a:ext>
            </a:extLst>
          </p:cNvPr>
          <p:cNvSpPr>
            <a:spLocks noGrp="1"/>
          </p:cNvSpPr>
          <p:nvPr>
            <p:ph type="sldNum" sz="quarter" idx="5"/>
          </p:nvPr>
        </p:nvSpPr>
        <p:spPr/>
        <p:txBody>
          <a:bodyPr/>
          <a:lstStyle/>
          <a:p>
            <a:fld id="{F255C5C3-8BB9-4CCD-A788-E129407BC5F8}" type="slidenum">
              <a:rPr lang="en-US" smtClean="0"/>
              <a:t>211</a:t>
            </a:fld>
            <a:endParaRPr lang="en-US"/>
          </a:p>
        </p:txBody>
      </p:sp>
    </p:spTree>
    <p:extLst>
      <p:ext uri="{BB962C8B-B14F-4D97-AF65-F5344CB8AC3E}">
        <p14:creationId xmlns:p14="http://schemas.microsoft.com/office/powerpoint/2010/main" val="891475129"/>
      </p:ext>
    </p:extLst>
  </p:cSld>
  <p:clrMapOvr>
    <a:masterClrMapping/>
  </p:clrMapOvr>
</p:notes>
</file>

<file path=ppt/notesSlides/notesSlide2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81F301-18E8-D907-BF98-F2ABC41721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9567830-B911-E355-39C0-C5E22E6A746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BF267EDD-1E86-9582-ABE6-22E76C2FFD1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977716D1-7E5B-55F7-51C0-02E055172781}"/>
              </a:ext>
            </a:extLst>
          </p:cNvPr>
          <p:cNvSpPr>
            <a:spLocks noGrp="1"/>
          </p:cNvSpPr>
          <p:nvPr>
            <p:ph type="sldNum" sz="quarter" idx="5"/>
          </p:nvPr>
        </p:nvSpPr>
        <p:spPr/>
        <p:txBody>
          <a:bodyPr/>
          <a:lstStyle/>
          <a:p>
            <a:fld id="{F255C5C3-8BB9-4CCD-A788-E129407BC5F8}" type="slidenum">
              <a:rPr lang="en-US" smtClean="0"/>
              <a:t>212</a:t>
            </a:fld>
            <a:endParaRPr lang="en-US"/>
          </a:p>
        </p:txBody>
      </p:sp>
    </p:spTree>
    <p:extLst>
      <p:ext uri="{BB962C8B-B14F-4D97-AF65-F5344CB8AC3E}">
        <p14:creationId xmlns:p14="http://schemas.microsoft.com/office/powerpoint/2010/main" val="32053789"/>
      </p:ext>
    </p:extLst>
  </p:cSld>
  <p:clrMapOvr>
    <a:masterClrMapping/>
  </p:clrMapOvr>
</p:notes>
</file>

<file path=ppt/notesSlides/notesSlide2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14C9C3-FB63-4C78-CB68-660F3C8A59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A4CEF3-ED5A-E54D-DB1A-76816ED99CC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7DDCCA3-4EAE-B6AB-6FC9-748CD12F05B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23EFB51-6D80-8A7C-F893-392076D81FF3}"/>
              </a:ext>
            </a:extLst>
          </p:cNvPr>
          <p:cNvSpPr>
            <a:spLocks noGrp="1"/>
          </p:cNvSpPr>
          <p:nvPr>
            <p:ph type="sldNum" sz="quarter" idx="5"/>
          </p:nvPr>
        </p:nvSpPr>
        <p:spPr/>
        <p:txBody>
          <a:bodyPr/>
          <a:lstStyle/>
          <a:p>
            <a:fld id="{F255C5C3-8BB9-4CCD-A788-E129407BC5F8}" type="slidenum">
              <a:rPr lang="en-US" smtClean="0"/>
              <a:t>213</a:t>
            </a:fld>
            <a:endParaRPr lang="en-US"/>
          </a:p>
        </p:txBody>
      </p:sp>
    </p:spTree>
    <p:extLst>
      <p:ext uri="{BB962C8B-B14F-4D97-AF65-F5344CB8AC3E}">
        <p14:creationId xmlns:p14="http://schemas.microsoft.com/office/powerpoint/2010/main" val="3199821463"/>
      </p:ext>
    </p:extLst>
  </p:cSld>
  <p:clrMapOvr>
    <a:masterClrMapping/>
  </p:clrMapOvr>
</p:notes>
</file>

<file path=ppt/notesSlides/notesSlide2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800E2-DAA3-4F74-D5E6-9903DF4B65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CE2432-5E8E-C4C2-6F33-F75B3EE6652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41B0DCB-C427-DF79-0D53-A14DE6AB5094}"/>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BED7DF29-0C66-7FDB-83D3-AD884A620E81}"/>
              </a:ext>
            </a:extLst>
          </p:cNvPr>
          <p:cNvSpPr>
            <a:spLocks noGrp="1"/>
          </p:cNvSpPr>
          <p:nvPr>
            <p:ph type="sldNum" sz="quarter" idx="5"/>
          </p:nvPr>
        </p:nvSpPr>
        <p:spPr/>
        <p:txBody>
          <a:bodyPr/>
          <a:lstStyle/>
          <a:p>
            <a:fld id="{F255C5C3-8BB9-4CCD-A788-E129407BC5F8}" type="slidenum">
              <a:rPr lang="en-US" smtClean="0"/>
              <a:t>214</a:t>
            </a:fld>
            <a:endParaRPr lang="en-US"/>
          </a:p>
        </p:txBody>
      </p:sp>
    </p:spTree>
    <p:extLst>
      <p:ext uri="{BB962C8B-B14F-4D97-AF65-F5344CB8AC3E}">
        <p14:creationId xmlns:p14="http://schemas.microsoft.com/office/powerpoint/2010/main" val="2707277146"/>
      </p:ext>
    </p:extLst>
  </p:cSld>
  <p:clrMapOvr>
    <a:masterClrMapping/>
  </p:clrMapOvr>
</p:notes>
</file>

<file path=ppt/notesSlides/notesSlide2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ED362B-3E47-F5FA-05D0-60281874D1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9F4F0B4-EE13-430D-0F21-E45F46CFD5B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90F7A06-A343-BAA6-65D6-45E9E50896B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7719F6F-208D-D80A-6125-F8394DF881C9}"/>
              </a:ext>
            </a:extLst>
          </p:cNvPr>
          <p:cNvSpPr>
            <a:spLocks noGrp="1"/>
          </p:cNvSpPr>
          <p:nvPr>
            <p:ph type="sldNum" sz="quarter" idx="10"/>
          </p:nvPr>
        </p:nvSpPr>
        <p:spPr/>
        <p:txBody>
          <a:bodyPr/>
          <a:lstStyle/>
          <a:p>
            <a:fld id="{F7F17790-9523-4258-86F3-2843271FE7D5}" type="slidenum">
              <a:rPr lang="en-US" smtClean="0"/>
              <a:t>215</a:t>
            </a:fld>
            <a:endParaRPr lang="en-US"/>
          </a:p>
        </p:txBody>
      </p:sp>
    </p:spTree>
    <p:extLst>
      <p:ext uri="{BB962C8B-B14F-4D97-AF65-F5344CB8AC3E}">
        <p14:creationId xmlns:p14="http://schemas.microsoft.com/office/powerpoint/2010/main" val="56035315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96B86D-2CB2-E87E-E521-FA7C5E13D27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B89EE7-4A5F-5CC0-CAB8-490EC6D6635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20782AF-9DF2-3F42-68F8-76AF3C4E7F72}"/>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CB44C4B-8CA5-BC10-ABCD-FFD669E0C845}"/>
              </a:ext>
            </a:extLst>
          </p:cNvPr>
          <p:cNvSpPr>
            <a:spLocks noGrp="1"/>
          </p:cNvSpPr>
          <p:nvPr>
            <p:ph type="sldNum" sz="quarter" idx="5"/>
          </p:nvPr>
        </p:nvSpPr>
        <p:spPr/>
        <p:txBody>
          <a:bodyPr/>
          <a:lstStyle/>
          <a:p>
            <a:fld id="{F255C5C3-8BB9-4CCD-A788-E129407BC5F8}" type="slidenum">
              <a:rPr lang="en-US" smtClean="0"/>
              <a:t>22</a:t>
            </a:fld>
            <a:endParaRPr lang="en-US"/>
          </a:p>
        </p:txBody>
      </p:sp>
    </p:spTree>
    <p:extLst>
      <p:ext uri="{BB962C8B-B14F-4D97-AF65-F5344CB8AC3E}">
        <p14:creationId xmlns:p14="http://schemas.microsoft.com/office/powerpoint/2010/main" val="1424863364"/>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3B99F2-CE14-B3C9-9446-19F986DBF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54DECDB-5160-8AE1-3514-D307FD4E7A5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9D06AB68-3901-ABBD-761E-65AFE6F253EE}"/>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5D222491-9D46-6762-3A0F-354F222BBD44}"/>
              </a:ext>
            </a:extLst>
          </p:cNvPr>
          <p:cNvSpPr>
            <a:spLocks noGrp="1"/>
          </p:cNvSpPr>
          <p:nvPr>
            <p:ph type="sldNum" sz="quarter" idx="5"/>
          </p:nvPr>
        </p:nvSpPr>
        <p:spPr/>
        <p:txBody>
          <a:bodyPr/>
          <a:lstStyle/>
          <a:p>
            <a:fld id="{F255C5C3-8BB9-4CCD-A788-E129407BC5F8}" type="slidenum">
              <a:rPr lang="en-US" smtClean="0"/>
              <a:t>23</a:t>
            </a:fld>
            <a:endParaRPr lang="en-US"/>
          </a:p>
        </p:txBody>
      </p:sp>
    </p:spTree>
    <p:extLst>
      <p:ext uri="{BB962C8B-B14F-4D97-AF65-F5344CB8AC3E}">
        <p14:creationId xmlns:p14="http://schemas.microsoft.com/office/powerpoint/2010/main" val="2878727199"/>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875B56-71BA-19E4-2405-A29A77A2F1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EC12E23-9E10-D5B0-EE5C-153C338212B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E395556-6119-CA8B-8A0D-087A6750454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44B799-FA21-F40B-FCCA-9E4614763E15}"/>
              </a:ext>
            </a:extLst>
          </p:cNvPr>
          <p:cNvSpPr>
            <a:spLocks noGrp="1"/>
          </p:cNvSpPr>
          <p:nvPr>
            <p:ph type="sldNum" sz="quarter" idx="10"/>
          </p:nvPr>
        </p:nvSpPr>
        <p:spPr/>
        <p:txBody>
          <a:bodyPr/>
          <a:lstStyle/>
          <a:p>
            <a:fld id="{F7F17790-9523-4258-86F3-2843271FE7D5}" type="slidenum">
              <a:rPr lang="en-US" smtClean="0"/>
              <a:t>24</a:t>
            </a:fld>
            <a:endParaRPr lang="en-US"/>
          </a:p>
        </p:txBody>
      </p:sp>
    </p:spTree>
    <p:extLst>
      <p:ext uri="{BB962C8B-B14F-4D97-AF65-F5344CB8AC3E}">
        <p14:creationId xmlns:p14="http://schemas.microsoft.com/office/powerpoint/2010/main" val="401247502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7650B-C3FA-B1CB-7515-4585B803027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E3D217-765A-B28B-DBF8-5DD7964EA705}"/>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EBD99D4-C124-E417-50F9-6E14B27696E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B039BFF-A8D5-997B-168D-DCA5BE987E32}"/>
              </a:ext>
            </a:extLst>
          </p:cNvPr>
          <p:cNvSpPr>
            <a:spLocks noGrp="1"/>
          </p:cNvSpPr>
          <p:nvPr>
            <p:ph type="sldNum" sz="quarter" idx="10"/>
          </p:nvPr>
        </p:nvSpPr>
        <p:spPr/>
        <p:txBody>
          <a:bodyPr/>
          <a:lstStyle/>
          <a:p>
            <a:fld id="{F7F17790-9523-4258-86F3-2843271FE7D5}" type="slidenum">
              <a:rPr lang="en-US" smtClean="0"/>
              <a:t>25</a:t>
            </a:fld>
            <a:endParaRPr lang="en-US"/>
          </a:p>
        </p:txBody>
      </p:sp>
    </p:spTree>
    <p:extLst>
      <p:ext uri="{BB962C8B-B14F-4D97-AF65-F5344CB8AC3E}">
        <p14:creationId xmlns:p14="http://schemas.microsoft.com/office/powerpoint/2010/main" val="174419866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63D12D-8BD7-BFD0-45EF-A9C2B89D3D7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EA55F9-A93B-A954-62F9-A475606FCB3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D9A283D-A8A3-5970-7B92-1E76A16B32D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C00CB4-C168-01AE-6916-5B60BF53269D}"/>
              </a:ext>
            </a:extLst>
          </p:cNvPr>
          <p:cNvSpPr>
            <a:spLocks noGrp="1"/>
          </p:cNvSpPr>
          <p:nvPr>
            <p:ph type="sldNum" sz="quarter" idx="10"/>
          </p:nvPr>
        </p:nvSpPr>
        <p:spPr/>
        <p:txBody>
          <a:bodyPr/>
          <a:lstStyle/>
          <a:p>
            <a:fld id="{F7F17790-9523-4258-86F3-2843271FE7D5}" type="slidenum">
              <a:rPr lang="en-US" smtClean="0"/>
              <a:t>26</a:t>
            </a:fld>
            <a:endParaRPr lang="en-US"/>
          </a:p>
        </p:txBody>
      </p:sp>
    </p:spTree>
    <p:extLst>
      <p:ext uri="{BB962C8B-B14F-4D97-AF65-F5344CB8AC3E}">
        <p14:creationId xmlns:p14="http://schemas.microsoft.com/office/powerpoint/2010/main" val="1212406370"/>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ECDF21-2021-75F8-1182-0B3501D00E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51163C6-C19B-AA0D-47E9-CCC2B2B9020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7D29859-1C1E-29BB-A9CA-FD19F99F38A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EE8C53AF-403F-F6EF-4EEA-7FC1A455AA7F}"/>
              </a:ext>
            </a:extLst>
          </p:cNvPr>
          <p:cNvSpPr>
            <a:spLocks noGrp="1"/>
          </p:cNvSpPr>
          <p:nvPr>
            <p:ph type="sldNum" sz="quarter" idx="5"/>
          </p:nvPr>
        </p:nvSpPr>
        <p:spPr/>
        <p:txBody>
          <a:bodyPr/>
          <a:lstStyle/>
          <a:p>
            <a:fld id="{F255C5C3-8BB9-4CCD-A788-E129407BC5F8}" type="slidenum">
              <a:rPr lang="en-US" smtClean="0"/>
              <a:t>27</a:t>
            </a:fld>
            <a:endParaRPr lang="en-US"/>
          </a:p>
        </p:txBody>
      </p:sp>
    </p:spTree>
    <p:extLst>
      <p:ext uri="{BB962C8B-B14F-4D97-AF65-F5344CB8AC3E}">
        <p14:creationId xmlns:p14="http://schemas.microsoft.com/office/powerpoint/2010/main" val="4125760292"/>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DDDF61-C890-2ADB-0542-D2A28C65807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D15AC11-30CA-8DE1-6A85-2AE8EB37702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61F2C31-C3CF-727E-6B9B-60080B517A1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FABCF7F-9138-06B1-A498-ED971F0D310C}"/>
              </a:ext>
            </a:extLst>
          </p:cNvPr>
          <p:cNvSpPr>
            <a:spLocks noGrp="1"/>
          </p:cNvSpPr>
          <p:nvPr>
            <p:ph type="sldNum" sz="quarter" idx="5"/>
          </p:nvPr>
        </p:nvSpPr>
        <p:spPr/>
        <p:txBody>
          <a:bodyPr/>
          <a:lstStyle/>
          <a:p>
            <a:fld id="{F255C5C3-8BB9-4CCD-A788-E129407BC5F8}" type="slidenum">
              <a:rPr lang="en-US" smtClean="0"/>
              <a:t>28</a:t>
            </a:fld>
            <a:endParaRPr lang="en-US"/>
          </a:p>
        </p:txBody>
      </p:sp>
    </p:spTree>
    <p:extLst>
      <p:ext uri="{BB962C8B-B14F-4D97-AF65-F5344CB8AC3E}">
        <p14:creationId xmlns:p14="http://schemas.microsoft.com/office/powerpoint/2010/main" val="161240402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B11BEA-E40D-9B8B-7221-3B4BEC2230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56AD6D-48D3-FBD5-51A8-82ABC94312E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F8F97C7-1AE8-F569-2B0D-235BB25F4FB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EAAAFE03-EAE0-D515-BA7E-3725A46716EC}"/>
              </a:ext>
            </a:extLst>
          </p:cNvPr>
          <p:cNvSpPr>
            <a:spLocks noGrp="1"/>
          </p:cNvSpPr>
          <p:nvPr>
            <p:ph type="sldNum" sz="quarter" idx="5"/>
          </p:nvPr>
        </p:nvSpPr>
        <p:spPr/>
        <p:txBody>
          <a:bodyPr/>
          <a:lstStyle/>
          <a:p>
            <a:fld id="{F255C5C3-8BB9-4CCD-A788-E129407BC5F8}" type="slidenum">
              <a:rPr lang="en-US" smtClean="0"/>
              <a:t>29</a:t>
            </a:fld>
            <a:endParaRPr lang="en-US"/>
          </a:p>
        </p:txBody>
      </p:sp>
    </p:spTree>
    <p:extLst>
      <p:ext uri="{BB962C8B-B14F-4D97-AF65-F5344CB8AC3E}">
        <p14:creationId xmlns:p14="http://schemas.microsoft.com/office/powerpoint/2010/main" val="19873386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C69A1-320A-5D85-2F9E-84B4216155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CE6FE7A-6BFB-6B01-06FA-557802568E1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1C65B36-61ED-FEA0-4533-84C3699987B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96C773EA-A163-F0BC-3C6E-BCAEA440DD69}"/>
              </a:ext>
            </a:extLst>
          </p:cNvPr>
          <p:cNvSpPr>
            <a:spLocks noGrp="1"/>
          </p:cNvSpPr>
          <p:nvPr>
            <p:ph type="sldNum" sz="quarter" idx="5"/>
          </p:nvPr>
        </p:nvSpPr>
        <p:spPr/>
        <p:txBody>
          <a:bodyPr/>
          <a:lstStyle/>
          <a:p>
            <a:fld id="{F255C5C3-8BB9-4CCD-A788-E129407BC5F8}" type="slidenum">
              <a:rPr lang="en-US" smtClean="0"/>
              <a:t>3</a:t>
            </a:fld>
            <a:endParaRPr lang="en-US"/>
          </a:p>
        </p:txBody>
      </p:sp>
    </p:spTree>
    <p:extLst>
      <p:ext uri="{BB962C8B-B14F-4D97-AF65-F5344CB8AC3E}">
        <p14:creationId xmlns:p14="http://schemas.microsoft.com/office/powerpoint/2010/main" val="75070350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8F62C5-106D-DFF5-605F-6F37061E82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10068E-ED0E-53A5-C8F3-20324D59AE1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68D3E8B-A567-8541-C960-BFB202EA7D7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B45CB05-A461-196F-781B-F4C5D636535E}"/>
              </a:ext>
            </a:extLst>
          </p:cNvPr>
          <p:cNvSpPr>
            <a:spLocks noGrp="1"/>
          </p:cNvSpPr>
          <p:nvPr>
            <p:ph type="sldNum" sz="quarter" idx="5"/>
          </p:nvPr>
        </p:nvSpPr>
        <p:spPr/>
        <p:txBody>
          <a:bodyPr/>
          <a:lstStyle/>
          <a:p>
            <a:fld id="{F255C5C3-8BB9-4CCD-A788-E129407BC5F8}" type="slidenum">
              <a:rPr lang="en-US" smtClean="0"/>
              <a:t>30</a:t>
            </a:fld>
            <a:endParaRPr lang="en-US"/>
          </a:p>
        </p:txBody>
      </p:sp>
    </p:spTree>
    <p:extLst>
      <p:ext uri="{BB962C8B-B14F-4D97-AF65-F5344CB8AC3E}">
        <p14:creationId xmlns:p14="http://schemas.microsoft.com/office/powerpoint/2010/main" val="2825995979"/>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7810CB-FC92-5445-8D6E-40210A1079F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B840B97-ED1C-408F-C50E-CCFC9FFED00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3FBC53B-7E11-A629-2B49-70C667CF31C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5FEBB60-6760-1D6D-D054-E76C9C8648FF}"/>
              </a:ext>
            </a:extLst>
          </p:cNvPr>
          <p:cNvSpPr>
            <a:spLocks noGrp="1"/>
          </p:cNvSpPr>
          <p:nvPr>
            <p:ph type="sldNum" sz="quarter" idx="5"/>
          </p:nvPr>
        </p:nvSpPr>
        <p:spPr/>
        <p:txBody>
          <a:bodyPr/>
          <a:lstStyle/>
          <a:p>
            <a:fld id="{F255C5C3-8BB9-4CCD-A788-E129407BC5F8}" type="slidenum">
              <a:rPr lang="en-US" smtClean="0"/>
              <a:t>31</a:t>
            </a:fld>
            <a:endParaRPr lang="en-US"/>
          </a:p>
        </p:txBody>
      </p:sp>
    </p:spTree>
    <p:extLst>
      <p:ext uri="{BB962C8B-B14F-4D97-AF65-F5344CB8AC3E}">
        <p14:creationId xmlns:p14="http://schemas.microsoft.com/office/powerpoint/2010/main" val="140077269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382054-0DF8-CCA4-7E27-6A0E824516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DE47809-6413-77C0-23D0-185F4287AC1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FCB9A42-21E3-7A92-5D8E-08013131E60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5B3140D5-5BB9-3951-031C-0A4B340BCEEE}"/>
              </a:ext>
            </a:extLst>
          </p:cNvPr>
          <p:cNvSpPr>
            <a:spLocks noGrp="1"/>
          </p:cNvSpPr>
          <p:nvPr>
            <p:ph type="sldNum" sz="quarter" idx="10"/>
          </p:nvPr>
        </p:nvSpPr>
        <p:spPr/>
        <p:txBody>
          <a:bodyPr/>
          <a:lstStyle/>
          <a:p>
            <a:fld id="{F7F17790-9523-4258-86F3-2843271FE7D5}" type="slidenum">
              <a:rPr lang="en-US" smtClean="0"/>
              <a:t>32</a:t>
            </a:fld>
            <a:endParaRPr lang="en-US"/>
          </a:p>
        </p:txBody>
      </p:sp>
    </p:spTree>
    <p:extLst>
      <p:ext uri="{BB962C8B-B14F-4D97-AF65-F5344CB8AC3E}">
        <p14:creationId xmlns:p14="http://schemas.microsoft.com/office/powerpoint/2010/main" val="3319158623"/>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A857F5C-4FBB-1AB1-8039-5F15AC194BE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CF73C61-9515-761D-B716-7C0FC09AE47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E93C7AE-E5BE-5C6B-CCF6-27908BC45A1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E3483C-AC13-4B07-DF72-8AEFE61C8F03}"/>
              </a:ext>
            </a:extLst>
          </p:cNvPr>
          <p:cNvSpPr>
            <a:spLocks noGrp="1"/>
          </p:cNvSpPr>
          <p:nvPr>
            <p:ph type="sldNum" sz="quarter" idx="10"/>
          </p:nvPr>
        </p:nvSpPr>
        <p:spPr/>
        <p:txBody>
          <a:bodyPr/>
          <a:lstStyle/>
          <a:p>
            <a:fld id="{F7F17790-9523-4258-86F3-2843271FE7D5}" type="slidenum">
              <a:rPr lang="en-US" smtClean="0"/>
              <a:t>33</a:t>
            </a:fld>
            <a:endParaRPr lang="en-US"/>
          </a:p>
        </p:txBody>
      </p:sp>
    </p:spTree>
    <p:extLst>
      <p:ext uri="{BB962C8B-B14F-4D97-AF65-F5344CB8AC3E}">
        <p14:creationId xmlns:p14="http://schemas.microsoft.com/office/powerpoint/2010/main" val="47074964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D8A2F5-CD89-6F92-B035-A8EB025473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2CB82-041B-BFAD-9786-9834A1B9F79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8DE4C23-4331-FD46-E172-8BF409A45BB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B338896-5462-4C5E-C660-C2DBAC205436}"/>
              </a:ext>
            </a:extLst>
          </p:cNvPr>
          <p:cNvSpPr>
            <a:spLocks noGrp="1"/>
          </p:cNvSpPr>
          <p:nvPr>
            <p:ph type="sldNum" sz="quarter" idx="10"/>
          </p:nvPr>
        </p:nvSpPr>
        <p:spPr/>
        <p:txBody>
          <a:bodyPr/>
          <a:lstStyle/>
          <a:p>
            <a:fld id="{F7F17790-9523-4258-86F3-2843271FE7D5}" type="slidenum">
              <a:rPr lang="en-US" smtClean="0"/>
              <a:t>34</a:t>
            </a:fld>
            <a:endParaRPr lang="en-US"/>
          </a:p>
        </p:txBody>
      </p:sp>
    </p:spTree>
    <p:extLst>
      <p:ext uri="{BB962C8B-B14F-4D97-AF65-F5344CB8AC3E}">
        <p14:creationId xmlns:p14="http://schemas.microsoft.com/office/powerpoint/2010/main" val="165492094"/>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B8E611-332D-4F65-362E-D2236365B1C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32AFAA-A546-8410-552D-0BD048FA0CE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293FDE9-14E9-69DF-FBEF-ED00355EBE5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8FE56342-9896-CCF6-C584-02764A648365}"/>
              </a:ext>
            </a:extLst>
          </p:cNvPr>
          <p:cNvSpPr>
            <a:spLocks noGrp="1"/>
          </p:cNvSpPr>
          <p:nvPr>
            <p:ph type="sldNum" sz="quarter" idx="5"/>
          </p:nvPr>
        </p:nvSpPr>
        <p:spPr/>
        <p:txBody>
          <a:bodyPr/>
          <a:lstStyle/>
          <a:p>
            <a:fld id="{F255C5C3-8BB9-4CCD-A788-E129407BC5F8}" type="slidenum">
              <a:rPr lang="en-US" smtClean="0"/>
              <a:t>35</a:t>
            </a:fld>
            <a:endParaRPr lang="en-US"/>
          </a:p>
        </p:txBody>
      </p:sp>
    </p:spTree>
    <p:extLst>
      <p:ext uri="{BB962C8B-B14F-4D97-AF65-F5344CB8AC3E}">
        <p14:creationId xmlns:p14="http://schemas.microsoft.com/office/powerpoint/2010/main" val="3986633688"/>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792521-8A26-61BC-1982-E8CA33A0EDD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3CFCE3-0B0F-831C-B5B4-43347A4134C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05EB36F-B64A-F9D8-7CED-4179CEC0EDE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6135AED7-613B-3B41-1B18-738752FB564F}"/>
              </a:ext>
            </a:extLst>
          </p:cNvPr>
          <p:cNvSpPr>
            <a:spLocks noGrp="1"/>
          </p:cNvSpPr>
          <p:nvPr>
            <p:ph type="sldNum" sz="quarter" idx="5"/>
          </p:nvPr>
        </p:nvSpPr>
        <p:spPr/>
        <p:txBody>
          <a:bodyPr/>
          <a:lstStyle/>
          <a:p>
            <a:fld id="{F255C5C3-8BB9-4CCD-A788-E129407BC5F8}" type="slidenum">
              <a:rPr lang="en-US" smtClean="0"/>
              <a:t>36</a:t>
            </a:fld>
            <a:endParaRPr lang="en-US"/>
          </a:p>
        </p:txBody>
      </p:sp>
    </p:spTree>
    <p:extLst>
      <p:ext uri="{BB962C8B-B14F-4D97-AF65-F5344CB8AC3E}">
        <p14:creationId xmlns:p14="http://schemas.microsoft.com/office/powerpoint/2010/main" val="149976246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37944B-9665-9D44-AF92-833C97D44C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F1476D0-57E2-4357-C636-E9DBD0B30C4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9235980-B9D4-CFB2-DAD7-39771A724E7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92641360-BAAE-4D36-2B07-BBE0C3BB4D63}"/>
              </a:ext>
            </a:extLst>
          </p:cNvPr>
          <p:cNvSpPr>
            <a:spLocks noGrp="1"/>
          </p:cNvSpPr>
          <p:nvPr>
            <p:ph type="sldNum" sz="quarter" idx="5"/>
          </p:nvPr>
        </p:nvSpPr>
        <p:spPr/>
        <p:txBody>
          <a:bodyPr/>
          <a:lstStyle/>
          <a:p>
            <a:fld id="{F255C5C3-8BB9-4CCD-A788-E129407BC5F8}" type="slidenum">
              <a:rPr lang="en-US" smtClean="0"/>
              <a:t>37</a:t>
            </a:fld>
            <a:endParaRPr lang="en-US"/>
          </a:p>
        </p:txBody>
      </p:sp>
    </p:spTree>
    <p:extLst>
      <p:ext uri="{BB962C8B-B14F-4D97-AF65-F5344CB8AC3E}">
        <p14:creationId xmlns:p14="http://schemas.microsoft.com/office/powerpoint/2010/main" val="72907395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BF5FF-323F-8314-BF44-84A3735840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51FD0C9-2A4C-F0BF-8BAB-66B87B656C6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551E9C5-45DB-3069-A22D-EA6A1F07A0E6}"/>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DC4E0A5E-8B69-E9C9-FAE0-65E1955824DE}"/>
              </a:ext>
            </a:extLst>
          </p:cNvPr>
          <p:cNvSpPr>
            <a:spLocks noGrp="1"/>
          </p:cNvSpPr>
          <p:nvPr>
            <p:ph type="sldNum" sz="quarter" idx="5"/>
          </p:nvPr>
        </p:nvSpPr>
        <p:spPr/>
        <p:txBody>
          <a:bodyPr/>
          <a:lstStyle/>
          <a:p>
            <a:fld id="{F255C5C3-8BB9-4CCD-A788-E129407BC5F8}" type="slidenum">
              <a:rPr lang="en-US" smtClean="0"/>
              <a:t>38</a:t>
            </a:fld>
            <a:endParaRPr lang="en-US"/>
          </a:p>
        </p:txBody>
      </p:sp>
    </p:spTree>
    <p:extLst>
      <p:ext uri="{BB962C8B-B14F-4D97-AF65-F5344CB8AC3E}">
        <p14:creationId xmlns:p14="http://schemas.microsoft.com/office/powerpoint/2010/main" val="159747774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61F03F-E266-75DC-EE01-AF2B6B51C4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DECA56E-9B15-EB61-E3F8-8912646FAD8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B92F4229-EA73-05B1-D0D1-D3A66D6B1E4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12ED130-19B2-F339-3EF6-94F1AD764E45}"/>
              </a:ext>
            </a:extLst>
          </p:cNvPr>
          <p:cNvSpPr>
            <a:spLocks noGrp="1"/>
          </p:cNvSpPr>
          <p:nvPr>
            <p:ph type="sldNum" sz="quarter" idx="5"/>
          </p:nvPr>
        </p:nvSpPr>
        <p:spPr/>
        <p:txBody>
          <a:bodyPr/>
          <a:lstStyle/>
          <a:p>
            <a:fld id="{F255C5C3-8BB9-4CCD-A788-E129407BC5F8}" type="slidenum">
              <a:rPr lang="en-US" smtClean="0"/>
              <a:t>39</a:t>
            </a:fld>
            <a:endParaRPr lang="en-US"/>
          </a:p>
        </p:txBody>
      </p:sp>
    </p:spTree>
    <p:extLst>
      <p:ext uri="{BB962C8B-B14F-4D97-AF65-F5344CB8AC3E}">
        <p14:creationId xmlns:p14="http://schemas.microsoft.com/office/powerpoint/2010/main" val="22072902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7BF26F-F777-B954-1A58-929E4EFD4C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BE5D78-DC2C-CFAC-F57B-6885A50D12F5}"/>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626F0C9-E1D8-D1F1-8E21-DF3D18543DE6}"/>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D0592F01-F976-7F48-480D-DB4679FCAA87}"/>
              </a:ext>
            </a:extLst>
          </p:cNvPr>
          <p:cNvSpPr>
            <a:spLocks noGrp="1"/>
          </p:cNvSpPr>
          <p:nvPr>
            <p:ph type="sldNum" sz="quarter" idx="5"/>
          </p:nvPr>
        </p:nvSpPr>
        <p:spPr/>
        <p:txBody>
          <a:bodyPr/>
          <a:lstStyle/>
          <a:p>
            <a:fld id="{F255C5C3-8BB9-4CCD-A788-E129407BC5F8}" type="slidenum">
              <a:rPr lang="en-US" smtClean="0"/>
              <a:t>4</a:t>
            </a:fld>
            <a:endParaRPr lang="en-US"/>
          </a:p>
        </p:txBody>
      </p:sp>
    </p:spTree>
    <p:extLst>
      <p:ext uri="{BB962C8B-B14F-4D97-AF65-F5344CB8AC3E}">
        <p14:creationId xmlns:p14="http://schemas.microsoft.com/office/powerpoint/2010/main" val="87680415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B4C73E-DB17-090B-3EB5-F931D565C5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D12BDD-D2CF-F27C-CD99-5A773256BE7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5217CAA-5F82-A80C-7FBB-DD6150FE1E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800647D-1CF3-82E5-8D61-4B640E6E84C8}"/>
              </a:ext>
            </a:extLst>
          </p:cNvPr>
          <p:cNvSpPr>
            <a:spLocks noGrp="1"/>
          </p:cNvSpPr>
          <p:nvPr>
            <p:ph type="sldNum" sz="quarter" idx="10"/>
          </p:nvPr>
        </p:nvSpPr>
        <p:spPr/>
        <p:txBody>
          <a:bodyPr/>
          <a:lstStyle/>
          <a:p>
            <a:fld id="{F7F17790-9523-4258-86F3-2843271FE7D5}" type="slidenum">
              <a:rPr lang="en-US" smtClean="0"/>
              <a:t>40</a:t>
            </a:fld>
            <a:endParaRPr lang="en-US"/>
          </a:p>
        </p:txBody>
      </p:sp>
    </p:spTree>
    <p:extLst>
      <p:ext uri="{BB962C8B-B14F-4D97-AF65-F5344CB8AC3E}">
        <p14:creationId xmlns:p14="http://schemas.microsoft.com/office/powerpoint/2010/main" val="3509133308"/>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8AC56-40B5-5377-1DCA-7F3F17226C6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05B83AA-A3F3-B8E8-7A1C-2E6896CBA37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ACAB925-2526-F41B-3A81-4DCFC189D54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EA0C0BC-1B80-6E9D-3155-97EC95B68D03}"/>
              </a:ext>
            </a:extLst>
          </p:cNvPr>
          <p:cNvSpPr>
            <a:spLocks noGrp="1"/>
          </p:cNvSpPr>
          <p:nvPr>
            <p:ph type="sldNum" sz="quarter" idx="10"/>
          </p:nvPr>
        </p:nvSpPr>
        <p:spPr/>
        <p:txBody>
          <a:bodyPr/>
          <a:lstStyle/>
          <a:p>
            <a:fld id="{F7F17790-9523-4258-86F3-2843271FE7D5}" type="slidenum">
              <a:rPr lang="en-US" smtClean="0"/>
              <a:t>41</a:t>
            </a:fld>
            <a:endParaRPr lang="en-US"/>
          </a:p>
        </p:txBody>
      </p:sp>
    </p:spTree>
    <p:extLst>
      <p:ext uri="{BB962C8B-B14F-4D97-AF65-F5344CB8AC3E}">
        <p14:creationId xmlns:p14="http://schemas.microsoft.com/office/powerpoint/2010/main" val="998588770"/>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89FAA9-454E-1CC7-F7AC-52341DABED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6613762-86EF-6C7D-FCEC-784CD14B061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9A5EA4BB-9AF0-3E38-12D8-7EF63E5711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169B482-25D6-15DA-1DEF-AEB2725DFCE1}"/>
              </a:ext>
            </a:extLst>
          </p:cNvPr>
          <p:cNvSpPr>
            <a:spLocks noGrp="1"/>
          </p:cNvSpPr>
          <p:nvPr>
            <p:ph type="sldNum" sz="quarter" idx="10"/>
          </p:nvPr>
        </p:nvSpPr>
        <p:spPr/>
        <p:txBody>
          <a:bodyPr/>
          <a:lstStyle/>
          <a:p>
            <a:fld id="{F7F17790-9523-4258-86F3-2843271FE7D5}" type="slidenum">
              <a:rPr lang="en-US" smtClean="0"/>
              <a:t>42</a:t>
            </a:fld>
            <a:endParaRPr lang="en-US"/>
          </a:p>
        </p:txBody>
      </p:sp>
    </p:spTree>
    <p:extLst>
      <p:ext uri="{BB962C8B-B14F-4D97-AF65-F5344CB8AC3E}">
        <p14:creationId xmlns:p14="http://schemas.microsoft.com/office/powerpoint/2010/main" val="365512706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6796115-53B3-5333-CF78-F9F79DE55A4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B7A183C-FC92-5588-A24F-771C38E085C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5BAAB55-BF7E-9E6F-87C1-5D46274D116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D6A68456-328F-843E-6E11-0716A0D31116}"/>
              </a:ext>
            </a:extLst>
          </p:cNvPr>
          <p:cNvSpPr>
            <a:spLocks noGrp="1"/>
          </p:cNvSpPr>
          <p:nvPr>
            <p:ph type="sldNum" sz="quarter" idx="5"/>
          </p:nvPr>
        </p:nvSpPr>
        <p:spPr/>
        <p:txBody>
          <a:bodyPr/>
          <a:lstStyle/>
          <a:p>
            <a:fld id="{F255C5C3-8BB9-4CCD-A788-E129407BC5F8}" type="slidenum">
              <a:rPr lang="en-US" smtClean="0"/>
              <a:t>43</a:t>
            </a:fld>
            <a:endParaRPr lang="en-US"/>
          </a:p>
        </p:txBody>
      </p:sp>
    </p:spTree>
    <p:extLst>
      <p:ext uri="{BB962C8B-B14F-4D97-AF65-F5344CB8AC3E}">
        <p14:creationId xmlns:p14="http://schemas.microsoft.com/office/powerpoint/2010/main" val="360711529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45027D-218B-DC07-8E46-420076F47BB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8A8BBE8-115E-4FCB-570B-66909BBC309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8B6B223-6FD9-6768-E5C4-BFE04BD59C6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1629AB9-AC5D-D2DA-8117-8B74728D7181}"/>
              </a:ext>
            </a:extLst>
          </p:cNvPr>
          <p:cNvSpPr>
            <a:spLocks noGrp="1"/>
          </p:cNvSpPr>
          <p:nvPr>
            <p:ph type="sldNum" sz="quarter" idx="5"/>
          </p:nvPr>
        </p:nvSpPr>
        <p:spPr/>
        <p:txBody>
          <a:bodyPr/>
          <a:lstStyle/>
          <a:p>
            <a:fld id="{F255C5C3-8BB9-4CCD-A788-E129407BC5F8}" type="slidenum">
              <a:rPr lang="en-US" smtClean="0"/>
              <a:t>44</a:t>
            </a:fld>
            <a:endParaRPr lang="en-US"/>
          </a:p>
        </p:txBody>
      </p:sp>
    </p:spTree>
    <p:extLst>
      <p:ext uri="{BB962C8B-B14F-4D97-AF65-F5344CB8AC3E}">
        <p14:creationId xmlns:p14="http://schemas.microsoft.com/office/powerpoint/2010/main" val="3921018189"/>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84BE24-4681-BAA2-F19D-9C8F36A08B5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16FDDE1-9BAF-3EE7-6422-10C36AAC270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FB74CE6-115E-0A9D-2F81-120FD86E310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2B93F65-B7D6-0C5C-17D3-47CC5C8619C5}"/>
              </a:ext>
            </a:extLst>
          </p:cNvPr>
          <p:cNvSpPr>
            <a:spLocks noGrp="1"/>
          </p:cNvSpPr>
          <p:nvPr>
            <p:ph type="sldNum" sz="quarter" idx="5"/>
          </p:nvPr>
        </p:nvSpPr>
        <p:spPr/>
        <p:txBody>
          <a:bodyPr/>
          <a:lstStyle/>
          <a:p>
            <a:fld id="{F255C5C3-8BB9-4CCD-A788-E129407BC5F8}" type="slidenum">
              <a:rPr lang="en-US" smtClean="0"/>
              <a:t>45</a:t>
            </a:fld>
            <a:endParaRPr lang="en-US"/>
          </a:p>
        </p:txBody>
      </p:sp>
    </p:spTree>
    <p:extLst>
      <p:ext uri="{BB962C8B-B14F-4D97-AF65-F5344CB8AC3E}">
        <p14:creationId xmlns:p14="http://schemas.microsoft.com/office/powerpoint/2010/main" val="54769427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D6CB18A-9AF9-98B2-CC2F-B0C01F0BDB1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0883D8D-5879-3E7B-A314-920E967F781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FF8DC57-668C-674B-AF95-1FA7AFB9831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925C46E8-CD5F-C2E1-28D4-AFAA2B207F7A}"/>
              </a:ext>
            </a:extLst>
          </p:cNvPr>
          <p:cNvSpPr>
            <a:spLocks noGrp="1"/>
          </p:cNvSpPr>
          <p:nvPr>
            <p:ph type="sldNum" sz="quarter" idx="5"/>
          </p:nvPr>
        </p:nvSpPr>
        <p:spPr/>
        <p:txBody>
          <a:bodyPr/>
          <a:lstStyle/>
          <a:p>
            <a:fld id="{F255C5C3-8BB9-4CCD-A788-E129407BC5F8}" type="slidenum">
              <a:rPr lang="en-US" smtClean="0"/>
              <a:t>46</a:t>
            </a:fld>
            <a:endParaRPr lang="en-US"/>
          </a:p>
        </p:txBody>
      </p:sp>
    </p:spTree>
    <p:extLst>
      <p:ext uri="{BB962C8B-B14F-4D97-AF65-F5344CB8AC3E}">
        <p14:creationId xmlns:p14="http://schemas.microsoft.com/office/powerpoint/2010/main" val="2530638997"/>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C439B1-122F-D5C2-8477-C9E838C8CB4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7B3B2A-FFF4-DE30-5D2A-E01DE78D7B4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DA8CB4F-E304-D877-6C09-92C5D3AB466D}"/>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4333D1DD-7419-F2BD-AAEF-ADE163256519}"/>
              </a:ext>
            </a:extLst>
          </p:cNvPr>
          <p:cNvSpPr>
            <a:spLocks noGrp="1"/>
          </p:cNvSpPr>
          <p:nvPr>
            <p:ph type="sldNum" sz="quarter" idx="5"/>
          </p:nvPr>
        </p:nvSpPr>
        <p:spPr/>
        <p:txBody>
          <a:bodyPr/>
          <a:lstStyle/>
          <a:p>
            <a:fld id="{F255C5C3-8BB9-4CCD-A788-E129407BC5F8}" type="slidenum">
              <a:rPr lang="en-US" smtClean="0"/>
              <a:t>47</a:t>
            </a:fld>
            <a:endParaRPr lang="en-US"/>
          </a:p>
        </p:txBody>
      </p:sp>
    </p:spTree>
    <p:extLst>
      <p:ext uri="{BB962C8B-B14F-4D97-AF65-F5344CB8AC3E}">
        <p14:creationId xmlns:p14="http://schemas.microsoft.com/office/powerpoint/2010/main" val="2552706715"/>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343D9D-85C7-EAA5-7F71-BC1A374FE42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5A9C2FF-105B-F5A3-AB2E-BD7ECB1A4BA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D13366A-1EDF-E0BC-C22D-7A34EF25C9E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1BF1195-1E38-F7FD-70C1-F989D1582EBC}"/>
              </a:ext>
            </a:extLst>
          </p:cNvPr>
          <p:cNvSpPr>
            <a:spLocks noGrp="1"/>
          </p:cNvSpPr>
          <p:nvPr>
            <p:ph type="sldNum" sz="quarter" idx="10"/>
          </p:nvPr>
        </p:nvSpPr>
        <p:spPr/>
        <p:txBody>
          <a:bodyPr/>
          <a:lstStyle/>
          <a:p>
            <a:fld id="{F7F17790-9523-4258-86F3-2843271FE7D5}" type="slidenum">
              <a:rPr lang="en-US" smtClean="0"/>
              <a:t>48</a:t>
            </a:fld>
            <a:endParaRPr lang="en-US"/>
          </a:p>
        </p:txBody>
      </p:sp>
    </p:spTree>
    <p:extLst>
      <p:ext uri="{BB962C8B-B14F-4D97-AF65-F5344CB8AC3E}">
        <p14:creationId xmlns:p14="http://schemas.microsoft.com/office/powerpoint/2010/main" val="429147958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C21992-ACD3-B8F3-BFA8-00FD9FC46B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F4C37-CFF2-0DC2-8871-18475BC7AF8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923656C-15AC-981E-C034-A9395C40E25C}"/>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119DE79-F19A-7A43-0881-2B84A2D30472}"/>
              </a:ext>
            </a:extLst>
          </p:cNvPr>
          <p:cNvSpPr>
            <a:spLocks noGrp="1"/>
          </p:cNvSpPr>
          <p:nvPr>
            <p:ph type="sldNum" sz="quarter" idx="10"/>
          </p:nvPr>
        </p:nvSpPr>
        <p:spPr/>
        <p:txBody>
          <a:bodyPr/>
          <a:lstStyle/>
          <a:p>
            <a:fld id="{F7F17790-9523-4258-86F3-2843271FE7D5}" type="slidenum">
              <a:rPr lang="en-US" smtClean="0"/>
              <a:t>49</a:t>
            </a:fld>
            <a:endParaRPr lang="en-US"/>
          </a:p>
        </p:txBody>
      </p:sp>
    </p:spTree>
    <p:extLst>
      <p:ext uri="{BB962C8B-B14F-4D97-AF65-F5344CB8AC3E}">
        <p14:creationId xmlns:p14="http://schemas.microsoft.com/office/powerpoint/2010/main" val="1870589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6E483D-2219-B634-88F0-FEBECEBBEA2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4867996-0697-A35C-BCAF-0CE44DEDC27E}"/>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B049D27-1045-CB61-566B-634D92750725}"/>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88EE8613-BE94-95E6-999A-2692D1CD4CB2}"/>
              </a:ext>
            </a:extLst>
          </p:cNvPr>
          <p:cNvSpPr>
            <a:spLocks noGrp="1"/>
          </p:cNvSpPr>
          <p:nvPr>
            <p:ph type="sldNum" sz="quarter" idx="5"/>
          </p:nvPr>
        </p:nvSpPr>
        <p:spPr/>
        <p:txBody>
          <a:bodyPr/>
          <a:lstStyle/>
          <a:p>
            <a:fld id="{F255C5C3-8BB9-4CCD-A788-E129407BC5F8}" type="slidenum">
              <a:rPr lang="en-US" smtClean="0"/>
              <a:t>5</a:t>
            </a:fld>
            <a:endParaRPr lang="en-US"/>
          </a:p>
        </p:txBody>
      </p:sp>
    </p:spTree>
    <p:extLst>
      <p:ext uri="{BB962C8B-B14F-4D97-AF65-F5344CB8AC3E}">
        <p14:creationId xmlns:p14="http://schemas.microsoft.com/office/powerpoint/2010/main" val="190169202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A2DC34-89C5-0BD7-1EDD-A8A3AF7826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8FC6558-B06E-FCCC-9991-5D23C4E883F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0FEED08-95F4-C497-B263-B11BE0A728E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4213CE0-4721-FBF0-2258-3BAAC0536102}"/>
              </a:ext>
            </a:extLst>
          </p:cNvPr>
          <p:cNvSpPr>
            <a:spLocks noGrp="1"/>
          </p:cNvSpPr>
          <p:nvPr>
            <p:ph type="sldNum" sz="quarter" idx="10"/>
          </p:nvPr>
        </p:nvSpPr>
        <p:spPr/>
        <p:txBody>
          <a:bodyPr/>
          <a:lstStyle/>
          <a:p>
            <a:fld id="{F7F17790-9523-4258-86F3-2843271FE7D5}" type="slidenum">
              <a:rPr lang="en-US" smtClean="0"/>
              <a:t>50</a:t>
            </a:fld>
            <a:endParaRPr lang="en-US"/>
          </a:p>
        </p:txBody>
      </p:sp>
    </p:spTree>
    <p:extLst>
      <p:ext uri="{BB962C8B-B14F-4D97-AF65-F5344CB8AC3E}">
        <p14:creationId xmlns:p14="http://schemas.microsoft.com/office/powerpoint/2010/main" val="131763997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D2F76CD-1C55-86BF-B8B5-9BBD38F9B80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3143939-6E3E-652A-AC7C-141FB849E24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6583AEC-8CFC-3BB1-8C90-ECB0EC8EC2A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60144A4-53F3-A2A8-AC62-AA6DD727E56F}"/>
              </a:ext>
            </a:extLst>
          </p:cNvPr>
          <p:cNvSpPr>
            <a:spLocks noGrp="1"/>
          </p:cNvSpPr>
          <p:nvPr>
            <p:ph type="sldNum" sz="quarter" idx="5"/>
          </p:nvPr>
        </p:nvSpPr>
        <p:spPr/>
        <p:txBody>
          <a:bodyPr/>
          <a:lstStyle/>
          <a:p>
            <a:fld id="{F255C5C3-8BB9-4CCD-A788-E129407BC5F8}" type="slidenum">
              <a:rPr lang="en-US" smtClean="0"/>
              <a:t>51</a:t>
            </a:fld>
            <a:endParaRPr lang="en-US"/>
          </a:p>
        </p:txBody>
      </p:sp>
    </p:spTree>
    <p:extLst>
      <p:ext uri="{BB962C8B-B14F-4D97-AF65-F5344CB8AC3E}">
        <p14:creationId xmlns:p14="http://schemas.microsoft.com/office/powerpoint/2010/main" val="1438886711"/>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6E4ED5-4CC8-9421-D01A-5DE08CEA4D9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099EAD6-4B22-BCE9-0552-6EBC8C1FD26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585E7C7-ECEC-015B-CB95-42D7FB38B43E}"/>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59086A9E-9397-A10E-C07F-66820C56F4DF}"/>
              </a:ext>
            </a:extLst>
          </p:cNvPr>
          <p:cNvSpPr>
            <a:spLocks noGrp="1"/>
          </p:cNvSpPr>
          <p:nvPr>
            <p:ph type="sldNum" sz="quarter" idx="5"/>
          </p:nvPr>
        </p:nvSpPr>
        <p:spPr/>
        <p:txBody>
          <a:bodyPr/>
          <a:lstStyle/>
          <a:p>
            <a:fld id="{F255C5C3-8BB9-4CCD-A788-E129407BC5F8}" type="slidenum">
              <a:rPr lang="en-US" smtClean="0"/>
              <a:t>52</a:t>
            </a:fld>
            <a:endParaRPr lang="en-US"/>
          </a:p>
        </p:txBody>
      </p:sp>
    </p:spTree>
    <p:extLst>
      <p:ext uri="{BB962C8B-B14F-4D97-AF65-F5344CB8AC3E}">
        <p14:creationId xmlns:p14="http://schemas.microsoft.com/office/powerpoint/2010/main" val="340766462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5ADD27-F816-3192-C3A6-6EC1A3C82E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7E9AC0-65A5-2C4A-FBAE-DE98E1466F55}"/>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DC9CE64-7A2E-0E4F-98C0-037C95D1B07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7B8E9FDB-50C9-963F-7FC9-5B5E93CF415C}"/>
              </a:ext>
            </a:extLst>
          </p:cNvPr>
          <p:cNvSpPr>
            <a:spLocks noGrp="1"/>
          </p:cNvSpPr>
          <p:nvPr>
            <p:ph type="sldNum" sz="quarter" idx="5"/>
          </p:nvPr>
        </p:nvSpPr>
        <p:spPr/>
        <p:txBody>
          <a:bodyPr/>
          <a:lstStyle/>
          <a:p>
            <a:fld id="{F255C5C3-8BB9-4CCD-A788-E129407BC5F8}" type="slidenum">
              <a:rPr lang="en-US" smtClean="0"/>
              <a:t>53</a:t>
            </a:fld>
            <a:endParaRPr lang="en-US"/>
          </a:p>
        </p:txBody>
      </p:sp>
    </p:spTree>
    <p:extLst>
      <p:ext uri="{BB962C8B-B14F-4D97-AF65-F5344CB8AC3E}">
        <p14:creationId xmlns:p14="http://schemas.microsoft.com/office/powerpoint/2010/main" val="58923855"/>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EBCCB-BDA6-00AB-0B50-755A3424C04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763176A-F977-DEF1-11B0-848EFF59DAF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E3F0ACA-EFA4-9301-8B01-29EBD4C8B3D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AD614B1-A3AA-3F09-939F-2BAF786EC3EC}"/>
              </a:ext>
            </a:extLst>
          </p:cNvPr>
          <p:cNvSpPr>
            <a:spLocks noGrp="1"/>
          </p:cNvSpPr>
          <p:nvPr>
            <p:ph type="sldNum" sz="quarter" idx="5"/>
          </p:nvPr>
        </p:nvSpPr>
        <p:spPr/>
        <p:txBody>
          <a:bodyPr/>
          <a:lstStyle/>
          <a:p>
            <a:fld id="{F255C5C3-8BB9-4CCD-A788-E129407BC5F8}" type="slidenum">
              <a:rPr lang="en-US" smtClean="0"/>
              <a:t>54</a:t>
            </a:fld>
            <a:endParaRPr lang="en-US"/>
          </a:p>
        </p:txBody>
      </p:sp>
    </p:spTree>
    <p:extLst>
      <p:ext uri="{BB962C8B-B14F-4D97-AF65-F5344CB8AC3E}">
        <p14:creationId xmlns:p14="http://schemas.microsoft.com/office/powerpoint/2010/main" val="2506239383"/>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C9343E-D7E1-0396-3330-7A69983F45D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E3F9F68-0779-74EC-F2A4-6C11CF70BC5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6740C2F-F607-AAC6-57D6-62AD5D137B5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1DB27B0F-CABF-3996-62B1-89EF130CAA24}"/>
              </a:ext>
            </a:extLst>
          </p:cNvPr>
          <p:cNvSpPr>
            <a:spLocks noGrp="1"/>
          </p:cNvSpPr>
          <p:nvPr>
            <p:ph type="sldNum" sz="quarter" idx="5"/>
          </p:nvPr>
        </p:nvSpPr>
        <p:spPr/>
        <p:txBody>
          <a:bodyPr/>
          <a:lstStyle/>
          <a:p>
            <a:fld id="{F255C5C3-8BB9-4CCD-A788-E129407BC5F8}" type="slidenum">
              <a:rPr lang="en-US" smtClean="0"/>
              <a:t>55</a:t>
            </a:fld>
            <a:endParaRPr lang="en-US"/>
          </a:p>
        </p:txBody>
      </p:sp>
    </p:spTree>
    <p:extLst>
      <p:ext uri="{BB962C8B-B14F-4D97-AF65-F5344CB8AC3E}">
        <p14:creationId xmlns:p14="http://schemas.microsoft.com/office/powerpoint/2010/main" val="3979728991"/>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9E7767-A0D9-6F6F-F793-A1984E7DFE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22C25EE-C5FE-D263-20AF-F2F8A8F5D28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599E513-2DE3-EAF7-E63B-F1A20846AE6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9E8BF7C-65CD-EFEE-E393-563AB4BDFCF0}"/>
              </a:ext>
            </a:extLst>
          </p:cNvPr>
          <p:cNvSpPr>
            <a:spLocks noGrp="1"/>
          </p:cNvSpPr>
          <p:nvPr>
            <p:ph type="sldNum" sz="quarter" idx="10"/>
          </p:nvPr>
        </p:nvSpPr>
        <p:spPr/>
        <p:txBody>
          <a:bodyPr/>
          <a:lstStyle/>
          <a:p>
            <a:fld id="{F7F17790-9523-4258-86F3-2843271FE7D5}" type="slidenum">
              <a:rPr lang="en-US" smtClean="0"/>
              <a:t>56</a:t>
            </a:fld>
            <a:endParaRPr lang="en-US"/>
          </a:p>
        </p:txBody>
      </p:sp>
    </p:spTree>
    <p:extLst>
      <p:ext uri="{BB962C8B-B14F-4D97-AF65-F5344CB8AC3E}">
        <p14:creationId xmlns:p14="http://schemas.microsoft.com/office/powerpoint/2010/main" val="318189666"/>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837739-47D5-805F-76D1-257E3C768B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CF3DEB-5577-B4ED-CE79-90AB92C6A66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8170C07-D548-DE21-9540-F61D28AF85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5245694-1214-756E-1748-5FC35E2650C9}"/>
              </a:ext>
            </a:extLst>
          </p:cNvPr>
          <p:cNvSpPr>
            <a:spLocks noGrp="1"/>
          </p:cNvSpPr>
          <p:nvPr>
            <p:ph type="sldNum" sz="quarter" idx="10"/>
          </p:nvPr>
        </p:nvSpPr>
        <p:spPr/>
        <p:txBody>
          <a:bodyPr/>
          <a:lstStyle/>
          <a:p>
            <a:fld id="{F7F17790-9523-4258-86F3-2843271FE7D5}" type="slidenum">
              <a:rPr lang="en-US" smtClean="0"/>
              <a:t>57</a:t>
            </a:fld>
            <a:endParaRPr lang="en-US"/>
          </a:p>
        </p:txBody>
      </p:sp>
    </p:spTree>
    <p:extLst>
      <p:ext uri="{BB962C8B-B14F-4D97-AF65-F5344CB8AC3E}">
        <p14:creationId xmlns:p14="http://schemas.microsoft.com/office/powerpoint/2010/main" val="1696918623"/>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289C90-7F04-3B65-AFD4-3D7AEB2B1BA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0E49E3-506C-03B6-CEB2-DFAFADE80D8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581DBAE-8343-03B9-313B-8677370E687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B58A537-FFB1-2998-687A-0693188E9904}"/>
              </a:ext>
            </a:extLst>
          </p:cNvPr>
          <p:cNvSpPr>
            <a:spLocks noGrp="1"/>
          </p:cNvSpPr>
          <p:nvPr>
            <p:ph type="sldNum" sz="quarter" idx="10"/>
          </p:nvPr>
        </p:nvSpPr>
        <p:spPr/>
        <p:txBody>
          <a:bodyPr/>
          <a:lstStyle/>
          <a:p>
            <a:fld id="{F7F17790-9523-4258-86F3-2843271FE7D5}" type="slidenum">
              <a:rPr lang="en-US" smtClean="0"/>
              <a:t>58</a:t>
            </a:fld>
            <a:endParaRPr lang="en-US"/>
          </a:p>
        </p:txBody>
      </p:sp>
    </p:spTree>
    <p:extLst>
      <p:ext uri="{BB962C8B-B14F-4D97-AF65-F5344CB8AC3E}">
        <p14:creationId xmlns:p14="http://schemas.microsoft.com/office/powerpoint/2010/main" val="71546784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219C2D-8E61-B55E-2E03-BBAA7E29A84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CB413A4-0F5F-9508-51F5-4F11E21C7A0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BF118C10-0C40-9759-8933-3FEF432282CF}"/>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9B11397-5028-C10D-35A1-B6E6C65FA305}"/>
              </a:ext>
            </a:extLst>
          </p:cNvPr>
          <p:cNvSpPr>
            <a:spLocks noGrp="1"/>
          </p:cNvSpPr>
          <p:nvPr>
            <p:ph type="sldNum" sz="quarter" idx="5"/>
          </p:nvPr>
        </p:nvSpPr>
        <p:spPr/>
        <p:txBody>
          <a:bodyPr/>
          <a:lstStyle/>
          <a:p>
            <a:fld id="{F255C5C3-8BB9-4CCD-A788-E129407BC5F8}" type="slidenum">
              <a:rPr lang="en-US" smtClean="0"/>
              <a:t>59</a:t>
            </a:fld>
            <a:endParaRPr lang="en-US"/>
          </a:p>
        </p:txBody>
      </p:sp>
    </p:spTree>
    <p:extLst>
      <p:ext uri="{BB962C8B-B14F-4D97-AF65-F5344CB8AC3E}">
        <p14:creationId xmlns:p14="http://schemas.microsoft.com/office/powerpoint/2010/main" val="148005269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20F83E-4292-EE21-DD7B-BA81D7A41EE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6E30B4-DC90-7833-E8E8-325D62D7CF4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DE6A38A-DBFF-79C4-B1AB-B9F0494FEE0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C8888240-A5ED-2C3B-3D5B-B90EC3C4DC74}"/>
              </a:ext>
            </a:extLst>
          </p:cNvPr>
          <p:cNvSpPr>
            <a:spLocks noGrp="1"/>
          </p:cNvSpPr>
          <p:nvPr>
            <p:ph type="sldNum" sz="quarter" idx="5"/>
          </p:nvPr>
        </p:nvSpPr>
        <p:spPr/>
        <p:txBody>
          <a:bodyPr/>
          <a:lstStyle/>
          <a:p>
            <a:fld id="{F255C5C3-8BB9-4CCD-A788-E129407BC5F8}" type="slidenum">
              <a:rPr lang="en-US" smtClean="0"/>
              <a:t>6</a:t>
            </a:fld>
            <a:endParaRPr lang="en-US"/>
          </a:p>
        </p:txBody>
      </p:sp>
    </p:spTree>
    <p:extLst>
      <p:ext uri="{BB962C8B-B14F-4D97-AF65-F5344CB8AC3E}">
        <p14:creationId xmlns:p14="http://schemas.microsoft.com/office/powerpoint/2010/main" val="1031748380"/>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B5EC09-7D30-A78F-3143-D0665D5CA41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0B15E83-1955-4639-4D88-FEC61204476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94F8AD8-E600-C045-F1E2-1734089778B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3D867CA-265D-8E43-290C-1D2A69FEA1D9}"/>
              </a:ext>
            </a:extLst>
          </p:cNvPr>
          <p:cNvSpPr>
            <a:spLocks noGrp="1"/>
          </p:cNvSpPr>
          <p:nvPr>
            <p:ph type="sldNum" sz="quarter" idx="5"/>
          </p:nvPr>
        </p:nvSpPr>
        <p:spPr/>
        <p:txBody>
          <a:bodyPr/>
          <a:lstStyle/>
          <a:p>
            <a:fld id="{F255C5C3-8BB9-4CCD-A788-E129407BC5F8}" type="slidenum">
              <a:rPr lang="en-US" smtClean="0"/>
              <a:t>60</a:t>
            </a:fld>
            <a:endParaRPr lang="en-US"/>
          </a:p>
        </p:txBody>
      </p:sp>
    </p:spTree>
    <p:extLst>
      <p:ext uri="{BB962C8B-B14F-4D97-AF65-F5344CB8AC3E}">
        <p14:creationId xmlns:p14="http://schemas.microsoft.com/office/powerpoint/2010/main" val="1948386742"/>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C491C-C7A3-7DEE-1E82-DF8C9FEFC3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EB0C118-48DC-DB6C-9995-831A600A8C0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0431D8B-913C-7001-38F5-3F672150D988}"/>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E777CE47-6F6A-E80F-F301-CA7238F6E72B}"/>
              </a:ext>
            </a:extLst>
          </p:cNvPr>
          <p:cNvSpPr>
            <a:spLocks noGrp="1"/>
          </p:cNvSpPr>
          <p:nvPr>
            <p:ph type="sldNum" sz="quarter" idx="5"/>
          </p:nvPr>
        </p:nvSpPr>
        <p:spPr/>
        <p:txBody>
          <a:bodyPr/>
          <a:lstStyle/>
          <a:p>
            <a:fld id="{F255C5C3-8BB9-4CCD-A788-E129407BC5F8}" type="slidenum">
              <a:rPr lang="en-US" smtClean="0"/>
              <a:t>61</a:t>
            </a:fld>
            <a:endParaRPr lang="en-US"/>
          </a:p>
        </p:txBody>
      </p:sp>
    </p:spTree>
    <p:extLst>
      <p:ext uri="{BB962C8B-B14F-4D97-AF65-F5344CB8AC3E}">
        <p14:creationId xmlns:p14="http://schemas.microsoft.com/office/powerpoint/2010/main" val="3907657624"/>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23C937-B9EA-8AE5-D2C3-3102024990F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96F3C66-6173-5E27-0C03-54F2B0CFC4F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79A3AC1-6DCD-134D-37AB-DBCD06E4F30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037CCE6B-414C-62BB-D99C-13F7028D7AD7}"/>
              </a:ext>
            </a:extLst>
          </p:cNvPr>
          <p:cNvSpPr>
            <a:spLocks noGrp="1"/>
          </p:cNvSpPr>
          <p:nvPr>
            <p:ph type="sldNum" sz="quarter" idx="5"/>
          </p:nvPr>
        </p:nvSpPr>
        <p:spPr/>
        <p:txBody>
          <a:bodyPr/>
          <a:lstStyle/>
          <a:p>
            <a:fld id="{F255C5C3-8BB9-4CCD-A788-E129407BC5F8}" type="slidenum">
              <a:rPr lang="en-US" smtClean="0"/>
              <a:t>62</a:t>
            </a:fld>
            <a:endParaRPr lang="en-US"/>
          </a:p>
        </p:txBody>
      </p:sp>
    </p:spTree>
    <p:extLst>
      <p:ext uri="{BB962C8B-B14F-4D97-AF65-F5344CB8AC3E}">
        <p14:creationId xmlns:p14="http://schemas.microsoft.com/office/powerpoint/2010/main" val="572026474"/>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516641-FEE8-7D7A-B335-2DD5D6C938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C4D553F-7BB4-84A1-C8EE-636CDD441F3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98A554CE-C084-8130-1EEA-350F98CF5D7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077A705-1D1F-7406-7B31-1070E1325B9A}"/>
              </a:ext>
            </a:extLst>
          </p:cNvPr>
          <p:cNvSpPr>
            <a:spLocks noGrp="1"/>
          </p:cNvSpPr>
          <p:nvPr>
            <p:ph type="sldNum" sz="quarter" idx="5"/>
          </p:nvPr>
        </p:nvSpPr>
        <p:spPr/>
        <p:txBody>
          <a:bodyPr/>
          <a:lstStyle/>
          <a:p>
            <a:fld id="{F255C5C3-8BB9-4CCD-A788-E129407BC5F8}" type="slidenum">
              <a:rPr lang="en-US" smtClean="0"/>
              <a:t>63</a:t>
            </a:fld>
            <a:endParaRPr lang="en-US"/>
          </a:p>
        </p:txBody>
      </p:sp>
    </p:spTree>
    <p:extLst>
      <p:ext uri="{BB962C8B-B14F-4D97-AF65-F5344CB8AC3E}">
        <p14:creationId xmlns:p14="http://schemas.microsoft.com/office/powerpoint/2010/main" val="2626788433"/>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D57FA9-3A11-9464-33BA-474C9F1C892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9DF370-64E9-FEC4-A13C-EC1CF3ABF1E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2A1B12C-CA0E-10EF-4DC8-AB0E47023D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DB254BC-FF8F-C099-9630-4D2481961905}"/>
              </a:ext>
            </a:extLst>
          </p:cNvPr>
          <p:cNvSpPr>
            <a:spLocks noGrp="1"/>
          </p:cNvSpPr>
          <p:nvPr>
            <p:ph type="sldNum" sz="quarter" idx="10"/>
          </p:nvPr>
        </p:nvSpPr>
        <p:spPr/>
        <p:txBody>
          <a:bodyPr/>
          <a:lstStyle/>
          <a:p>
            <a:fld id="{F7F17790-9523-4258-86F3-2843271FE7D5}" type="slidenum">
              <a:rPr lang="en-US" smtClean="0"/>
              <a:t>64</a:t>
            </a:fld>
            <a:endParaRPr lang="en-US"/>
          </a:p>
        </p:txBody>
      </p:sp>
    </p:spTree>
    <p:extLst>
      <p:ext uri="{BB962C8B-B14F-4D97-AF65-F5344CB8AC3E}">
        <p14:creationId xmlns:p14="http://schemas.microsoft.com/office/powerpoint/2010/main" val="1559858519"/>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BD73-FFBD-9144-9ED1-78D03C70F8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13B41F1-6083-80B1-0992-E4847EB3501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584A913-0AE6-D377-1E0C-D183DE7DD4A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D0898C9-FA14-64E3-5752-2BDDBA73E1BD}"/>
              </a:ext>
            </a:extLst>
          </p:cNvPr>
          <p:cNvSpPr>
            <a:spLocks noGrp="1"/>
          </p:cNvSpPr>
          <p:nvPr>
            <p:ph type="sldNum" sz="quarter" idx="10"/>
          </p:nvPr>
        </p:nvSpPr>
        <p:spPr/>
        <p:txBody>
          <a:bodyPr/>
          <a:lstStyle/>
          <a:p>
            <a:fld id="{F7F17790-9523-4258-86F3-2843271FE7D5}" type="slidenum">
              <a:rPr lang="en-US" smtClean="0"/>
              <a:t>65</a:t>
            </a:fld>
            <a:endParaRPr lang="en-US"/>
          </a:p>
        </p:txBody>
      </p:sp>
    </p:spTree>
    <p:extLst>
      <p:ext uri="{BB962C8B-B14F-4D97-AF65-F5344CB8AC3E}">
        <p14:creationId xmlns:p14="http://schemas.microsoft.com/office/powerpoint/2010/main" val="1747693348"/>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184B09-08B0-9907-BF4B-FF36CF9339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36490D-5EAE-F013-AB9D-90C87D029D64}"/>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DB17A14-FB07-5E94-F640-35CEF5D5FF89}"/>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052184F-895F-3354-E5C7-FFB8E2CF77C6}"/>
              </a:ext>
            </a:extLst>
          </p:cNvPr>
          <p:cNvSpPr>
            <a:spLocks noGrp="1"/>
          </p:cNvSpPr>
          <p:nvPr>
            <p:ph type="sldNum" sz="quarter" idx="10"/>
          </p:nvPr>
        </p:nvSpPr>
        <p:spPr/>
        <p:txBody>
          <a:bodyPr/>
          <a:lstStyle/>
          <a:p>
            <a:fld id="{F7F17790-9523-4258-86F3-2843271FE7D5}" type="slidenum">
              <a:rPr lang="en-US" smtClean="0"/>
              <a:t>66</a:t>
            </a:fld>
            <a:endParaRPr lang="en-US"/>
          </a:p>
        </p:txBody>
      </p:sp>
    </p:spTree>
    <p:extLst>
      <p:ext uri="{BB962C8B-B14F-4D97-AF65-F5344CB8AC3E}">
        <p14:creationId xmlns:p14="http://schemas.microsoft.com/office/powerpoint/2010/main" val="1085786008"/>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A4C69B-5437-6C06-962C-B9C93942A8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0BE17F-1D01-D3F7-AF3C-1BBF48725A6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A99879DA-4C09-90FD-D795-6B6514DEE3D1}"/>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47DDCE6-DAE3-DD77-E108-13ADB6174A1E}"/>
              </a:ext>
            </a:extLst>
          </p:cNvPr>
          <p:cNvSpPr>
            <a:spLocks noGrp="1"/>
          </p:cNvSpPr>
          <p:nvPr>
            <p:ph type="sldNum" sz="quarter" idx="5"/>
          </p:nvPr>
        </p:nvSpPr>
        <p:spPr/>
        <p:txBody>
          <a:bodyPr/>
          <a:lstStyle/>
          <a:p>
            <a:fld id="{F255C5C3-8BB9-4CCD-A788-E129407BC5F8}" type="slidenum">
              <a:rPr lang="en-US" smtClean="0"/>
              <a:t>67</a:t>
            </a:fld>
            <a:endParaRPr lang="en-US"/>
          </a:p>
        </p:txBody>
      </p:sp>
    </p:spTree>
    <p:extLst>
      <p:ext uri="{BB962C8B-B14F-4D97-AF65-F5344CB8AC3E}">
        <p14:creationId xmlns:p14="http://schemas.microsoft.com/office/powerpoint/2010/main" val="395608214"/>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EFBB67-C75B-F628-C08D-09B927C5D1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67CEA6-D982-D0CA-10FD-81C7E13EABF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C3EB02A-B65A-DE42-AEA5-C6129F9EE292}"/>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F5CC6A26-A1CE-4263-B13D-0DD1B3AB6ED7}"/>
              </a:ext>
            </a:extLst>
          </p:cNvPr>
          <p:cNvSpPr>
            <a:spLocks noGrp="1"/>
          </p:cNvSpPr>
          <p:nvPr>
            <p:ph type="sldNum" sz="quarter" idx="5"/>
          </p:nvPr>
        </p:nvSpPr>
        <p:spPr/>
        <p:txBody>
          <a:bodyPr/>
          <a:lstStyle/>
          <a:p>
            <a:fld id="{F255C5C3-8BB9-4CCD-A788-E129407BC5F8}" type="slidenum">
              <a:rPr lang="en-US" smtClean="0"/>
              <a:t>68</a:t>
            </a:fld>
            <a:endParaRPr lang="en-US"/>
          </a:p>
        </p:txBody>
      </p:sp>
    </p:spTree>
    <p:extLst>
      <p:ext uri="{BB962C8B-B14F-4D97-AF65-F5344CB8AC3E}">
        <p14:creationId xmlns:p14="http://schemas.microsoft.com/office/powerpoint/2010/main" val="3048495294"/>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2AFF97-51EF-70E3-3D44-CD271635862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855EE10-941C-A532-83B3-462EF60C601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A12645C-5CFF-1B40-808C-171A9FCD196F}"/>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99FA4E0D-8106-CD37-71AC-02DC73B8A28E}"/>
              </a:ext>
            </a:extLst>
          </p:cNvPr>
          <p:cNvSpPr>
            <a:spLocks noGrp="1"/>
          </p:cNvSpPr>
          <p:nvPr>
            <p:ph type="sldNum" sz="quarter" idx="5"/>
          </p:nvPr>
        </p:nvSpPr>
        <p:spPr/>
        <p:txBody>
          <a:bodyPr/>
          <a:lstStyle/>
          <a:p>
            <a:fld id="{F255C5C3-8BB9-4CCD-A788-E129407BC5F8}" type="slidenum">
              <a:rPr lang="en-US" smtClean="0"/>
              <a:t>69</a:t>
            </a:fld>
            <a:endParaRPr lang="en-US"/>
          </a:p>
        </p:txBody>
      </p:sp>
    </p:spTree>
    <p:extLst>
      <p:ext uri="{BB962C8B-B14F-4D97-AF65-F5344CB8AC3E}">
        <p14:creationId xmlns:p14="http://schemas.microsoft.com/office/powerpoint/2010/main" val="42422080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925FB3-DA2E-3ECA-E9BC-6AF6CDB8BBB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7D2C57B-63E1-1848-AB80-8C263ECB1D1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EF904A0-0D5C-07E5-BF24-1388C74FF4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6E3BE6E-EB66-685F-C20B-93A20AB25DCD}"/>
              </a:ext>
            </a:extLst>
          </p:cNvPr>
          <p:cNvSpPr>
            <a:spLocks noGrp="1"/>
          </p:cNvSpPr>
          <p:nvPr>
            <p:ph type="sldNum" sz="quarter" idx="10"/>
          </p:nvPr>
        </p:nvSpPr>
        <p:spPr/>
        <p:txBody>
          <a:bodyPr/>
          <a:lstStyle/>
          <a:p>
            <a:fld id="{F7F17790-9523-4258-86F3-2843271FE7D5}" type="slidenum">
              <a:rPr lang="en-US" smtClean="0"/>
              <a:t>7</a:t>
            </a:fld>
            <a:endParaRPr lang="en-US"/>
          </a:p>
        </p:txBody>
      </p:sp>
    </p:spTree>
    <p:extLst>
      <p:ext uri="{BB962C8B-B14F-4D97-AF65-F5344CB8AC3E}">
        <p14:creationId xmlns:p14="http://schemas.microsoft.com/office/powerpoint/2010/main" val="2185402721"/>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E6B067-506C-7944-041F-0A6CD6AF07E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EA496D7-7D82-02A2-208C-C45C9EAD2BB2}"/>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D4D49A8-E462-D9DD-D559-2265F8ECF8FF}"/>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65356BF-6C78-832B-8EA9-7CA882F54977}"/>
              </a:ext>
            </a:extLst>
          </p:cNvPr>
          <p:cNvSpPr>
            <a:spLocks noGrp="1"/>
          </p:cNvSpPr>
          <p:nvPr>
            <p:ph type="sldNum" sz="quarter" idx="5"/>
          </p:nvPr>
        </p:nvSpPr>
        <p:spPr/>
        <p:txBody>
          <a:bodyPr/>
          <a:lstStyle/>
          <a:p>
            <a:fld id="{F255C5C3-8BB9-4CCD-A788-E129407BC5F8}" type="slidenum">
              <a:rPr lang="en-US" smtClean="0"/>
              <a:t>70</a:t>
            </a:fld>
            <a:endParaRPr lang="en-US"/>
          </a:p>
        </p:txBody>
      </p:sp>
    </p:spTree>
    <p:extLst>
      <p:ext uri="{BB962C8B-B14F-4D97-AF65-F5344CB8AC3E}">
        <p14:creationId xmlns:p14="http://schemas.microsoft.com/office/powerpoint/2010/main" val="3155856466"/>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4D62EE-D6AF-A2D1-3E4F-6A3E07A12A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C237409-EE3A-B815-88A0-2651A0400C9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F5622FA-68C3-E226-69AD-44707EBD94AD}"/>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0501F97B-9BD6-2D31-9ED9-BC0AE45BB7A8}"/>
              </a:ext>
            </a:extLst>
          </p:cNvPr>
          <p:cNvSpPr>
            <a:spLocks noGrp="1"/>
          </p:cNvSpPr>
          <p:nvPr>
            <p:ph type="sldNum" sz="quarter" idx="5"/>
          </p:nvPr>
        </p:nvSpPr>
        <p:spPr/>
        <p:txBody>
          <a:bodyPr/>
          <a:lstStyle/>
          <a:p>
            <a:fld id="{F255C5C3-8BB9-4CCD-A788-E129407BC5F8}" type="slidenum">
              <a:rPr lang="en-US" smtClean="0"/>
              <a:t>71</a:t>
            </a:fld>
            <a:endParaRPr lang="en-US"/>
          </a:p>
        </p:txBody>
      </p:sp>
    </p:spTree>
    <p:extLst>
      <p:ext uri="{BB962C8B-B14F-4D97-AF65-F5344CB8AC3E}">
        <p14:creationId xmlns:p14="http://schemas.microsoft.com/office/powerpoint/2010/main" val="245749498"/>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42227-F5C1-A929-3A0A-DC9198D9D1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ABBB9CC-DC8A-FA61-4ECB-2D6F2ED2C06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AD5F566-8856-6F7C-CA76-7D4BA5921C2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64FE0DC7-851A-7618-4B95-46DCA7D7E0C3}"/>
              </a:ext>
            </a:extLst>
          </p:cNvPr>
          <p:cNvSpPr>
            <a:spLocks noGrp="1"/>
          </p:cNvSpPr>
          <p:nvPr>
            <p:ph type="sldNum" sz="quarter" idx="10"/>
          </p:nvPr>
        </p:nvSpPr>
        <p:spPr/>
        <p:txBody>
          <a:bodyPr/>
          <a:lstStyle/>
          <a:p>
            <a:fld id="{F7F17790-9523-4258-86F3-2843271FE7D5}" type="slidenum">
              <a:rPr lang="en-US" smtClean="0"/>
              <a:t>72</a:t>
            </a:fld>
            <a:endParaRPr lang="en-US"/>
          </a:p>
        </p:txBody>
      </p:sp>
    </p:spTree>
    <p:extLst>
      <p:ext uri="{BB962C8B-B14F-4D97-AF65-F5344CB8AC3E}">
        <p14:creationId xmlns:p14="http://schemas.microsoft.com/office/powerpoint/2010/main" val="1058149714"/>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671FB2-F673-FBF3-868D-29EEEAD4763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27037D4-D317-531F-9E83-6B196E9A96AF}"/>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D0DDF60-32DA-B78B-07C7-9FDBFEFA241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D1C4976-D54A-4329-5A13-44B09B1EFA6F}"/>
              </a:ext>
            </a:extLst>
          </p:cNvPr>
          <p:cNvSpPr>
            <a:spLocks noGrp="1"/>
          </p:cNvSpPr>
          <p:nvPr>
            <p:ph type="sldNum" sz="quarter" idx="10"/>
          </p:nvPr>
        </p:nvSpPr>
        <p:spPr/>
        <p:txBody>
          <a:bodyPr/>
          <a:lstStyle/>
          <a:p>
            <a:fld id="{F7F17790-9523-4258-86F3-2843271FE7D5}" type="slidenum">
              <a:rPr lang="en-US" smtClean="0"/>
              <a:t>73</a:t>
            </a:fld>
            <a:endParaRPr lang="en-US"/>
          </a:p>
        </p:txBody>
      </p:sp>
    </p:spTree>
    <p:extLst>
      <p:ext uri="{BB962C8B-B14F-4D97-AF65-F5344CB8AC3E}">
        <p14:creationId xmlns:p14="http://schemas.microsoft.com/office/powerpoint/2010/main" val="3753039998"/>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3837AB-78E6-9BC8-82C5-9F5662D96FC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689670-F7DF-C9D4-369E-1E23B0C3B677}"/>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C8C0BE1-AB36-400D-29B9-E947011A474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09F94B3-F2A4-4FF6-0723-2DD08A0801B9}"/>
              </a:ext>
            </a:extLst>
          </p:cNvPr>
          <p:cNvSpPr>
            <a:spLocks noGrp="1"/>
          </p:cNvSpPr>
          <p:nvPr>
            <p:ph type="sldNum" sz="quarter" idx="10"/>
          </p:nvPr>
        </p:nvSpPr>
        <p:spPr/>
        <p:txBody>
          <a:bodyPr/>
          <a:lstStyle/>
          <a:p>
            <a:fld id="{F7F17790-9523-4258-86F3-2843271FE7D5}" type="slidenum">
              <a:rPr lang="en-US" smtClean="0"/>
              <a:t>74</a:t>
            </a:fld>
            <a:endParaRPr lang="en-US"/>
          </a:p>
        </p:txBody>
      </p:sp>
    </p:spTree>
    <p:extLst>
      <p:ext uri="{BB962C8B-B14F-4D97-AF65-F5344CB8AC3E}">
        <p14:creationId xmlns:p14="http://schemas.microsoft.com/office/powerpoint/2010/main" val="4124495038"/>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C09E9FD-3B6F-FA74-4D91-8062FB7210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A7BE5C-A047-3A63-EA25-8D4468EA70C5}"/>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B89637F-99AA-A06C-51D5-C0866639019B}"/>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D776CA37-BD09-6440-ED3A-CCFC2FA27537}"/>
              </a:ext>
            </a:extLst>
          </p:cNvPr>
          <p:cNvSpPr>
            <a:spLocks noGrp="1"/>
          </p:cNvSpPr>
          <p:nvPr>
            <p:ph type="sldNum" sz="quarter" idx="5"/>
          </p:nvPr>
        </p:nvSpPr>
        <p:spPr/>
        <p:txBody>
          <a:bodyPr/>
          <a:lstStyle/>
          <a:p>
            <a:fld id="{F255C5C3-8BB9-4CCD-A788-E129407BC5F8}" type="slidenum">
              <a:rPr lang="en-US" smtClean="0"/>
              <a:t>75</a:t>
            </a:fld>
            <a:endParaRPr lang="en-US"/>
          </a:p>
        </p:txBody>
      </p:sp>
    </p:spTree>
    <p:extLst>
      <p:ext uri="{BB962C8B-B14F-4D97-AF65-F5344CB8AC3E}">
        <p14:creationId xmlns:p14="http://schemas.microsoft.com/office/powerpoint/2010/main" val="1468058230"/>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317C449-24CD-4F35-A0D3-FF4F0D28FD7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8FA58C-FF48-F503-9896-EEFF2DEAB70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D561BAD-D647-B6DA-A3AB-02C69111335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1086B421-6AD4-A157-68C2-A806C3378BC7}"/>
              </a:ext>
            </a:extLst>
          </p:cNvPr>
          <p:cNvSpPr>
            <a:spLocks noGrp="1"/>
          </p:cNvSpPr>
          <p:nvPr>
            <p:ph type="sldNum" sz="quarter" idx="5"/>
          </p:nvPr>
        </p:nvSpPr>
        <p:spPr/>
        <p:txBody>
          <a:bodyPr/>
          <a:lstStyle/>
          <a:p>
            <a:fld id="{F255C5C3-8BB9-4CCD-A788-E129407BC5F8}" type="slidenum">
              <a:rPr lang="en-US" smtClean="0"/>
              <a:t>76</a:t>
            </a:fld>
            <a:endParaRPr lang="en-US"/>
          </a:p>
        </p:txBody>
      </p:sp>
    </p:spTree>
    <p:extLst>
      <p:ext uri="{BB962C8B-B14F-4D97-AF65-F5344CB8AC3E}">
        <p14:creationId xmlns:p14="http://schemas.microsoft.com/office/powerpoint/2010/main" val="1581866376"/>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27DE66-AC0D-BF66-15AE-5135766931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79F6B5-5138-E2DC-8F74-890225704A5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D8999DB-0A1A-E6A0-C5FC-C092131B9B5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B74F5D0-3F34-CB98-1F7C-18C9E1631C0F}"/>
              </a:ext>
            </a:extLst>
          </p:cNvPr>
          <p:cNvSpPr>
            <a:spLocks noGrp="1"/>
          </p:cNvSpPr>
          <p:nvPr>
            <p:ph type="sldNum" sz="quarter" idx="5"/>
          </p:nvPr>
        </p:nvSpPr>
        <p:spPr/>
        <p:txBody>
          <a:bodyPr/>
          <a:lstStyle/>
          <a:p>
            <a:fld id="{F255C5C3-8BB9-4CCD-A788-E129407BC5F8}" type="slidenum">
              <a:rPr lang="en-US" smtClean="0"/>
              <a:t>77</a:t>
            </a:fld>
            <a:endParaRPr lang="en-US"/>
          </a:p>
        </p:txBody>
      </p:sp>
    </p:spTree>
    <p:extLst>
      <p:ext uri="{BB962C8B-B14F-4D97-AF65-F5344CB8AC3E}">
        <p14:creationId xmlns:p14="http://schemas.microsoft.com/office/powerpoint/2010/main" val="3015621068"/>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9558A9-8099-589E-EA01-A429CF4FCAE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0E35196-703C-C56B-60E9-84CD61A092B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E966854-880D-8C60-8B05-D30FF50350C8}"/>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AD942D71-EA06-364E-5377-353033F134BF}"/>
              </a:ext>
            </a:extLst>
          </p:cNvPr>
          <p:cNvSpPr>
            <a:spLocks noGrp="1"/>
          </p:cNvSpPr>
          <p:nvPr>
            <p:ph type="sldNum" sz="quarter" idx="5"/>
          </p:nvPr>
        </p:nvSpPr>
        <p:spPr/>
        <p:txBody>
          <a:bodyPr/>
          <a:lstStyle/>
          <a:p>
            <a:fld id="{F255C5C3-8BB9-4CCD-A788-E129407BC5F8}" type="slidenum">
              <a:rPr lang="en-US" smtClean="0"/>
              <a:t>78</a:t>
            </a:fld>
            <a:endParaRPr lang="en-US"/>
          </a:p>
        </p:txBody>
      </p:sp>
    </p:spTree>
    <p:extLst>
      <p:ext uri="{BB962C8B-B14F-4D97-AF65-F5344CB8AC3E}">
        <p14:creationId xmlns:p14="http://schemas.microsoft.com/office/powerpoint/2010/main" val="1810176326"/>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BA55CA-5A2A-ECF7-4AF4-385F5D7FD2C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F82B1B-C5FA-71C7-6991-E030E82087E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5FAB1E7-C603-E08C-2150-32E62E17B9B3}"/>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E2E9893-2096-CC82-7CD9-3A100ED8FA86}"/>
              </a:ext>
            </a:extLst>
          </p:cNvPr>
          <p:cNvSpPr>
            <a:spLocks noGrp="1"/>
          </p:cNvSpPr>
          <p:nvPr>
            <p:ph type="sldNum" sz="quarter" idx="5"/>
          </p:nvPr>
        </p:nvSpPr>
        <p:spPr/>
        <p:txBody>
          <a:bodyPr/>
          <a:lstStyle/>
          <a:p>
            <a:fld id="{F255C5C3-8BB9-4CCD-A788-E129407BC5F8}" type="slidenum">
              <a:rPr lang="en-US" smtClean="0"/>
              <a:t>79</a:t>
            </a:fld>
            <a:endParaRPr lang="en-US"/>
          </a:p>
        </p:txBody>
      </p:sp>
    </p:spTree>
    <p:extLst>
      <p:ext uri="{BB962C8B-B14F-4D97-AF65-F5344CB8AC3E}">
        <p14:creationId xmlns:p14="http://schemas.microsoft.com/office/powerpoint/2010/main" val="17609714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4D7AA-AA2D-C980-C65B-697BA12E64E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455300A-8E4D-2C1A-5A1C-1FBA39CC86F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0006F27-844C-9BC3-5948-D343A70A2FB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1D77F1-67FC-6985-7ED8-BD78A75956AD}"/>
              </a:ext>
            </a:extLst>
          </p:cNvPr>
          <p:cNvSpPr>
            <a:spLocks noGrp="1"/>
          </p:cNvSpPr>
          <p:nvPr>
            <p:ph type="sldNum" sz="quarter" idx="10"/>
          </p:nvPr>
        </p:nvSpPr>
        <p:spPr/>
        <p:txBody>
          <a:bodyPr/>
          <a:lstStyle/>
          <a:p>
            <a:fld id="{F7F17790-9523-4258-86F3-2843271FE7D5}" type="slidenum">
              <a:rPr lang="en-US" smtClean="0"/>
              <a:t>8</a:t>
            </a:fld>
            <a:endParaRPr lang="en-US"/>
          </a:p>
        </p:txBody>
      </p:sp>
    </p:spTree>
    <p:extLst>
      <p:ext uri="{BB962C8B-B14F-4D97-AF65-F5344CB8AC3E}">
        <p14:creationId xmlns:p14="http://schemas.microsoft.com/office/powerpoint/2010/main" val="3988227773"/>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9552F-C28A-1B6E-24C4-E00673CFAB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59DE796-70A7-4C93-233E-315390AB9C4E}"/>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81BA0F6E-CCC3-8473-791D-AB53B5751F3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FE64AE6-9A71-DC5A-3571-56EB152E0C3D}"/>
              </a:ext>
            </a:extLst>
          </p:cNvPr>
          <p:cNvSpPr>
            <a:spLocks noGrp="1"/>
          </p:cNvSpPr>
          <p:nvPr>
            <p:ph type="sldNum" sz="quarter" idx="10"/>
          </p:nvPr>
        </p:nvSpPr>
        <p:spPr/>
        <p:txBody>
          <a:bodyPr/>
          <a:lstStyle/>
          <a:p>
            <a:fld id="{F7F17790-9523-4258-86F3-2843271FE7D5}" type="slidenum">
              <a:rPr lang="en-US" smtClean="0"/>
              <a:t>80</a:t>
            </a:fld>
            <a:endParaRPr lang="en-US"/>
          </a:p>
        </p:txBody>
      </p:sp>
    </p:spTree>
    <p:extLst>
      <p:ext uri="{BB962C8B-B14F-4D97-AF65-F5344CB8AC3E}">
        <p14:creationId xmlns:p14="http://schemas.microsoft.com/office/powerpoint/2010/main" val="3228798951"/>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C835501-DD7F-D9CB-473A-B489C14ECF1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C46DEC8-C1CB-00FE-9E07-602FA211A51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1D13266-0AFF-BABB-7C2C-42F14529CE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B3A08A-EBCE-DE4A-E819-016CD1A1E6CB}"/>
              </a:ext>
            </a:extLst>
          </p:cNvPr>
          <p:cNvSpPr>
            <a:spLocks noGrp="1"/>
          </p:cNvSpPr>
          <p:nvPr>
            <p:ph type="sldNum" sz="quarter" idx="10"/>
          </p:nvPr>
        </p:nvSpPr>
        <p:spPr/>
        <p:txBody>
          <a:bodyPr/>
          <a:lstStyle/>
          <a:p>
            <a:fld id="{F7F17790-9523-4258-86F3-2843271FE7D5}" type="slidenum">
              <a:rPr lang="en-US" smtClean="0"/>
              <a:t>81</a:t>
            </a:fld>
            <a:endParaRPr lang="en-US"/>
          </a:p>
        </p:txBody>
      </p:sp>
    </p:spTree>
    <p:extLst>
      <p:ext uri="{BB962C8B-B14F-4D97-AF65-F5344CB8AC3E}">
        <p14:creationId xmlns:p14="http://schemas.microsoft.com/office/powerpoint/2010/main" val="1115358754"/>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C0330C-BFA6-1F70-45FD-6330ECF0D1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D8C636C-0875-4585-5189-DB331AD7CAC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D3CDFAE-10DB-6151-EB51-F20AC369530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632CC48-F3FC-24D4-64EF-112625AFE26A}"/>
              </a:ext>
            </a:extLst>
          </p:cNvPr>
          <p:cNvSpPr>
            <a:spLocks noGrp="1"/>
          </p:cNvSpPr>
          <p:nvPr>
            <p:ph type="sldNum" sz="quarter" idx="10"/>
          </p:nvPr>
        </p:nvSpPr>
        <p:spPr/>
        <p:txBody>
          <a:bodyPr/>
          <a:lstStyle/>
          <a:p>
            <a:fld id="{F7F17790-9523-4258-86F3-2843271FE7D5}" type="slidenum">
              <a:rPr lang="en-US" smtClean="0"/>
              <a:t>82</a:t>
            </a:fld>
            <a:endParaRPr lang="en-US"/>
          </a:p>
        </p:txBody>
      </p:sp>
    </p:spTree>
    <p:extLst>
      <p:ext uri="{BB962C8B-B14F-4D97-AF65-F5344CB8AC3E}">
        <p14:creationId xmlns:p14="http://schemas.microsoft.com/office/powerpoint/2010/main" val="3579865767"/>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EA688A-4CCF-03CD-BE09-477EC063D2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9F07BE4-6273-8500-0A3A-2A7C950B982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C1E4C2F9-A0A7-65E5-4321-C55F9B89186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C1377BE1-093A-FAD9-70B4-67E4BEFA75D5}"/>
              </a:ext>
            </a:extLst>
          </p:cNvPr>
          <p:cNvSpPr>
            <a:spLocks noGrp="1"/>
          </p:cNvSpPr>
          <p:nvPr>
            <p:ph type="sldNum" sz="quarter" idx="5"/>
          </p:nvPr>
        </p:nvSpPr>
        <p:spPr/>
        <p:txBody>
          <a:bodyPr/>
          <a:lstStyle/>
          <a:p>
            <a:fld id="{F255C5C3-8BB9-4CCD-A788-E129407BC5F8}" type="slidenum">
              <a:rPr lang="en-US" smtClean="0"/>
              <a:t>83</a:t>
            </a:fld>
            <a:endParaRPr lang="en-US"/>
          </a:p>
        </p:txBody>
      </p:sp>
    </p:spTree>
    <p:extLst>
      <p:ext uri="{BB962C8B-B14F-4D97-AF65-F5344CB8AC3E}">
        <p14:creationId xmlns:p14="http://schemas.microsoft.com/office/powerpoint/2010/main" val="3397701454"/>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94F948-E295-4744-31A9-308962A6930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834318E-930D-BEE9-BD1C-D43C8B868A6C}"/>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D664DC4-D9E4-9946-03B7-3799C3E4C86D}"/>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27B321E2-6F3F-7D32-6738-5A55A387FD9F}"/>
              </a:ext>
            </a:extLst>
          </p:cNvPr>
          <p:cNvSpPr>
            <a:spLocks noGrp="1"/>
          </p:cNvSpPr>
          <p:nvPr>
            <p:ph type="sldNum" sz="quarter" idx="5"/>
          </p:nvPr>
        </p:nvSpPr>
        <p:spPr/>
        <p:txBody>
          <a:bodyPr/>
          <a:lstStyle/>
          <a:p>
            <a:fld id="{F255C5C3-8BB9-4CCD-A788-E129407BC5F8}" type="slidenum">
              <a:rPr lang="en-US" smtClean="0"/>
              <a:t>84</a:t>
            </a:fld>
            <a:endParaRPr lang="en-US"/>
          </a:p>
        </p:txBody>
      </p:sp>
    </p:spTree>
    <p:extLst>
      <p:ext uri="{BB962C8B-B14F-4D97-AF65-F5344CB8AC3E}">
        <p14:creationId xmlns:p14="http://schemas.microsoft.com/office/powerpoint/2010/main" val="3506914180"/>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83C1D-5BDF-02D5-2ECD-6B819AD57B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A231DB0-3DE1-29F6-F053-F49C5FD85A9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F958EEB-09EB-8C3A-4989-7FA547A7DB70}"/>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C6D3CE21-3CA1-055F-A6D6-5C3E4B7EDA30}"/>
              </a:ext>
            </a:extLst>
          </p:cNvPr>
          <p:cNvSpPr>
            <a:spLocks noGrp="1"/>
          </p:cNvSpPr>
          <p:nvPr>
            <p:ph type="sldNum" sz="quarter" idx="5"/>
          </p:nvPr>
        </p:nvSpPr>
        <p:spPr/>
        <p:txBody>
          <a:bodyPr/>
          <a:lstStyle/>
          <a:p>
            <a:fld id="{F255C5C3-8BB9-4CCD-A788-E129407BC5F8}" type="slidenum">
              <a:rPr lang="en-US" smtClean="0"/>
              <a:t>85</a:t>
            </a:fld>
            <a:endParaRPr lang="en-US"/>
          </a:p>
        </p:txBody>
      </p:sp>
    </p:spTree>
    <p:extLst>
      <p:ext uri="{BB962C8B-B14F-4D97-AF65-F5344CB8AC3E}">
        <p14:creationId xmlns:p14="http://schemas.microsoft.com/office/powerpoint/2010/main" val="2916012615"/>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510206-3513-175E-B246-779EB5D4135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5496C79-9259-E1B1-764E-D51F6BD0CE8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40DB4C1D-ABD3-BF3E-836B-DD42CE439A7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DDDF8B4A-B0DF-5AC3-58D6-75C0EE01850A}"/>
              </a:ext>
            </a:extLst>
          </p:cNvPr>
          <p:cNvSpPr>
            <a:spLocks noGrp="1"/>
          </p:cNvSpPr>
          <p:nvPr>
            <p:ph type="sldNum" sz="quarter" idx="5"/>
          </p:nvPr>
        </p:nvSpPr>
        <p:spPr/>
        <p:txBody>
          <a:bodyPr/>
          <a:lstStyle/>
          <a:p>
            <a:fld id="{F255C5C3-8BB9-4CCD-A788-E129407BC5F8}" type="slidenum">
              <a:rPr lang="en-US" smtClean="0"/>
              <a:t>86</a:t>
            </a:fld>
            <a:endParaRPr lang="en-US"/>
          </a:p>
        </p:txBody>
      </p:sp>
    </p:spTree>
    <p:extLst>
      <p:ext uri="{BB962C8B-B14F-4D97-AF65-F5344CB8AC3E}">
        <p14:creationId xmlns:p14="http://schemas.microsoft.com/office/powerpoint/2010/main" val="3324756494"/>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E4E6BCC-7583-D7E7-9D85-771033918C4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5D54757-2B64-F88F-B0DF-CA858E39A49A}"/>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7BF81980-B3C2-F434-F8A3-CFC0D6415396}"/>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896DA71C-9229-BD79-50A7-9C36833CBFC9}"/>
              </a:ext>
            </a:extLst>
          </p:cNvPr>
          <p:cNvSpPr>
            <a:spLocks noGrp="1"/>
          </p:cNvSpPr>
          <p:nvPr>
            <p:ph type="sldNum" sz="quarter" idx="5"/>
          </p:nvPr>
        </p:nvSpPr>
        <p:spPr/>
        <p:txBody>
          <a:bodyPr/>
          <a:lstStyle/>
          <a:p>
            <a:fld id="{F255C5C3-8BB9-4CCD-A788-E129407BC5F8}" type="slidenum">
              <a:rPr lang="en-US" smtClean="0"/>
              <a:t>87</a:t>
            </a:fld>
            <a:endParaRPr lang="en-US"/>
          </a:p>
        </p:txBody>
      </p:sp>
    </p:spTree>
    <p:extLst>
      <p:ext uri="{BB962C8B-B14F-4D97-AF65-F5344CB8AC3E}">
        <p14:creationId xmlns:p14="http://schemas.microsoft.com/office/powerpoint/2010/main" val="1651926997"/>
      </p:ext>
    </p:extLst>
  </p:cSld>
  <p:clrMapOvr>
    <a:masterClrMapping/>
  </p:clrMapOvr>
</p:notes>
</file>

<file path=ppt/notesSlides/notesSlide8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97FDA1-4EDE-0C6F-0351-BC3A13FAB2D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BA49AE-68EF-A6E0-9D93-868A40F394E1}"/>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6200D20-71FA-1E57-0E77-16309667D436}"/>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CC65889-16E7-5F99-CABE-5614CFDEE1CB}"/>
              </a:ext>
            </a:extLst>
          </p:cNvPr>
          <p:cNvSpPr>
            <a:spLocks noGrp="1"/>
          </p:cNvSpPr>
          <p:nvPr>
            <p:ph type="sldNum" sz="quarter" idx="10"/>
          </p:nvPr>
        </p:nvSpPr>
        <p:spPr/>
        <p:txBody>
          <a:bodyPr/>
          <a:lstStyle/>
          <a:p>
            <a:fld id="{F7F17790-9523-4258-86F3-2843271FE7D5}" type="slidenum">
              <a:rPr lang="en-US" smtClean="0"/>
              <a:t>88</a:t>
            </a:fld>
            <a:endParaRPr lang="en-US"/>
          </a:p>
        </p:txBody>
      </p:sp>
    </p:spTree>
    <p:extLst>
      <p:ext uri="{BB962C8B-B14F-4D97-AF65-F5344CB8AC3E}">
        <p14:creationId xmlns:p14="http://schemas.microsoft.com/office/powerpoint/2010/main" val="1582943664"/>
      </p:ext>
    </p:extLst>
  </p:cSld>
  <p:clrMapOvr>
    <a:masterClrMapping/>
  </p:clrMapOvr>
</p:notes>
</file>

<file path=ppt/notesSlides/notesSlide8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15653F-7A11-CEEE-B575-92C9D2C88E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11AC0C1-7C19-214C-6F3D-8B3DBC04D1F8}"/>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526377E-F989-9F71-CC29-53F8891EC5C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0D27592-9E2B-4A45-3043-DC99CE30EBB2}"/>
              </a:ext>
            </a:extLst>
          </p:cNvPr>
          <p:cNvSpPr>
            <a:spLocks noGrp="1"/>
          </p:cNvSpPr>
          <p:nvPr>
            <p:ph type="sldNum" sz="quarter" idx="10"/>
          </p:nvPr>
        </p:nvSpPr>
        <p:spPr/>
        <p:txBody>
          <a:bodyPr/>
          <a:lstStyle/>
          <a:p>
            <a:fld id="{F7F17790-9523-4258-86F3-2843271FE7D5}" type="slidenum">
              <a:rPr lang="en-US" smtClean="0"/>
              <a:t>89</a:t>
            </a:fld>
            <a:endParaRPr lang="en-US"/>
          </a:p>
        </p:txBody>
      </p:sp>
    </p:spTree>
    <p:extLst>
      <p:ext uri="{BB962C8B-B14F-4D97-AF65-F5344CB8AC3E}">
        <p14:creationId xmlns:p14="http://schemas.microsoft.com/office/powerpoint/2010/main" val="267609227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96E990-37D8-53B7-903B-76FCA8160A2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524C8AC-E4AC-2F28-D6D6-BB76CC464BB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208F3C36-BBF2-4844-BF5C-D709732A7C95}"/>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5730053-C96E-00BD-37CD-2E530D8BB64A}"/>
              </a:ext>
            </a:extLst>
          </p:cNvPr>
          <p:cNvSpPr>
            <a:spLocks noGrp="1"/>
          </p:cNvSpPr>
          <p:nvPr>
            <p:ph type="sldNum" sz="quarter" idx="10"/>
          </p:nvPr>
        </p:nvSpPr>
        <p:spPr/>
        <p:txBody>
          <a:bodyPr/>
          <a:lstStyle/>
          <a:p>
            <a:fld id="{F7F17790-9523-4258-86F3-2843271FE7D5}" type="slidenum">
              <a:rPr lang="en-US" smtClean="0"/>
              <a:t>9</a:t>
            </a:fld>
            <a:endParaRPr lang="en-US"/>
          </a:p>
        </p:txBody>
      </p:sp>
    </p:spTree>
    <p:extLst>
      <p:ext uri="{BB962C8B-B14F-4D97-AF65-F5344CB8AC3E}">
        <p14:creationId xmlns:p14="http://schemas.microsoft.com/office/powerpoint/2010/main" val="1758292227"/>
      </p:ext>
    </p:extLst>
  </p:cSld>
  <p:clrMapOvr>
    <a:masterClrMapping/>
  </p:clrMapOvr>
</p:notes>
</file>

<file path=ppt/notesSlides/notesSlide9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B53B7D-446B-1441-501B-37D02CFFDB5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4041CAD-56BA-9E03-BAD7-20DCE7EEDF7B}"/>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1CEA6E29-F2BF-3A92-2875-DA6A38FB0BD4}"/>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96569CC-9C05-71B4-4188-C4AE2FD284B4}"/>
              </a:ext>
            </a:extLst>
          </p:cNvPr>
          <p:cNvSpPr>
            <a:spLocks noGrp="1"/>
          </p:cNvSpPr>
          <p:nvPr>
            <p:ph type="sldNum" sz="quarter" idx="10"/>
          </p:nvPr>
        </p:nvSpPr>
        <p:spPr/>
        <p:txBody>
          <a:bodyPr/>
          <a:lstStyle/>
          <a:p>
            <a:fld id="{F7F17790-9523-4258-86F3-2843271FE7D5}" type="slidenum">
              <a:rPr lang="en-US" smtClean="0"/>
              <a:t>90</a:t>
            </a:fld>
            <a:endParaRPr lang="en-US"/>
          </a:p>
        </p:txBody>
      </p:sp>
    </p:spTree>
    <p:extLst>
      <p:ext uri="{BB962C8B-B14F-4D97-AF65-F5344CB8AC3E}">
        <p14:creationId xmlns:p14="http://schemas.microsoft.com/office/powerpoint/2010/main" val="3440135864"/>
      </p:ext>
    </p:extLst>
  </p:cSld>
  <p:clrMapOvr>
    <a:masterClrMapping/>
  </p:clrMapOvr>
</p:notes>
</file>

<file path=ppt/notesSlides/notesSlide9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085899-C75D-4BD8-20DE-97A37902B6A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D79D751-70C2-A133-97CF-7F40170B3A8D}"/>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0F7826C-0E0E-B26E-118D-A0200C95CB19}"/>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9CC9DC5F-DFE6-7985-92AC-6A9664111419}"/>
              </a:ext>
            </a:extLst>
          </p:cNvPr>
          <p:cNvSpPr>
            <a:spLocks noGrp="1"/>
          </p:cNvSpPr>
          <p:nvPr>
            <p:ph type="sldNum" sz="quarter" idx="5"/>
          </p:nvPr>
        </p:nvSpPr>
        <p:spPr/>
        <p:txBody>
          <a:bodyPr/>
          <a:lstStyle/>
          <a:p>
            <a:fld id="{F255C5C3-8BB9-4CCD-A788-E129407BC5F8}" type="slidenum">
              <a:rPr lang="en-US" smtClean="0"/>
              <a:t>91</a:t>
            </a:fld>
            <a:endParaRPr lang="en-US"/>
          </a:p>
        </p:txBody>
      </p:sp>
    </p:spTree>
    <p:extLst>
      <p:ext uri="{BB962C8B-B14F-4D97-AF65-F5344CB8AC3E}">
        <p14:creationId xmlns:p14="http://schemas.microsoft.com/office/powerpoint/2010/main" val="1603396714"/>
      </p:ext>
    </p:extLst>
  </p:cSld>
  <p:clrMapOvr>
    <a:masterClrMapping/>
  </p:clrMapOvr>
</p:notes>
</file>

<file path=ppt/notesSlides/notesSlide9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BB7571-E308-F157-F833-F9A9FB48D9E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5D6D8FE-5E61-8212-2A7A-0870243C4A7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FD76AA2-7999-BF1F-D466-C11607942A5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34F2CAF3-98AD-08C2-DDFB-1D742A62D83A}"/>
              </a:ext>
            </a:extLst>
          </p:cNvPr>
          <p:cNvSpPr>
            <a:spLocks noGrp="1"/>
          </p:cNvSpPr>
          <p:nvPr>
            <p:ph type="sldNum" sz="quarter" idx="5"/>
          </p:nvPr>
        </p:nvSpPr>
        <p:spPr/>
        <p:txBody>
          <a:bodyPr/>
          <a:lstStyle/>
          <a:p>
            <a:fld id="{F255C5C3-8BB9-4CCD-A788-E129407BC5F8}" type="slidenum">
              <a:rPr lang="en-US" smtClean="0"/>
              <a:t>92</a:t>
            </a:fld>
            <a:endParaRPr lang="en-US"/>
          </a:p>
        </p:txBody>
      </p:sp>
    </p:spTree>
    <p:extLst>
      <p:ext uri="{BB962C8B-B14F-4D97-AF65-F5344CB8AC3E}">
        <p14:creationId xmlns:p14="http://schemas.microsoft.com/office/powerpoint/2010/main" val="2225191264"/>
      </p:ext>
    </p:extLst>
  </p:cSld>
  <p:clrMapOvr>
    <a:masterClrMapping/>
  </p:clrMapOvr>
</p:notes>
</file>

<file path=ppt/notesSlides/notesSlide9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B4C8D78-9E33-CD53-6D21-012A6E0500B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062DE86-0CA2-571C-CEBE-5DB36F398E1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3BEDB199-664D-FDAE-191B-20AC8D6D6526}"/>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125B3203-E22D-C127-1891-C214F5168841}"/>
              </a:ext>
            </a:extLst>
          </p:cNvPr>
          <p:cNvSpPr>
            <a:spLocks noGrp="1"/>
          </p:cNvSpPr>
          <p:nvPr>
            <p:ph type="sldNum" sz="quarter" idx="5"/>
          </p:nvPr>
        </p:nvSpPr>
        <p:spPr/>
        <p:txBody>
          <a:bodyPr/>
          <a:lstStyle/>
          <a:p>
            <a:fld id="{F255C5C3-8BB9-4CCD-A788-E129407BC5F8}" type="slidenum">
              <a:rPr lang="en-US" smtClean="0"/>
              <a:t>93</a:t>
            </a:fld>
            <a:endParaRPr lang="en-US"/>
          </a:p>
        </p:txBody>
      </p:sp>
    </p:spTree>
    <p:extLst>
      <p:ext uri="{BB962C8B-B14F-4D97-AF65-F5344CB8AC3E}">
        <p14:creationId xmlns:p14="http://schemas.microsoft.com/office/powerpoint/2010/main" val="4125915532"/>
      </p:ext>
    </p:extLst>
  </p:cSld>
  <p:clrMapOvr>
    <a:masterClrMapping/>
  </p:clrMapOvr>
</p:notes>
</file>

<file path=ppt/notesSlides/notesSlide9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1B553A-8337-DADF-9A38-3C25C6E9A66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65D4F7A-34D6-B8B3-B50A-2CFEA86805B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E57FA359-3C3B-0C48-5201-F58DCB3F0E46}"/>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9812F3A2-5004-E185-71F0-89D86B8DEC54}"/>
              </a:ext>
            </a:extLst>
          </p:cNvPr>
          <p:cNvSpPr>
            <a:spLocks noGrp="1"/>
          </p:cNvSpPr>
          <p:nvPr>
            <p:ph type="sldNum" sz="quarter" idx="5"/>
          </p:nvPr>
        </p:nvSpPr>
        <p:spPr/>
        <p:txBody>
          <a:bodyPr/>
          <a:lstStyle/>
          <a:p>
            <a:fld id="{F255C5C3-8BB9-4CCD-A788-E129407BC5F8}" type="slidenum">
              <a:rPr lang="en-US" smtClean="0"/>
              <a:t>94</a:t>
            </a:fld>
            <a:endParaRPr lang="en-US"/>
          </a:p>
        </p:txBody>
      </p:sp>
    </p:spTree>
    <p:extLst>
      <p:ext uri="{BB962C8B-B14F-4D97-AF65-F5344CB8AC3E}">
        <p14:creationId xmlns:p14="http://schemas.microsoft.com/office/powerpoint/2010/main" val="1320179878"/>
      </p:ext>
    </p:extLst>
  </p:cSld>
  <p:clrMapOvr>
    <a:masterClrMapping/>
  </p:clrMapOvr>
</p:notes>
</file>

<file path=ppt/notesSlides/notesSlide9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B02032-C0A9-04E7-B76D-2D0EF355AB9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0426DB8-D567-9DB7-33B4-72A78E43CFA9}"/>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FA5EEA89-265F-7603-DC41-5DCF14FC2677}"/>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904D6FCC-B26D-C42E-DF8A-80401FDB4736}"/>
              </a:ext>
            </a:extLst>
          </p:cNvPr>
          <p:cNvSpPr>
            <a:spLocks noGrp="1"/>
          </p:cNvSpPr>
          <p:nvPr>
            <p:ph type="sldNum" sz="quarter" idx="5"/>
          </p:nvPr>
        </p:nvSpPr>
        <p:spPr/>
        <p:txBody>
          <a:bodyPr/>
          <a:lstStyle/>
          <a:p>
            <a:fld id="{F255C5C3-8BB9-4CCD-A788-E129407BC5F8}" type="slidenum">
              <a:rPr lang="en-US" smtClean="0"/>
              <a:t>95</a:t>
            </a:fld>
            <a:endParaRPr lang="en-US"/>
          </a:p>
        </p:txBody>
      </p:sp>
    </p:spTree>
    <p:extLst>
      <p:ext uri="{BB962C8B-B14F-4D97-AF65-F5344CB8AC3E}">
        <p14:creationId xmlns:p14="http://schemas.microsoft.com/office/powerpoint/2010/main" val="2966627818"/>
      </p:ext>
    </p:extLst>
  </p:cSld>
  <p:clrMapOvr>
    <a:masterClrMapping/>
  </p:clrMapOvr>
</p:notes>
</file>

<file path=ppt/notesSlides/notesSlide9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A0D12-87C6-E0EA-FC2C-A61E9134E97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8746487-4183-ED3B-EE8B-0586B90D0C3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6FD0D38-19C1-F32C-0949-9C2D58E14DA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4A9E5F9-B67C-9149-6EE0-54EBB800463C}"/>
              </a:ext>
            </a:extLst>
          </p:cNvPr>
          <p:cNvSpPr>
            <a:spLocks noGrp="1"/>
          </p:cNvSpPr>
          <p:nvPr>
            <p:ph type="sldNum" sz="quarter" idx="10"/>
          </p:nvPr>
        </p:nvSpPr>
        <p:spPr/>
        <p:txBody>
          <a:bodyPr/>
          <a:lstStyle/>
          <a:p>
            <a:fld id="{F7F17790-9523-4258-86F3-2843271FE7D5}" type="slidenum">
              <a:rPr lang="en-US" smtClean="0"/>
              <a:t>96</a:t>
            </a:fld>
            <a:endParaRPr lang="en-US"/>
          </a:p>
        </p:txBody>
      </p:sp>
    </p:spTree>
    <p:extLst>
      <p:ext uri="{BB962C8B-B14F-4D97-AF65-F5344CB8AC3E}">
        <p14:creationId xmlns:p14="http://schemas.microsoft.com/office/powerpoint/2010/main" val="4135655631"/>
      </p:ext>
    </p:extLst>
  </p:cSld>
  <p:clrMapOvr>
    <a:masterClrMapping/>
  </p:clrMapOvr>
</p:notes>
</file>

<file path=ppt/notesSlides/notesSlide9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DE66E7-350D-44EE-EAEC-369CFA8BDBF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679BE23-84A4-63ED-9A77-9754F943B460}"/>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BD3E5262-7180-22BA-ADE2-B14D993E75C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69F4C65-A5A0-F1CD-7819-B917AB94ABA9}"/>
              </a:ext>
            </a:extLst>
          </p:cNvPr>
          <p:cNvSpPr>
            <a:spLocks noGrp="1"/>
          </p:cNvSpPr>
          <p:nvPr>
            <p:ph type="sldNum" sz="quarter" idx="10"/>
          </p:nvPr>
        </p:nvSpPr>
        <p:spPr/>
        <p:txBody>
          <a:bodyPr/>
          <a:lstStyle/>
          <a:p>
            <a:fld id="{F7F17790-9523-4258-86F3-2843271FE7D5}" type="slidenum">
              <a:rPr lang="en-US" smtClean="0"/>
              <a:t>97</a:t>
            </a:fld>
            <a:endParaRPr lang="en-US"/>
          </a:p>
        </p:txBody>
      </p:sp>
    </p:spTree>
    <p:extLst>
      <p:ext uri="{BB962C8B-B14F-4D97-AF65-F5344CB8AC3E}">
        <p14:creationId xmlns:p14="http://schemas.microsoft.com/office/powerpoint/2010/main" val="971467658"/>
      </p:ext>
    </p:extLst>
  </p:cSld>
  <p:clrMapOvr>
    <a:masterClrMapping/>
  </p:clrMapOvr>
</p:notes>
</file>

<file path=ppt/notesSlides/notesSlide9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BFD19D-47CF-DEA6-50C4-92CAF0EEA0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802BE42-2A63-2F30-16A9-86C2E868BC23}"/>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09CB835F-5920-A878-92EC-201F44185F5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1793139-7525-7EE3-287D-FA38EE7566A0}"/>
              </a:ext>
            </a:extLst>
          </p:cNvPr>
          <p:cNvSpPr>
            <a:spLocks noGrp="1"/>
          </p:cNvSpPr>
          <p:nvPr>
            <p:ph type="sldNum" sz="quarter" idx="10"/>
          </p:nvPr>
        </p:nvSpPr>
        <p:spPr/>
        <p:txBody>
          <a:bodyPr/>
          <a:lstStyle/>
          <a:p>
            <a:fld id="{F7F17790-9523-4258-86F3-2843271FE7D5}" type="slidenum">
              <a:rPr lang="en-US" smtClean="0"/>
              <a:t>98</a:t>
            </a:fld>
            <a:endParaRPr lang="en-US"/>
          </a:p>
        </p:txBody>
      </p:sp>
    </p:spTree>
    <p:extLst>
      <p:ext uri="{BB962C8B-B14F-4D97-AF65-F5344CB8AC3E}">
        <p14:creationId xmlns:p14="http://schemas.microsoft.com/office/powerpoint/2010/main" val="1045991128"/>
      </p:ext>
    </p:extLst>
  </p:cSld>
  <p:clrMapOvr>
    <a:masterClrMapping/>
  </p:clrMapOvr>
</p:notes>
</file>

<file path=ppt/notesSlides/notesSlide9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D90C3-3DC9-440C-323D-73DE22DBC59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62695D0-5875-DB68-17C8-E7E38AD50F96}"/>
              </a:ext>
            </a:extLst>
          </p:cNvPr>
          <p:cNvSpPr>
            <a:spLocks noGrp="1" noRot="1" noChangeAspect="1"/>
          </p:cNvSpPr>
          <p:nvPr>
            <p:ph type="sldImg"/>
          </p:nvPr>
        </p:nvSpPr>
        <p:spPr>
          <a:xfrm>
            <a:off x="406400" y="696913"/>
            <a:ext cx="6197600" cy="3486150"/>
          </a:xfrm>
        </p:spPr>
      </p:sp>
      <p:sp>
        <p:nvSpPr>
          <p:cNvPr id="3" name="Notes Placeholder 2">
            <a:extLst>
              <a:ext uri="{FF2B5EF4-FFF2-40B4-BE49-F238E27FC236}">
                <a16:creationId xmlns:a16="http://schemas.microsoft.com/office/drawing/2014/main" id="{512239C1-B9D7-8329-9E9B-2A5B3D2010FC}"/>
              </a:ext>
            </a:extLst>
          </p:cNvPr>
          <p:cNvSpPr>
            <a:spLocks noGrp="1"/>
          </p:cNvSpPr>
          <p:nvPr>
            <p:ph type="body" idx="1"/>
          </p:nvPr>
        </p:nvSpPr>
        <p:spPr/>
        <p:txBody>
          <a:bodyPr/>
          <a:lstStyle/>
          <a:p>
            <a:pPr>
              <a:defRPr/>
            </a:pPr>
            <a:endParaRPr lang="en-US" strike="noStrike" baseline="0" dirty="0"/>
          </a:p>
        </p:txBody>
      </p:sp>
      <p:sp>
        <p:nvSpPr>
          <p:cNvPr id="4" name="Slide Number Placeholder 3">
            <a:extLst>
              <a:ext uri="{FF2B5EF4-FFF2-40B4-BE49-F238E27FC236}">
                <a16:creationId xmlns:a16="http://schemas.microsoft.com/office/drawing/2014/main" id="{6A5F0581-1377-2A5C-DE36-7E6A3D6A70B6}"/>
              </a:ext>
            </a:extLst>
          </p:cNvPr>
          <p:cNvSpPr>
            <a:spLocks noGrp="1"/>
          </p:cNvSpPr>
          <p:nvPr>
            <p:ph type="sldNum" sz="quarter" idx="5"/>
          </p:nvPr>
        </p:nvSpPr>
        <p:spPr/>
        <p:txBody>
          <a:bodyPr/>
          <a:lstStyle/>
          <a:p>
            <a:fld id="{F255C5C3-8BB9-4CCD-A788-E129407BC5F8}" type="slidenum">
              <a:rPr lang="en-US" smtClean="0"/>
              <a:t>99</a:t>
            </a:fld>
            <a:endParaRPr lang="en-US"/>
          </a:p>
        </p:txBody>
      </p:sp>
    </p:spTree>
    <p:extLst>
      <p:ext uri="{BB962C8B-B14F-4D97-AF65-F5344CB8AC3E}">
        <p14:creationId xmlns:p14="http://schemas.microsoft.com/office/powerpoint/2010/main" val="48332916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62C783-9AAE-3E13-7C06-36F60ECF40C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82EBD3C8-707E-0CE4-A339-30BCCE8F7D7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C90860B-915A-812A-5FDB-35E1838B0DF6}"/>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5" name="Footer Placeholder 4">
            <a:extLst>
              <a:ext uri="{FF2B5EF4-FFF2-40B4-BE49-F238E27FC236}">
                <a16:creationId xmlns:a16="http://schemas.microsoft.com/office/drawing/2014/main" id="{5B599892-6518-28B2-E8FF-AC29F1A123E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CCD196D-E6D4-5F2D-7DD4-9B69EFBE64EE}"/>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19376345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21961D-038E-0880-6273-0AD96A1D96B1}"/>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3575A299-E612-F6EB-97A0-5D560AA89D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0B5783B-28C6-C687-B847-12BCA7D53F6F}"/>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5" name="Footer Placeholder 4">
            <a:extLst>
              <a:ext uri="{FF2B5EF4-FFF2-40B4-BE49-F238E27FC236}">
                <a16:creationId xmlns:a16="http://schemas.microsoft.com/office/drawing/2014/main" id="{FAD0C768-C2E8-61E0-B0E4-3663617B97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4FF71FE-5B21-4E12-AA86-0E06363ABB04}"/>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24150343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3C6A4D5-8F78-4F55-95CE-B3206ACBB1F4}"/>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BE97050-1763-3891-3C01-3F458E823F1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A0C3D8D-A10E-50E5-4674-1FF35C9D93DC}"/>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5" name="Footer Placeholder 4">
            <a:extLst>
              <a:ext uri="{FF2B5EF4-FFF2-40B4-BE49-F238E27FC236}">
                <a16:creationId xmlns:a16="http://schemas.microsoft.com/office/drawing/2014/main" id="{09CA87E4-72A6-A04B-382D-C8EF4AF3BA7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9F36668-8EAD-D62E-6CCA-6622F30D5ABF}"/>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253793327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AAD9D4-7DB0-1B5A-A5DB-3A632FC1F2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E26ADB1-BB88-9733-7841-D336453E8136}"/>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D68353E-9FC1-4DFD-CF4F-AB6498559C06}"/>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5" name="Footer Placeholder 4">
            <a:extLst>
              <a:ext uri="{FF2B5EF4-FFF2-40B4-BE49-F238E27FC236}">
                <a16:creationId xmlns:a16="http://schemas.microsoft.com/office/drawing/2014/main" id="{383FB77F-5E60-14A2-C774-887C355EF80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9D596B0-7D2B-5A1F-0449-7CC5316275D3}"/>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238319188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5B1EEA-B83D-1D37-BD4C-19C24AEDFB4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54BB8A0-7C99-5F9C-ACEC-9D04C9370283}"/>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AA1C70F-5936-AEF4-3266-A440F4DC1E1B}"/>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5" name="Footer Placeholder 4">
            <a:extLst>
              <a:ext uri="{FF2B5EF4-FFF2-40B4-BE49-F238E27FC236}">
                <a16:creationId xmlns:a16="http://schemas.microsoft.com/office/drawing/2014/main" id="{A7170B67-A1D5-D57E-364C-3619BFCCBB2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8882E-5A05-C809-995D-A49F59D159A5}"/>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18138467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0A375B-037D-2130-1565-427F35CC27B8}"/>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5EC2B56-402C-9241-CD3E-1C1BA29C48F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D036D56D-B375-C68F-58FE-01B7730E941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64FB522-EF28-0B6B-24A8-C97815B4B3F2}"/>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6" name="Footer Placeholder 5">
            <a:extLst>
              <a:ext uri="{FF2B5EF4-FFF2-40B4-BE49-F238E27FC236}">
                <a16:creationId xmlns:a16="http://schemas.microsoft.com/office/drawing/2014/main" id="{E52266E9-5058-82BF-33EB-DAFABDEEA97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0270F97-0D7A-BF4D-D1F9-0DA1089B2179}"/>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27150868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42E15C-3A2E-724F-5C4C-FB9CAC48420C}"/>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4E6DB87-13CC-88EE-9DAF-8AF4338EBE2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8479CE25-EE92-773C-61A3-3CAC4496C90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B9456DE-8250-24D7-661A-BB887170E4F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1EEFCC8-A558-E4FA-1E02-574A2CAE6ED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EAE2C0-E84C-E95B-F383-A0A6047EEF5D}"/>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8" name="Footer Placeholder 7">
            <a:extLst>
              <a:ext uri="{FF2B5EF4-FFF2-40B4-BE49-F238E27FC236}">
                <a16:creationId xmlns:a16="http://schemas.microsoft.com/office/drawing/2014/main" id="{61589514-9E36-D099-7731-4C3DB1AFA29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A0808A01-88A2-8CCA-87BA-C7DB1A40D757}"/>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86275226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BE0B6B-DC55-9251-8975-02756AFD3F5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2BE1E96-2422-D4D1-36E4-2C2EBCAEBBA3}"/>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4" name="Footer Placeholder 3">
            <a:extLst>
              <a:ext uri="{FF2B5EF4-FFF2-40B4-BE49-F238E27FC236}">
                <a16:creationId xmlns:a16="http://schemas.microsoft.com/office/drawing/2014/main" id="{6F9EA32F-78B6-F84E-8851-29EE12A4EDB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EF95BDAC-59ED-0DC3-888B-ADB30BA91186}"/>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1757967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0BD973A-ED72-0CC0-97E8-F72297EA137A}"/>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3" name="Footer Placeholder 2">
            <a:extLst>
              <a:ext uri="{FF2B5EF4-FFF2-40B4-BE49-F238E27FC236}">
                <a16:creationId xmlns:a16="http://schemas.microsoft.com/office/drawing/2014/main" id="{5CD2933E-4F84-F7DF-3355-F1E873A61CD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EB9B6B67-B168-3AE4-680F-5FA2AD81A6BD}"/>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7035457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EE3745-A3A7-E051-71EB-B61768F9A6D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DF2C30D2-CAE2-5484-9872-E3A59D23D99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A192566B-C756-4A84-DE91-9FA736495AD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08786C1-D8B5-469C-909B-A2B0C73E29C4}"/>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6" name="Footer Placeholder 5">
            <a:extLst>
              <a:ext uri="{FF2B5EF4-FFF2-40B4-BE49-F238E27FC236}">
                <a16:creationId xmlns:a16="http://schemas.microsoft.com/office/drawing/2014/main" id="{F01BEC27-DDAF-E655-B8A4-12B07058DAA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0340EF8-BB06-00EA-5D81-59410650D434}"/>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23312416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F0C6BF-5B54-6E38-173C-51C4248FEFE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6AF91A6-D134-C7B3-9B60-B6F8AEAD771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7D34F8FF-81C6-35BE-BCCA-F8BE6B4B391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CFB787D2-0127-ADC1-ABF7-6099F43F9FA1}"/>
              </a:ext>
            </a:extLst>
          </p:cNvPr>
          <p:cNvSpPr>
            <a:spLocks noGrp="1"/>
          </p:cNvSpPr>
          <p:nvPr>
            <p:ph type="dt" sz="half" idx="10"/>
          </p:nvPr>
        </p:nvSpPr>
        <p:spPr/>
        <p:txBody>
          <a:bodyPr/>
          <a:lstStyle/>
          <a:p>
            <a:fld id="{09F585FE-4E7A-418A-8DBC-6FA3704AA031}" type="datetimeFigureOut">
              <a:rPr lang="en-US" smtClean="0"/>
              <a:t>2/3/25</a:t>
            </a:fld>
            <a:endParaRPr lang="en-US"/>
          </a:p>
        </p:txBody>
      </p:sp>
      <p:sp>
        <p:nvSpPr>
          <p:cNvPr id="6" name="Footer Placeholder 5">
            <a:extLst>
              <a:ext uri="{FF2B5EF4-FFF2-40B4-BE49-F238E27FC236}">
                <a16:creationId xmlns:a16="http://schemas.microsoft.com/office/drawing/2014/main" id="{19CD8ED0-38F2-E988-0F54-2B7036F7F585}"/>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E3AF544-02C5-B878-0C6F-59294AFE9963}"/>
              </a:ext>
            </a:extLst>
          </p:cNvPr>
          <p:cNvSpPr>
            <a:spLocks noGrp="1"/>
          </p:cNvSpPr>
          <p:nvPr>
            <p:ph type="sldNum" sz="quarter" idx="12"/>
          </p:nvPr>
        </p:nvSpPr>
        <p:spPr/>
        <p:txBody>
          <a:bodyPr/>
          <a:lstStyle/>
          <a:p>
            <a:fld id="{8B64A3A9-EF50-4263-8C7E-673DE0902B0D}" type="slidenum">
              <a:rPr lang="en-US" smtClean="0"/>
              <a:t>‹#›</a:t>
            </a:fld>
            <a:endParaRPr lang="en-US"/>
          </a:p>
        </p:txBody>
      </p:sp>
    </p:spTree>
    <p:extLst>
      <p:ext uri="{BB962C8B-B14F-4D97-AF65-F5344CB8AC3E}">
        <p14:creationId xmlns:p14="http://schemas.microsoft.com/office/powerpoint/2010/main" val="34792246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FAC42F55-D47C-1A2C-A221-E464BD496159}"/>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AF256BE-C1E9-1425-37CE-7CDA5F61713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57C0094-C895-6036-C419-1D83C7A91552}"/>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9F585FE-4E7A-418A-8DBC-6FA3704AA031}" type="datetimeFigureOut">
              <a:rPr lang="en-US" smtClean="0"/>
              <a:t>2/3/25</a:t>
            </a:fld>
            <a:endParaRPr lang="en-US"/>
          </a:p>
        </p:txBody>
      </p:sp>
      <p:sp>
        <p:nvSpPr>
          <p:cNvPr id="5" name="Footer Placeholder 4">
            <a:extLst>
              <a:ext uri="{FF2B5EF4-FFF2-40B4-BE49-F238E27FC236}">
                <a16:creationId xmlns:a16="http://schemas.microsoft.com/office/drawing/2014/main" id="{2E61E864-3B12-766E-F55C-A101002AAC2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91205A2-10C7-55AF-E739-53443E760EBF}"/>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B64A3A9-EF50-4263-8C7E-673DE0902B0D}" type="slidenum">
              <a:rPr lang="en-US" smtClean="0"/>
              <a:t>‹#›</a:t>
            </a:fld>
            <a:endParaRPr lang="en-US"/>
          </a:p>
        </p:txBody>
      </p:sp>
    </p:spTree>
    <p:extLst>
      <p:ext uri="{BB962C8B-B14F-4D97-AF65-F5344CB8AC3E}">
        <p14:creationId xmlns:p14="http://schemas.microsoft.com/office/powerpoint/2010/main" val="3455034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0.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1.xml.rels><?xml version="1.0" encoding="UTF-8" standalone="yes"?>
<Relationships xmlns="http://schemas.openxmlformats.org/package/2006/relationships"><Relationship Id="rId2" Type="http://schemas.openxmlformats.org/officeDocument/2006/relationships/notesSlide" Target="../notesSlides/notesSlide10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2" Type="http://schemas.openxmlformats.org/officeDocument/2006/relationships/notesSlide" Target="../notesSlides/notesSlide102.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2" Type="http://schemas.openxmlformats.org/officeDocument/2006/relationships/notesSlide" Target="../notesSlides/notesSlide103.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2" Type="http://schemas.openxmlformats.org/officeDocument/2006/relationships/notesSlide" Target="../notesSlides/notesSlide104.xml"/><Relationship Id="rId1" Type="http://schemas.openxmlformats.org/officeDocument/2006/relationships/slideLayout" Target="../slideLayouts/slideLayout1.xml"/></Relationships>
</file>

<file path=ppt/slides/_rels/slide105.xml.rels><?xml version="1.0" encoding="UTF-8" standalone="yes"?>
<Relationships xmlns="http://schemas.openxmlformats.org/package/2006/relationships"><Relationship Id="rId2" Type="http://schemas.openxmlformats.org/officeDocument/2006/relationships/notesSlide" Target="../notesSlides/notesSlide105.xml"/><Relationship Id="rId1" Type="http://schemas.openxmlformats.org/officeDocument/2006/relationships/slideLayout" Target="../slideLayouts/slideLayout1.xml"/></Relationships>
</file>

<file path=ppt/slides/_rels/slide106.xml.rels><?xml version="1.0" encoding="UTF-8" standalone="yes"?>
<Relationships xmlns="http://schemas.openxmlformats.org/package/2006/relationships"><Relationship Id="rId2" Type="http://schemas.openxmlformats.org/officeDocument/2006/relationships/notesSlide" Target="../notesSlides/notesSlide106.xml"/><Relationship Id="rId1" Type="http://schemas.openxmlformats.org/officeDocument/2006/relationships/slideLayout" Target="../slideLayouts/slideLayout1.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107.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2" Type="http://schemas.openxmlformats.org/officeDocument/2006/relationships/notesSlide" Target="../notesSlides/notesSlide108.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109.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notesSlide" Target="../notesSlides/notesSlide110.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2" Type="http://schemas.openxmlformats.org/officeDocument/2006/relationships/notesSlide" Target="../notesSlides/notesSlide11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2" Type="http://schemas.openxmlformats.org/officeDocument/2006/relationships/notesSlide" Target="../notesSlides/notesSlide112.xml"/><Relationship Id="rId1" Type="http://schemas.openxmlformats.org/officeDocument/2006/relationships/slideLayout" Target="../slideLayouts/slideLayout1.xml"/></Relationships>
</file>

<file path=ppt/slides/_rels/slide113.xml.rels><?xml version="1.0" encoding="UTF-8" standalone="yes"?>
<Relationships xmlns="http://schemas.openxmlformats.org/package/2006/relationships"><Relationship Id="rId2" Type="http://schemas.openxmlformats.org/officeDocument/2006/relationships/notesSlide" Target="../notesSlides/notesSlide113.xml"/><Relationship Id="rId1" Type="http://schemas.openxmlformats.org/officeDocument/2006/relationships/slideLayout" Target="../slideLayouts/slideLayout1.xml"/></Relationships>
</file>

<file path=ppt/slides/_rels/slide114.xml.rels><?xml version="1.0" encoding="UTF-8" standalone="yes"?>
<Relationships xmlns="http://schemas.openxmlformats.org/package/2006/relationships"><Relationship Id="rId2" Type="http://schemas.openxmlformats.org/officeDocument/2006/relationships/notesSlide" Target="../notesSlides/notesSlide114.xml"/><Relationship Id="rId1" Type="http://schemas.openxmlformats.org/officeDocument/2006/relationships/slideLayout" Target="../slideLayouts/slideLayout1.xml"/></Relationships>
</file>

<file path=ppt/slides/_rels/slide115.xml.rels><?xml version="1.0" encoding="UTF-8" standalone="yes"?>
<Relationships xmlns="http://schemas.openxmlformats.org/package/2006/relationships"><Relationship Id="rId2" Type="http://schemas.openxmlformats.org/officeDocument/2006/relationships/notesSlide" Target="../notesSlides/notesSlide115.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2" Type="http://schemas.openxmlformats.org/officeDocument/2006/relationships/notesSlide" Target="../notesSlides/notesSlide116.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2" Type="http://schemas.openxmlformats.org/officeDocument/2006/relationships/notesSlide" Target="../notesSlides/notesSlide117.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2" Type="http://schemas.openxmlformats.org/officeDocument/2006/relationships/notesSlide" Target="../notesSlides/notesSlide118.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2" Type="http://schemas.openxmlformats.org/officeDocument/2006/relationships/notesSlide" Target="../notesSlides/notesSlide119.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20.xml.rels><?xml version="1.0" encoding="UTF-8" standalone="yes"?>
<Relationships xmlns="http://schemas.openxmlformats.org/package/2006/relationships"><Relationship Id="rId2" Type="http://schemas.openxmlformats.org/officeDocument/2006/relationships/notesSlide" Target="../notesSlides/notesSlide120.xml"/><Relationship Id="rId1" Type="http://schemas.openxmlformats.org/officeDocument/2006/relationships/slideLayout" Target="../slideLayouts/slideLayout1.xml"/></Relationships>
</file>

<file path=ppt/slides/_rels/slide121.xml.rels><?xml version="1.0" encoding="UTF-8" standalone="yes"?>
<Relationships xmlns="http://schemas.openxmlformats.org/package/2006/relationships"><Relationship Id="rId2" Type="http://schemas.openxmlformats.org/officeDocument/2006/relationships/notesSlide" Target="../notesSlides/notesSlide121.xml"/><Relationship Id="rId1" Type="http://schemas.openxmlformats.org/officeDocument/2006/relationships/slideLayout" Target="../slideLayouts/slideLayout1.xml"/></Relationships>
</file>

<file path=ppt/slides/_rels/slide122.xml.rels><?xml version="1.0" encoding="UTF-8" standalone="yes"?>
<Relationships xmlns="http://schemas.openxmlformats.org/package/2006/relationships"><Relationship Id="rId2" Type="http://schemas.openxmlformats.org/officeDocument/2006/relationships/notesSlide" Target="../notesSlides/notesSlide122.xml"/><Relationship Id="rId1" Type="http://schemas.openxmlformats.org/officeDocument/2006/relationships/slideLayout" Target="../slideLayouts/slideLayout1.xml"/></Relationships>
</file>

<file path=ppt/slides/_rels/slide123.xml.rels><?xml version="1.0" encoding="UTF-8" standalone="yes"?>
<Relationships xmlns="http://schemas.openxmlformats.org/package/2006/relationships"><Relationship Id="rId2" Type="http://schemas.openxmlformats.org/officeDocument/2006/relationships/notesSlide" Target="../notesSlides/notesSlide123.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2" Type="http://schemas.openxmlformats.org/officeDocument/2006/relationships/notesSlide" Target="../notesSlides/notesSlide124.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2" Type="http://schemas.openxmlformats.org/officeDocument/2006/relationships/notesSlide" Target="../notesSlides/notesSlide125.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2" Type="http://schemas.openxmlformats.org/officeDocument/2006/relationships/notesSlide" Target="../notesSlides/notesSlide126.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2" Type="http://schemas.openxmlformats.org/officeDocument/2006/relationships/notesSlide" Target="../notesSlides/notesSlide127.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2" Type="http://schemas.openxmlformats.org/officeDocument/2006/relationships/notesSlide" Target="../notesSlides/notesSlide128.xml"/><Relationship Id="rId1" Type="http://schemas.openxmlformats.org/officeDocument/2006/relationships/slideLayout" Target="../slideLayouts/slideLayout1.xml"/></Relationships>
</file>

<file path=ppt/slides/_rels/slide129.xml.rels><?xml version="1.0" encoding="UTF-8" standalone="yes"?>
<Relationships xmlns="http://schemas.openxmlformats.org/package/2006/relationships"><Relationship Id="rId2" Type="http://schemas.openxmlformats.org/officeDocument/2006/relationships/notesSlide" Target="../notesSlides/notesSlide129.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2" Type="http://schemas.openxmlformats.org/officeDocument/2006/relationships/notesSlide" Target="../notesSlides/notesSlide130.xml"/><Relationship Id="rId1" Type="http://schemas.openxmlformats.org/officeDocument/2006/relationships/slideLayout" Target="../slideLayouts/slideLayout1.xml"/></Relationships>
</file>

<file path=ppt/slides/_rels/slide131.xml.rels><?xml version="1.0" encoding="UTF-8" standalone="yes"?>
<Relationships xmlns="http://schemas.openxmlformats.org/package/2006/relationships"><Relationship Id="rId2" Type="http://schemas.openxmlformats.org/officeDocument/2006/relationships/notesSlide" Target="../notesSlides/notesSlide13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2" Type="http://schemas.openxmlformats.org/officeDocument/2006/relationships/notesSlide" Target="../notesSlides/notesSlide132.xml"/><Relationship Id="rId1" Type="http://schemas.openxmlformats.org/officeDocument/2006/relationships/slideLayout" Target="../slideLayouts/slideLayout2.xml"/></Relationships>
</file>

<file path=ppt/slides/_rels/slide133.xml.rels><?xml version="1.0" encoding="UTF-8" standalone="yes"?>
<Relationships xmlns="http://schemas.openxmlformats.org/package/2006/relationships"><Relationship Id="rId2" Type="http://schemas.openxmlformats.org/officeDocument/2006/relationships/notesSlide" Target="../notesSlides/notesSlide133.xml"/><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notesSlide" Target="../notesSlides/notesSlide134.xml"/><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notesSlide" Target="../notesSlides/notesSlide135.xml"/><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notesSlide" Target="../notesSlides/notesSlide136.xml"/><Relationship Id="rId1" Type="http://schemas.openxmlformats.org/officeDocument/2006/relationships/slideLayout" Target="../slideLayouts/slideLayout1.xml"/></Relationships>
</file>

<file path=ppt/slides/_rels/slide137.xml.rels><?xml version="1.0" encoding="UTF-8" standalone="yes"?>
<Relationships xmlns="http://schemas.openxmlformats.org/package/2006/relationships"><Relationship Id="rId2" Type="http://schemas.openxmlformats.org/officeDocument/2006/relationships/notesSlide" Target="../notesSlides/notesSlide137.xml"/><Relationship Id="rId1" Type="http://schemas.openxmlformats.org/officeDocument/2006/relationships/slideLayout" Target="../slideLayouts/slideLayout1.xml"/></Relationships>
</file>

<file path=ppt/slides/_rels/slide138.xml.rels><?xml version="1.0" encoding="UTF-8" standalone="yes"?>
<Relationships xmlns="http://schemas.openxmlformats.org/package/2006/relationships"><Relationship Id="rId2" Type="http://schemas.openxmlformats.org/officeDocument/2006/relationships/notesSlide" Target="../notesSlides/notesSlide138.xml"/><Relationship Id="rId1" Type="http://schemas.openxmlformats.org/officeDocument/2006/relationships/slideLayout" Target="../slideLayouts/slideLayout1.xml"/></Relationships>
</file>

<file path=ppt/slides/_rels/slide139.xml.rels><?xml version="1.0" encoding="UTF-8" standalone="yes"?>
<Relationships xmlns="http://schemas.openxmlformats.org/package/2006/relationships"><Relationship Id="rId2" Type="http://schemas.openxmlformats.org/officeDocument/2006/relationships/notesSlide" Target="../notesSlides/notesSlide13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2" Type="http://schemas.openxmlformats.org/officeDocument/2006/relationships/notesSlide" Target="../notesSlides/notesSlide140.xml"/><Relationship Id="rId1" Type="http://schemas.openxmlformats.org/officeDocument/2006/relationships/slideLayout" Target="../slideLayouts/slideLayout2.xml"/></Relationships>
</file>

<file path=ppt/slides/_rels/slide141.xml.rels><?xml version="1.0" encoding="UTF-8" standalone="yes"?>
<Relationships xmlns="http://schemas.openxmlformats.org/package/2006/relationships"><Relationship Id="rId2" Type="http://schemas.openxmlformats.org/officeDocument/2006/relationships/notesSlide" Target="../notesSlides/notesSlide141.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2" Type="http://schemas.openxmlformats.org/officeDocument/2006/relationships/notesSlide" Target="../notesSlides/notesSlide142.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2" Type="http://schemas.openxmlformats.org/officeDocument/2006/relationships/notesSlide" Target="../notesSlides/notesSlide143.xml"/><Relationship Id="rId1" Type="http://schemas.openxmlformats.org/officeDocument/2006/relationships/slideLayout" Target="../slideLayouts/slideLayout2.xml"/></Relationships>
</file>

<file path=ppt/slides/_rels/slide144.xml.rels><?xml version="1.0" encoding="UTF-8" standalone="yes"?>
<Relationships xmlns="http://schemas.openxmlformats.org/package/2006/relationships"><Relationship Id="rId2" Type="http://schemas.openxmlformats.org/officeDocument/2006/relationships/notesSlide" Target="../notesSlides/notesSlide144.xml"/><Relationship Id="rId1" Type="http://schemas.openxmlformats.org/officeDocument/2006/relationships/slideLayout" Target="../slideLayouts/slideLayout1.xml"/></Relationships>
</file>

<file path=ppt/slides/_rels/slide145.xml.rels><?xml version="1.0" encoding="UTF-8" standalone="yes"?>
<Relationships xmlns="http://schemas.openxmlformats.org/package/2006/relationships"><Relationship Id="rId2" Type="http://schemas.openxmlformats.org/officeDocument/2006/relationships/notesSlide" Target="../notesSlides/notesSlide145.xml"/><Relationship Id="rId1" Type="http://schemas.openxmlformats.org/officeDocument/2006/relationships/slideLayout" Target="../slideLayouts/slideLayout1.xml"/></Relationships>
</file>

<file path=ppt/slides/_rels/slide146.xml.rels><?xml version="1.0" encoding="UTF-8" standalone="yes"?>
<Relationships xmlns="http://schemas.openxmlformats.org/package/2006/relationships"><Relationship Id="rId2" Type="http://schemas.openxmlformats.org/officeDocument/2006/relationships/notesSlide" Target="../notesSlides/notesSlide146.xml"/><Relationship Id="rId1" Type="http://schemas.openxmlformats.org/officeDocument/2006/relationships/slideLayout" Target="../slideLayouts/slideLayout1.xml"/></Relationships>
</file>

<file path=ppt/slides/_rels/slide147.xml.rels><?xml version="1.0" encoding="UTF-8" standalone="yes"?>
<Relationships xmlns="http://schemas.openxmlformats.org/package/2006/relationships"><Relationship Id="rId2" Type="http://schemas.openxmlformats.org/officeDocument/2006/relationships/notesSlide" Target="../notesSlides/notesSlide147.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2" Type="http://schemas.openxmlformats.org/officeDocument/2006/relationships/notesSlide" Target="../notesSlides/notesSlide148.xml"/><Relationship Id="rId1" Type="http://schemas.openxmlformats.org/officeDocument/2006/relationships/slideLayout" Target="../slideLayouts/slideLayout2.xml"/></Relationships>
</file>

<file path=ppt/slides/_rels/slide149.xml.rels><?xml version="1.0" encoding="UTF-8" standalone="yes"?>
<Relationships xmlns="http://schemas.openxmlformats.org/package/2006/relationships"><Relationship Id="rId2" Type="http://schemas.openxmlformats.org/officeDocument/2006/relationships/notesSlide" Target="../notesSlides/notesSlide149.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150.xml.rels><?xml version="1.0" encoding="UTF-8" standalone="yes"?>
<Relationships xmlns="http://schemas.openxmlformats.org/package/2006/relationships"><Relationship Id="rId2" Type="http://schemas.openxmlformats.org/officeDocument/2006/relationships/notesSlide" Target="../notesSlides/notesSlide15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2" Type="http://schemas.openxmlformats.org/officeDocument/2006/relationships/notesSlide" Target="../notesSlides/notesSlide151.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2" Type="http://schemas.openxmlformats.org/officeDocument/2006/relationships/notesSlide" Target="../notesSlides/notesSlide152.xml"/><Relationship Id="rId1" Type="http://schemas.openxmlformats.org/officeDocument/2006/relationships/slideLayout" Target="../slideLayouts/slideLayout1.xml"/></Relationships>
</file>

<file path=ppt/slides/_rels/slide153.xml.rels><?xml version="1.0" encoding="UTF-8" standalone="yes"?>
<Relationships xmlns="http://schemas.openxmlformats.org/package/2006/relationships"><Relationship Id="rId2" Type="http://schemas.openxmlformats.org/officeDocument/2006/relationships/notesSlide" Target="../notesSlides/notesSlide153.xml"/><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2" Type="http://schemas.openxmlformats.org/officeDocument/2006/relationships/notesSlide" Target="../notesSlides/notesSlide154.xml"/><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2" Type="http://schemas.openxmlformats.org/officeDocument/2006/relationships/notesSlide" Target="../notesSlides/notesSlide155.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2" Type="http://schemas.openxmlformats.org/officeDocument/2006/relationships/notesSlide" Target="../notesSlides/notesSlide156.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2" Type="http://schemas.openxmlformats.org/officeDocument/2006/relationships/notesSlide" Target="../notesSlides/notesSlide157.xml"/><Relationship Id="rId1" Type="http://schemas.openxmlformats.org/officeDocument/2006/relationships/slideLayout" Target="../slideLayouts/slideLayout2.xml"/></Relationships>
</file>

<file path=ppt/slides/_rels/slide158.xml.rels><?xml version="1.0" encoding="UTF-8" standalone="yes"?>
<Relationships xmlns="http://schemas.openxmlformats.org/package/2006/relationships"><Relationship Id="rId2" Type="http://schemas.openxmlformats.org/officeDocument/2006/relationships/notesSlide" Target="../notesSlides/notesSlide158.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2" Type="http://schemas.openxmlformats.org/officeDocument/2006/relationships/notesSlide" Target="../notesSlides/notesSlide15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60.xml.rels><?xml version="1.0" encoding="UTF-8" standalone="yes"?>
<Relationships xmlns="http://schemas.openxmlformats.org/package/2006/relationships"><Relationship Id="rId2" Type="http://schemas.openxmlformats.org/officeDocument/2006/relationships/notesSlide" Target="../notesSlides/notesSlide160.xml"/><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2" Type="http://schemas.openxmlformats.org/officeDocument/2006/relationships/notesSlide" Target="../notesSlides/notesSlide161.xml"/><Relationship Id="rId1" Type="http://schemas.openxmlformats.org/officeDocument/2006/relationships/slideLayout" Target="../slideLayouts/slideLayout1.xml"/></Relationships>
</file>

<file path=ppt/slides/_rels/slide162.xml.rels><?xml version="1.0" encoding="UTF-8" standalone="yes"?>
<Relationships xmlns="http://schemas.openxmlformats.org/package/2006/relationships"><Relationship Id="rId2" Type="http://schemas.openxmlformats.org/officeDocument/2006/relationships/notesSlide" Target="../notesSlides/notesSlide162.xml"/><Relationship Id="rId1" Type="http://schemas.openxmlformats.org/officeDocument/2006/relationships/slideLayout" Target="../slideLayouts/slideLayout1.xml"/></Relationships>
</file>

<file path=ppt/slides/_rels/slide163.xml.rels><?xml version="1.0" encoding="UTF-8" standalone="yes"?>
<Relationships xmlns="http://schemas.openxmlformats.org/package/2006/relationships"><Relationship Id="rId2" Type="http://schemas.openxmlformats.org/officeDocument/2006/relationships/notesSlide" Target="../notesSlides/notesSlide163.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2" Type="http://schemas.openxmlformats.org/officeDocument/2006/relationships/notesSlide" Target="../notesSlides/notesSlide164.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2" Type="http://schemas.openxmlformats.org/officeDocument/2006/relationships/notesSlide" Target="../notesSlides/notesSlide165.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2" Type="http://schemas.openxmlformats.org/officeDocument/2006/relationships/notesSlide" Target="../notesSlides/notesSlide166.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2" Type="http://schemas.openxmlformats.org/officeDocument/2006/relationships/notesSlide" Target="../notesSlides/notesSlide167.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2" Type="http://schemas.openxmlformats.org/officeDocument/2006/relationships/notesSlide" Target="../notesSlides/notesSlide168.xml"/><Relationship Id="rId1" Type="http://schemas.openxmlformats.org/officeDocument/2006/relationships/slideLayout" Target="../slideLayouts/slideLayout1.xml"/></Relationships>
</file>

<file path=ppt/slides/_rels/slide169.xml.rels><?xml version="1.0" encoding="UTF-8" standalone="yes"?>
<Relationships xmlns="http://schemas.openxmlformats.org/package/2006/relationships"><Relationship Id="rId2" Type="http://schemas.openxmlformats.org/officeDocument/2006/relationships/notesSlide" Target="../notesSlides/notesSlide169.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170.xml.rels><?xml version="1.0" encoding="UTF-8" standalone="yes"?>
<Relationships xmlns="http://schemas.openxmlformats.org/package/2006/relationships"><Relationship Id="rId2" Type="http://schemas.openxmlformats.org/officeDocument/2006/relationships/notesSlide" Target="../notesSlides/notesSlide170.xml"/><Relationship Id="rId1" Type="http://schemas.openxmlformats.org/officeDocument/2006/relationships/slideLayout" Target="../slideLayouts/slideLayout1.xml"/></Relationships>
</file>

<file path=ppt/slides/_rels/slide171.xml.rels><?xml version="1.0" encoding="UTF-8" standalone="yes"?>
<Relationships xmlns="http://schemas.openxmlformats.org/package/2006/relationships"><Relationship Id="rId2" Type="http://schemas.openxmlformats.org/officeDocument/2006/relationships/notesSlide" Target="../notesSlides/notesSlide17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2" Type="http://schemas.openxmlformats.org/officeDocument/2006/relationships/notesSlide" Target="../notesSlides/notesSlide172.xml"/><Relationship Id="rId1" Type="http://schemas.openxmlformats.org/officeDocument/2006/relationships/slideLayout" Target="../slideLayouts/slideLayout2.xml"/></Relationships>
</file>

<file path=ppt/slides/_rels/slide173.xml.rels><?xml version="1.0" encoding="UTF-8" standalone="yes"?>
<Relationships xmlns="http://schemas.openxmlformats.org/package/2006/relationships"><Relationship Id="rId2" Type="http://schemas.openxmlformats.org/officeDocument/2006/relationships/notesSlide" Target="../notesSlides/notesSlide173.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2" Type="http://schemas.openxmlformats.org/officeDocument/2006/relationships/notesSlide" Target="../notesSlides/notesSlide174.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2" Type="http://schemas.openxmlformats.org/officeDocument/2006/relationships/notesSlide" Target="../notesSlides/notesSlide175.xml"/><Relationship Id="rId1" Type="http://schemas.openxmlformats.org/officeDocument/2006/relationships/slideLayout" Target="../slideLayouts/slideLayout1.xml"/></Relationships>
</file>

<file path=ppt/slides/_rels/slide176.xml.rels><?xml version="1.0" encoding="UTF-8" standalone="yes"?>
<Relationships xmlns="http://schemas.openxmlformats.org/package/2006/relationships"><Relationship Id="rId2" Type="http://schemas.openxmlformats.org/officeDocument/2006/relationships/notesSlide" Target="../notesSlides/notesSlide176.xml"/><Relationship Id="rId1" Type="http://schemas.openxmlformats.org/officeDocument/2006/relationships/slideLayout" Target="../slideLayouts/slideLayout1.xml"/></Relationships>
</file>

<file path=ppt/slides/_rels/slide177.xml.rels><?xml version="1.0" encoding="UTF-8" standalone="yes"?>
<Relationships xmlns="http://schemas.openxmlformats.org/package/2006/relationships"><Relationship Id="rId2" Type="http://schemas.openxmlformats.org/officeDocument/2006/relationships/notesSlide" Target="../notesSlides/notesSlide177.xml"/><Relationship Id="rId1" Type="http://schemas.openxmlformats.org/officeDocument/2006/relationships/slideLayout" Target="../slideLayouts/slideLayout1.xml"/></Relationships>
</file>

<file path=ppt/slides/_rels/slide178.xml.rels><?xml version="1.0" encoding="UTF-8" standalone="yes"?>
<Relationships xmlns="http://schemas.openxmlformats.org/package/2006/relationships"><Relationship Id="rId2" Type="http://schemas.openxmlformats.org/officeDocument/2006/relationships/notesSlide" Target="../notesSlides/notesSlide178.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2" Type="http://schemas.openxmlformats.org/officeDocument/2006/relationships/notesSlide" Target="../notesSlides/notesSlide17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2" Type="http://schemas.openxmlformats.org/officeDocument/2006/relationships/notesSlide" Target="../notesSlides/notesSlide180.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2" Type="http://schemas.openxmlformats.org/officeDocument/2006/relationships/notesSlide" Target="../notesSlides/notesSlide181.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2" Type="http://schemas.openxmlformats.org/officeDocument/2006/relationships/notesSlide" Target="../notesSlides/notesSlide182.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2" Type="http://schemas.openxmlformats.org/officeDocument/2006/relationships/notesSlide" Target="../notesSlides/notesSlide183.xml"/><Relationship Id="rId1" Type="http://schemas.openxmlformats.org/officeDocument/2006/relationships/slideLayout" Target="../slideLayouts/slideLayout1.xml"/></Relationships>
</file>

<file path=ppt/slides/_rels/slide184.xml.rels><?xml version="1.0" encoding="UTF-8" standalone="yes"?>
<Relationships xmlns="http://schemas.openxmlformats.org/package/2006/relationships"><Relationship Id="rId2" Type="http://schemas.openxmlformats.org/officeDocument/2006/relationships/notesSlide" Target="../notesSlides/notesSlide184.xml"/><Relationship Id="rId1" Type="http://schemas.openxmlformats.org/officeDocument/2006/relationships/slideLayout" Target="../slideLayouts/slideLayout1.xml"/></Relationships>
</file>

<file path=ppt/slides/_rels/slide185.xml.rels><?xml version="1.0" encoding="UTF-8" standalone="yes"?>
<Relationships xmlns="http://schemas.openxmlformats.org/package/2006/relationships"><Relationship Id="rId2" Type="http://schemas.openxmlformats.org/officeDocument/2006/relationships/notesSlide" Target="../notesSlides/notesSlide185.xml"/><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2" Type="http://schemas.openxmlformats.org/officeDocument/2006/relationships/notesSlide" Target="../notesSlides/notesSlide186.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2" Type="http://schemas.openxmlformats.org/officeDocument/2006/relationships/notesSlide" Target="../notesSlides/notesSlide18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2" Type="http://schemas.openxmlformats.org/officeDocument/2006/relationships/notesSlide" Target="../notesSlides/notesSlide188.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2" Type="http://schemas.openxmlformats.org/officeDocument/2006/relationships/notesSlide" Target="../notesSlides/notesSlide189.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190.xml.rels><?xml version="1.0" encoding="UTF-8" standalone="yes"?>
<Relationships xmlns="http://schemas.openxmlformats.org/package/2006/relationships"><Relationship Id="rId2" Type="http://schemas.openxmlformats.org/officeDocument/2006/relationships/notesSlide" Target="../notesSlides/notesSlide190.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2" Type="http://schemas.openxmlformats.org/officeDocument/2006/relationships/notesSlide" Target="../notesSlides/notesSlide191.xml"/><Relationship Id="rId1" Type="http://schemas.openxmlformats.org/officeDocument/2006/relationships/slideLayout" Target="../slideLayouts/slideLayout1.xml"/></Relationships>
</file>

<file path=ppt/slides/_rels/slide192.xml.rels><?xml version="1.0" encoding="UTF-8" standalone="yes"?>
<Relationships xmlns="http://schemas.openxmlformats.org/package/2006/relationships"><Relationship Id="rId2" Type="http://schemas.openxmlformats.org/officeDocument/2006/relationships/notesSlide" Target="../notesSlides/notesSlide192.xml"/><Relationship Id="rId1" Type="http://schemas.openxmlformats.org/officeDocument/2006/relationships/slideLayout" Target="../slideLayouts/slideLayout1.xml"/></Relationships>
</file>

<file path=ppt/slides/_rels/slide193.xml.rels><?xml version="1.0" encoding="UTF-8" standalone="yes"?>
<Relationships xmlns="http://schemas.openxmlformats.org/package/2006/relationships"><Relationship Id="rId2" Type="http://schemas.openxmlformats.org/officeDocument/2006/relationships/notesSlide" Target="../notesSlides/notesSlide193.xml"/><Relationship Id="rId1" Type="http://schemas.openxmlformats.org/officeDocument/2006/relationships/slideLayout" Target="../slideLayouts/slideLayout1.xml"/></Relationships>
</file>

<file path=ppt/slides/_rels/slide194.xml.rels><?xml version="1.0" encoding="UTF-8" standalone="yes"?>
<Relationships xmlns="http://schemas.openxmlformats.org/package/2006/relationships"><Relationship Id="rId2" Type="http://schemas.openxmlformats.org/officeDocument/2006/relationships/notesSlide" Target="../notesSlides/notesSlide194.xml"/><Relationship Id="rId1" Type="http://schemas.openxmlformats.org/officeDocument/2006/relationships/slideLayout" Target="../slideLayouts/slideLayout2.xml"/></Relationships>
</file>

<file path=ppt/slides/_rels/slide195.xml.rels><?xml version="1.0" encoding="UTF-8" standalone="yes"?>
<Relationships xmlns="http://schemas.openxmlformats.org/package/2006/relationships"><Relationship Id="rId2" Type="http://schemas.openxmlformats.org/officeDocument/2006/relationships/notesSlide" Target="../notesSlides/notesSlide195.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2" Type="http://schemas.openxmlformats.org/officeDocument/2006/relationships/notesSlide" Target="../notesSlides/notesSlide196.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2" Type="http://schemas.openxmlformats.org/officeDocument/2006/relationships/notesSlide" Target="../notesSlides/notesSlide19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2" Type="http://schemas.openxmlformats.org/officeDocument/2006/relationships/notesSlide" Target="../notesSlides/notesSlide198.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2" Type="http://schemas.openxmlformats.org/officeDocument/2006/relationships/notesSlide" Target="../notesSlides/notesSlide19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2" Type="http://schemas.openxmlformats.org/officeDocument/2006/relationships/notesSlide" Target="../notesSlides/notesSlide200.xml"/><Relationship Id="rId1" Type="http://schemas.openxmlformats.org/officeDocument/2006/relationships/slideLayout" Target="../slideLayouts/slideLayout1.xml"/></Relationships>
</file>

<file path=ppt/slides/_rels/slide201.xml.rels><?xml version="1.0" encoding="UTF-8" standalone="yes"?>
<Relationships xmlns="http://schemas.openxmlformats.org/package/2006/relationships"><Relationship Id="rId2" Type="http://schemas.openxmlformats.org/officeDocument/2006/relationships/notesSlide" Target="../notesSlides/notesSlide201.xml"/><Relationship Id="rId1" Type="http://schemas.openxmlformats.org/officeDocument/2006/relationships/slideLayout" Target="../slideLayouts/slideLayout1.xml"/></Relationships>
</file>

<file path=ppt/slides/_rels/slide202.xml.rels><?xml version="1.0" encoding="UTF-8" standalone="yes"?>
<Relationships xmlns="http://schemas.openxmlformats.org/package/2006/relationships"><Relationship Id="rId2" Type="http://schemas.openxmlformats.org/officeDocument/2006/relationships/notesSlide" Target="../notesSlides/notesSlide202.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2" Type="http://schemas.openxmlformats.org/officeDocument/2006/relationships/notesSlide" Target="../notesSlides/notesSlide203.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2" Type="http://schemas.openxmlformats.org/officeDocument/2006/relationships/notesSlide" Target="../notesSlides/notesSlide204.xml"/><Relationship Id="rId1" Type="http://schemas.openxmlformats.org/officeDocument/2006/relationships/slideLayout" Target="../slideLayouts/slideLayout2.xml"/></Relationships>
</file>

<file path=ppt/slides/_rels/slide205.xml.rels><?xml version="1.0" encoding="UTF-8" standalone="yes"?>
<Relationships xmlns="http://schemas.openxmlformats.org/package/2006/relationships"><Relationship Id="rId2" Type="http://schemas.openxmlformats.org/officeDocument/2006/relationships/notesSlide" Target="../notesSlides/notesSlide205.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2" Type="http://schemas.openxmlformats.org/officeDocument/2006/relationships/notesSlide" Target="../notesSlides/notesSlide206.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2" Type="http://schemas.openxmlformats.org/officeDocument/2006/relationships/notesSlide" Target="../notesSlides/notesSlide207.xml"/><Relationship Id="rId1" Type="http://schemas.openxmlformats.org/officeDocument/2006/relationships/slideLayout" Target="../slideLayouts/slideLayout1.xml"/></Relationships>
</file>

<file path=ppt/slides/_rels/slide208.xml.rels><?xml version="1.0" encoding="UTF-8" standalone="yes"?>
<Relationships xmlns="http://schemas.openxmlformats.org/package/2006/relationships"><Relationship Id="rId2" Type="http://schemas.openxmlformats.org/officeDocument/2006/relationships/notesSlide" Target="../notesSlides/notesSlide208.xml"/><Relationship Id="rId1" Type="http://schemas.openxmlformats.org/officeDocument/2006/relationships/slideLayout" Target="../slideLayouts/slideLayout1.xml"/></Relationships>
</file>

<file path=ppt/slides/_rels/slide209.xml.rels><?xml version="1.0" encoding="UTF-8" standalone="yes"?>
<Relationships xmlns="http://schemas.openxmlformats.org/package/2006/relationships"><Relationship Id="rId2" Type="http://schemas.openxmlformats.org/officeDocument/2006/relationships/notesSlide" Target="../notesSlides/notesSlide209.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2" Type="http://schemas.openxmlformats.org/officeDocument/2006/relationships/notesSlide" Target="../notesSlides/notesSlide210.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2" Type="http://schemas.openxmlformats.org/officeDocument/2006/relationships/notesSlide" Target="../notesSlides/notesSlide211.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2" Type="http://schemas.openxmlformats.org/officeDocument/2006/relationships/notesSlide" Target="../notesSlides/notesSlide212.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2" Type="http://schemas.openxmlformats.org/officeDocument/2006/relationships/notesSlide" Target="../notesSlides/notesSlide213.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2" Type="http://schemas.openxmlformats.org/officeDocument/2006/relationships/notesSlide" Target="../notesSlides/notesSlide214.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2" Type="http://schemas.openxmlformats.org/officeDocument/2006/relationships/notesSlide" Target="../notesSlides/notesSlide215.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1.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1.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83.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84.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85.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86.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88.xml"/><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89.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90.xml"/><Relationship Id="rId1" Type="http://schemas.openxmlformats.org/officeDocument/2006/relationships/slideLayout" Target="../slideLayouts/slideLayout1.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9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92.xml"/><Relationship Id="rId1" Type="http://schemas.openxmlformats.org/officeDocument/2006/relationships/slideLayout" Target="../slideLayouts/slideLayout2.xml"/></Relationships>
</file>

<file path=ppt/slides/_rels/slide93.xml.rels><?xml version="1.0" encoding="UTF-8" standalone="yes"?>
<Relationships xmlns="http://schemas.openxmlformats.org/package/2006/relationships"><Relationship Id="rId2" Type="http://schemas.openxmlformats.org/officeDocument/2006/relationships/notesSlide" Target="../notesSlides/notesSlide93.xml"/><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2" Type="http://schemas.openxmlformats.org/officeDocument/2006/relationships/notesSlide" Target="../notesSlides/notesSlide94.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2" Type="http://schemas.openxmlformats.org/officeDocument/2006/relationships/notesSlide" Target="../notesSlides/notesSlide95.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2" Type="http://schemas.openxmlformats.org/officeDocument/2006/relationships/notesSlide" Target="../notesSlides/notesSlide96.xml"/><Relationship Id="rId1" Type="http://schemas.openxmlformats.org/officeDocument/2006/relationships/slideLayout" Target="../slideLayouts/slideLayout1.xml"/></Relationships>
</file>

<file path=ppt/slides/_rels/slide97.xml.rels><?xml version="1.0" encoding="UTF-8" standalone="yes"?>
<Relationships xmlns="http://schemas.openxmlformats.org/package/2006/relationships"><Relationship Id="rId2" Type="http://schemas.openxmlformats.org/officeDocument/2006/relationships/notesSlide" Target="../notesSlides/notesSlide97.xml"/><Relationship Id="rId1" Type="http://schemas.openxmlformats.org/officeDocument/2006/relationships/slideLayout" Target="../slideLayouts/slideLayout1.xml"/></Relationships>
</file>

<file path=ppt/slides/_rels/slide98.xml.rels><?xml version="1.0" encoding="UTF-8" standalone="yes"?>
<Relationships xmlns="http://schemas.openxmlformats.org/package/2006/relationships"><Relationship Id="rId2" Type="http://schemas.openxmlformats.org/officeDocument/2006/relationships/notesSlide" Target="../notesSlides/notesSlide98.xml"/><Relationship Id="rId1" Type="http://schemas.openxmlformats.org/officeDocument/2006/relationships/slideLayout" Target="../slideLayouts/slideLayout1.xml"/></Relationships>
</file>

<file path=ppt/slides/_rels/slide99.xml.rels><?xml version="1.0" encoding="UTF-8" standalone="yes"?>
<Relationships xmlns="http://schemas.openxmlformats.org/package/2006/relationships"><Relationship Id="rId2" Type="http://schemas.openxmlformats.org/officeDocument/2006/relationships/notesSlide" Target="../notesSlides/notesSlide9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a:extLst>
              <a:ext uri="{FF2B5EF4-FFF2-40B4-BE49-F238E27FC236}">
                <a16:creationId xmlns:a16="http://schemas.microsoft.com/office/drawing/2014/main" id="{A14D0902-7AC5-D060-9C72-CC3A97341667}"/>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0F5A44AB-1F1F-973F-5EF1-DE1E4F66DCE0}"/>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0EB4B968-85B7-F4B5-5403-1393C440C915}"/>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5669781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8BB010-3F40-E698-A54A-E69F785A2F7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2EF3EEE4-4E55-827B-5DCA-52F7074F47E0}"/>
              </a:ext>
            </a:extLst>
          </p:cNvPr>
          <p:cNvSpPr/>
          <p:nvPr/>
        </p:nvSpPr>
        <p:spPr>
          <a:xfrm>
            <a:off x="501652" y="1469791"/>
            <a:ext cx="11233148" cy="2809039"/>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OS: Windows, macOS, or Linux </a:t>
            </a:r>
          </a:p>
          <a:p>
            <a:pPr marL="812800" lvl="1" indent="-342900">
              <a:lnSpc>
                <a:spcPct val="150000"/>
              </a:lnSpc>
              <a:buFont typeface="Arial" panose="020B0604020202020204" pitchFamily="34" charset="0"/>
              <a:buChar char="•"/>
            </a:pPr>
            <a:r>
              <a:rPr lang="en-US" sz="2400" dirty="0">
                <a:latin typeface="Aptos" panose="020B0004020202020204" pitchFamily="34" charset="0"/>
              </a:rPr>
              <a:t>RAM: 8GB or higher </a:t>
            </a:r>
          </a:p>
          <a:p>
            <a:pPr marL="812800" lvl="1" indent="-342900">
              <a:lnSpc>
                <a:spcPct val="150000"/>
              </a:lnSpc>
              <a:buFont typeface="Arial" panose="020B0604020202020204" pitchFamily="34" charset="0"/>
              <a:buChar char="•"/>
            </a:pPr>
            <a:r>
              <a:rPr lang="en-US" sz="2400" dirty="0">
                <a:latin typeface="Aptos" panose="020B0004020202020204" pitchFamily="34" charset="0"/>
              </a:rPr>
              <a:t>Disk Space: 10GB+ </a:t>
            </a:r>
          </a:p>
          <a:p>
            <a:pPr marL="812800" lvl="1" indent="-342900">
              <a:lnSpc>
                <a:spcPct val="150000"/>
              </a:lnSpc>
              <a:buFont typeface="Arial" panose="020B0604020202020204" pitchFamily="34" charset="0"/>
              <a:buChar char="•"/>
            </a:pPr>
            <a:r>
              <a:rPr lang="en-US" sz="2400" dirty="0">
                <a:latin typeface="Aptos" panose="020B0004020202020204" pitchFamily="34" charset="0"/>
              </a:rPr>
              <a:t>Python: Version 3.8+ </a:t>
            </a:r>
          </a:p>
          <a:p>
            <a:pPr marL="812800" lvl="1" indent="-342900">
              <a:lnSpc>
                <a:spcPct val="150000"/>
              </a:lnSpc>
              <a:buFont typeface="Arial" panose="020B0604020202020204" pitchFamily="34" charset="0"/>
              <a:buChar char="•"/>
            </a:pPr>
            <a:r>
              <a:rPr lang="en-US" sz="2400" dirty="0">
                <a:latin typeface="Aptos" panose="020B0004020202020204" pitchFamily="34" charset="0"/>
              </a:rPr>
              <a:t>GPU (Optional)</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C57F0997-FC8C-7AC8-BF0C-870B73FC2EC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032B5DB-E5DC-D0B4-C975-7BC391E043B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627A9ABC-9441-933F-209A-150B9335B49A}"/>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System Requirements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B55272FB-8450-1894-57B9-C4C449E4B4E7}"/>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6726059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C91599-7487-3FF1-CC2E-E2529327006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AEB4D13-01F3-97E3-6DDC-2CF7E45CA955}"/>
              </a:ext>
            </a:extLst>
          </p:cNvPr>
          <p:cNvSpPr/>
          <p:nvPr/>
        </p:nvSpPr>
        <p:spPr>
          <a:xfrm>
            <a:off x="501652" y="1469791"/>
            <a:ext cx="11233148" cy="4019562"/>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dirty="0">
                <a:latin typeface="Aptos" panose="020B0004020202020204" pitchFamily="34" charset="0"/>
              </a:rPr>
              <a:t>Receive an incoming email or user prompt</a:t>
            </a:r>
          </a:p>
          <a:p>
            <a:pPr marL="812800" lvl="1" indent="-342900">
              <a:lnSpc>
                <a:spcPct val="150000"/>
              </a:lnSpc>
              <a:buFont typeface="Arial" panose="020B0604020202020204" pitchFamily="34" charset="0"/>
              <a:buChar char="•"/>
            </a:pPr>
            <a:r>
              <a:rPr lang="en-US" dirty="0">
                <a:latin typeface="Aptos" panose="020B0004020202020204" pitchFamily="34" charset="0"/>
              </a:rPr>
              <a:t>Analyze the intent and generate an appropriate response</a:t>
            </a:r>
          </a:p>
          <a:p>
            <a:pPr marL="812800" lvl="1" indent="-342900">
              <a:lnSpc>
                <a:spcPct val="150000"/>
              </a:lnSpc>
              <a:buFont typeface="Arial" panose="020B0604020202020204" pitchFamily="34" charset="0"/>
              <a:buChar char="•"/>
            </a:pPr>
            <a:r>
              <a:rPr lang="en-US" dirty="0">
                <a:latin typeface="Aptos" panose="020B0004020202020204" pitchFamily="34" charset="0"/>
              </a:rPr>
              <a:t>Provide customization options (e.g., tone: formal/informal)</a:t>
            </a:r>
          </a:p>
          <a:p>
            <a:pPr marL="812800" lvl="1" indent="-342900">
              <a:lnSpc>
                <a:spcPct val="150000"/>
              </a:lnSpc>
              <a:buFont typeface="Arial" panose="020B0604020202020204" pitchFamily="34" charset="0"/>
              <a:buChar char="•"/>
            </a:pPr>
            <a:r>
              <a:rPr lang="en-US" dirty="0">
                <a:latin typeface="Aptos" panose="020B0004020202020204" pitchFamily="34" charset="0"/>
              </a:rPr>
              <a:t>Return an AI-generated reply for review or direct sending</a:t>
            </a:r>
          </a:p>
          <a:p>
            <a:pPr marL="812800" lvl="1" indent="-342900">
              <a:lnSpc>
                <a:spcPct val="150000"/>
              </a:lnSpc>
              <a:buFont typeface="Arial" panose="020B0604020202020204" pitchFamily="34" charset="0"/>
              <a:buChar char="•"/>
            </a:pPr>
            <a:r>
              <a:rPr lang="en-US" dirty="0">
                <a:latin typeface="Aptos" panose="020B0004020202020204" pitchFamily="34" charset="0"/>
              </a:rPr>
              <a:t>Example: Automated Email Response</a:t>
            </a:r>
          </a:p>
          <a:p>
            <a:pPr marL="1270000" lvl="2" indent="-342900">
              <a:lnSpc>
                <a:spcPct val="150000"/>
              </a:lnSpc>
              <a:buFont typeface="Arial" panose="020B0604020202020204" pitchFamily="34" charset="0"/>
              <a:buChar char="•"/>
            </a:pPr>
            <a:r>
              <a:rPr lang="en-US" dirty="0">
                <a:latin typeface="Aptos" panose="020B0004020202020204" pitchFamily="34" charset="0"/>
              </a:rPr>
              <a:t>Incoming Email:			         AI Response:</a:t>
            </a:r>
          </a:p>
          <a:p>
            <a:pPr marL="1270000" lvl="2" indent="-342900">
              <a:lnSpc>
                <a:spcPct val="150000"/>
              </a:lnSpc>
              <a:buFont typeface="Arial" panose="020B0604020202020204" pitchFamily="34" charset="0"/>
              <a:buChar char="•"/>
            </a:pPr>
            <a:endParaRPr lang="en-US" dirty="0">
              <a:latin typeface="Aptos" panose="020B0004020202020204" pitchFamily="34" charset="0"/>
            </a:endParaRPr>
          </a:p>
          <a:p>
            <a:pPr marL="1270000" lvl="2" indent="-342900">
              <a:lnSpc>
                <a:spcPct val="150000"/>
              </a:lnSpc>
              <a:buFont typeface="Arial" panose="020B0604020202020204" pitchFamily="34" charset="0"/>
              <a:buChar char="•"/>
            </a:pPr>
            <a:endParaRPr lang="en-US" dirty="0">
              <a:latin typeface="Aptos" panose="020B0004020202020204" pitchFamily="34" charset="0"/>
            </a:endParaRPr>
          </a:p>
          <a:p>
            <a:pPr marL="1270000" lvl="2" indent="-342900">
              <a:lnSpc>
                <a:spcPct val="150000"/>
              </a:lnSpc>
              <a:buFont typeface="Arial" panose="020B0604020202020204" pitchFamily="34" charset="0"/>
              <a:buChar char="•"/>
            </a:pPr>
            <a:endParaRPr lang="en-US" dirty="0">
              <a:latin typeface="Aptos" panose="020B0004020202020204" pitchFamily="34" charset="0"/>
            </a:endParaRPr>
          </a:p>
          <a:p>
            <a:pPr marL="1270000" lvl="2" indent="-342900">
              <a:lnSpc>
                <a:spcPct val="150000"/>
              </a:lnSpc>
              <a:buFont typeface="Arial" panose="020B0604020202020204" pitchFamily="34" charset="0"/>
              <a:buChar char="•"/>
            </a:pPr>
            <a:endParaRPr lang="en-US" sz="9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0AD393FE-F1B0-5527-EBE6-A501C613985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2AA81210-4075-C6E7-1CFC-60C1F99432EE}"/>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4DB1DEA4-DB4E-0892-6A17-B8E190C0BD34}"/>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Email Responder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A99B17C-5761-7833-C47F-7D4AFF90EF76}"/>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pic>
        <p:nvPicPr>
          <p:cNvPr id="3" name="Picture 2" descr="A black background with white text&#10;&#10;AI-generated content may be incorrect.">
            <a:extLst>
              <a:ext uri="{FF2B5EF4-FFF2-40B4-BE49-F238E27FC236}">
                <a16:creationId xmlns:a16="http://schemas.microsoft.com/office/drawing/2014/main" id="{2EF264D0-3687-8026-4DA7-6B1563435AE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88957" y="4180663"/>
            <a:ext cx="4800600" cy="1346200"/>
          </a:xfrm>
          <a:prstGeom prst="rect">
            <a:avLst/>
          </a:prstGeom>
        </p:spPr>
      </p:pic>
      <p:pic>
        <p:nvPicPr>
          <p:cNvPr id="5" name="Picture 4" descr="A screenshot of a black and white message&#10;&#10;AI-generated content may be incorrect.">
            <a:extLst>
              <a:ext uri="{FF2B5EF4-FFF2-40B4-BE49-F238E27FC236}">
                <a16:creationId xmlns:a16="http://schemas.microsoft.com/office/drawing/2014/main" id="{FB5F23E9-7EB4-F064-917D-00761498081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412705" y="4180663"/>
            <a:ext cx="5288695" cy="2092546"/>
          </a:xfrm>
          <a:prstGeom prst="rect">
            <a:avLst/>
          </a:prstGeom>
        </p:spPr>
      </p:pic>
    </p:spTree>
    <p:extLst>
      <p:ext uri="{BB962C8B-B14F-4D97-AF65-F5344CB8AC3E}">
        <p14:creationId xmlns:p14="http://schemas.microsoft.com/office/powerpoint/2010/main" val="19046850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84188E-ABC7-5E98-A6B3-2FEC2B8EBAD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B482737-5556-4431-FEB6-99B1E71F042A}"/>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F55AC33-5B16-3CD7-4B4D-FF13023654C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3AEADCC5-C9E3-7760-A31F-D875D7F69C6C}"/>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3351D3AE-7945-9EDE-B309-7D24FB99E70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Email Responder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11D30EB-905C-17BC-47B5-E5F7B0EF4F0B}"/>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638821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EC0EE2-39EE-C0EE-1BF6-6F7E6B66048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CC812E3-E6D8-2A15-A8C1-E2A66A9846AF}"/>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email_responder.py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339146A-0FFA-8EF6-00BF-564262252B50}"/>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D7F5E7DF-A6BB-0D5E-08CA-19DD1133D0D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CA261676-6422-AD39-4A4F-B66B9662C867}"/>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the Email Responder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0A8D108-6A03-7B46-CF24-F354D55CC4EB}"/>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28145315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CFFE7A-F3D0-F5E3-2A37-00DFAA217CD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F55FC5B-6E4D-8E1D-9B1A-53AAB5814011}"/>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Customizing the Tone</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Email Responses</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5F96CAFD-4EDF-C4A5-10BE-F20E50E7F22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C116DDDC-E618-A2E7-31FD-53C450E24B0D}"/>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2918341-C2FE-2D6B-C31D-28E2419E907B}"/>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Email Responder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61F5F0F-D0DA-7E3E-D3F5-F7932BAF24C3}"/>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6553556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F24EE6-1610-5279-6D66-01827373CCA0}"/>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6F523B04-A475-4F2A-F7DE-16C6625A935C}"/>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9876A19D-290E-06A7-9683-CF53BA12380A}"/>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11</a:t>
            </a:r>
          </a:p>
          <a:p>
            <a:pPr>
              <a:defRPr/>
            </a:pPr>
            <a:r>
              <a:rPr lang="en-US" sz="4800" b="1" dirty="0">
                <a:solidFill>
                  <a:schemeClr val="bg1">
                    <a:lumMod val="85000"/>
                  </a:schemeClr>
                </a:solidFill>
                <a:latin typeface="Arial"/>
                <a:cs typeface="Arial"/>
              </a:rPr>
              <a:t>Automated Email Responder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CB9F7B00-F1CC-96AE-FC1A-160076F00B2A}"/>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019145204"/>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7118DB-AC7F-DB36-5217-141B0A1130D0}"/>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9F1D3E20-C949-69AE-F921-D582E182C718}"/>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656E1887-CCBA-AFD3-B0E0-252A2991F9BA}"/>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9F4B26AA-9A0D-F558-74FE-56F90A804454}"/>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98308869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95BB7C6-D11D-CD9B-DA54-D5AD3E406A2C}"/>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3349AEEA-E455-3602-7C13-3A9A4DE998C8}"/>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AA891989-DC3B-8DD2-0B83-248CDFBED02D}"/>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12</a:t>
            </a:r>
          </a:p>
          <a:p>
            <a:pPr>
              <a:defRPr/>
            </a:pPr>
            <a:r>
              <a:rPr lang="en-US" sz="4800" b="1" dirty="0">
                <a:solidFill>
                  <a:schemeClr val="bg1">
                    <a:lumMod val="85000"/>
                  </a:schemeClr>
                </a:solidFill>
                <a:latin typeface="Arial"/>
                <a:cs typeface="Arial"/>
              </a:rPr>
              <a:t>AI-Powered Resume Generator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47A6F3D8-39A1-C302-1EE7-F4777CBEF2FE}"/>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68957813"/>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4E523D-12EE-F488-200C-FF93A67BC94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085D175-2DB0-7A18-3448-07A39FB957CD}"/>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ATS Compatibility </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Professionalism </a:t>
            </a:r>
          </a:p>
          <a:p>
            <a:pPr marL="812800" lvl="1" indent="-342900">
              <a:lnSpc>
                <a:spcPct val="150000"/>
              </a:lnSpc>
              <a:buFont typeface="Arial" panose="020B0604020202020204" pitchFamily="34" charset="0"/>
              <a:buChar char="•"/>
            </a:pPr>
            <a:r>
              <a:rPr lang="en-US" sz="2000" dirty="0">
                <a:latin typeface="Aptos" panose="020B0004020202020204" pitchFamily="34" charset="0"/>
              </a:rPr>
              <a:t>Customizable Output</a:t>
            </a:r>
          </a:p>
          <a:p>
            <a:pPr marL="812800" lvl="1" indent="-342900">
              <a:lnSpc>
                <a:spcPct val="150000"/>
              </a:lnSpc>
              <a:buFont typeface="Arial" panose="020B0604020202020204" pitchFamily="34" charset="0"/>
              <a:buChar char="•"/>
            </a:pPr>
            <a:r>
              <a:rPr lang="en-US" sz="2000" dirty="0">
                <a:latin typeface="Aptos" panose="020B0004020202020204" pitchFamily="34" charset="0"/>
              </a:rPr>
              <a:t>Increases Hiring Chances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Job seekers creating a resume from scratch. </a:t>
            </a:r>
          </a:p>
          <a:p>
            <a:pPr marL="812800" lvl="1" indent="-342900">
              <a:lnSpc>
                <a:spcPct val="150000"/>
              </a:lnSpc>
              <a:buFont typeface="Arial" panose="020B0604020202020204" pitchFamily="34" charset="0"/>
              <a:buChar char="•"/>
            </a:pPr>
            <a:r>
              <a:rPr lang="en-US" sz="2000" dirty="0">
                <a:latin typeface="Aptos" panose="020B0004020202020204" pitchFamily="34" charset="0"/>
              </a:rPr>
              <a:t>Experienced professionals updating their resumes.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Students and fresh graduates building their first resume. </a:t>
            </a:r>
          </a:p>
          <a:p>
            <a:pPr marL="812800" lvl="1" indent="-342900">
              <a:lnSpc>
                <a:spcPct val="150000"/>
              </a:lnSpc>
              <a:buFont typeface="Arial" panose="020B0604020202020204" pitchFamily="34" charset="0"/>
              <a:buChar char="•"/>
            </a:pPr>
            <a:r>
              <a:rPr lang="en-US" sz="2000" dirty="0">
                <a:latin typeface="Aptos" panose="020B0004020202020204" pitchFamily="34" charset="0"/>
              </a:rPr>
              <a:t>Freelancers tailoring resumes for different projects.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Companies generating AI-based resume templates for employees.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936D64B-10A6-F905-B9D6-A4401595E84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3380B2C-8C48-E301-F48A-199DBB3E8BE6}"/>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A03E653-D1BB-E8FF-94D7-E4CF17DD266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Resume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DBED4F5-55CC-87A9-68E1-6FC76A7D2C2D}"/>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666638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D5EDFEF-8CB2-A3C9-976D-37B00A7EFB6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BCD51C1-34AD-5979-E350-5FD8056A9BA1}"/>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user input </a:t>
            </a:r>
          </a:p>
          <a:p>
            <a:pPr marL="812800" lvl="1" indent="-342900">
              <a:lnSpc>
                <a:spcPct val="150000"/>
              </a:lnSpc>
              <a:buFont typeface="Arial" panose="020B0604020202020204" pitchFamily="34" charset="0"/>
              <a:buChar char="•"/>
            </a:pPr>
            <a:r>
              <a:rPr lang="en-US" sz="2400" dirty="0">
                <a:latin typeface="Aptos" panose="020B0004020202020204" pitchFamily="34" charset="0"/>
              </a:rPr>
              <a:t>Generate a structured resume in a professional format</a:t>
            </a:r>
          </a:p>
          <a:p>
            <a:pPr marL="812800" lvl="1" indent="-342900">
              <a:lnSpc>
                <a:spcPct val="150000"/>
              </a:lnSpc>
              <a:buFont typeface="Arial" panose="020B0604020202020204" pitchFamily="34" charset="0"/>
              <a:buChar char="•"/>
            </a:pPr>
            <a:r>
              <a:rPr lang="en-US" sz="2400" dirty="0">
                <a:latin typeface="Aptos" panose="020B0004020202020204" pitchFamily="34" charset="0"/>
              </a:rPr>
              <a:t>Ensure ATS-friendliness by optimizing layout and keywords</a:t>
            </a:r>
          </a:p>
          <a:p>
            <a:pPr marL="812800" lvl="1" indent="-342900">
              <a:lnSpc>
                <a:spcPct val="150000"/>
              </a:lnSpc>
              <a:buFont typeface="Arial" panose="020B0604020202020204" pitchFamily="34" charset="0"/>
              <a:buChar char="•"/>
            </a:pPr>
            <a:r>
              <a:rPr lang="en-US" sz="2400" dirty="0">
                <a:latin typeface="Aptos" panose="020B0004020202020204" pitchFamily="34" charset="0"/>
              </a:rPr>
              <a:t>Provide a downloadable version </a:t>
            </a:r>
          </a:p>
        </p:txBody>
      </p:sp>
      <p:sp>
        <p:nvSpPr>
          <p:cNvPr id="6" name="Rectangle">
            <a:extLst>
              <a:ext uri="{FF2B5EF4-FFF2-40B4-BE49-F238E27FC236}">
                <a16:creationId xmlns:a16="http://schemas.microsoft.com/office/drawing/2014/main" id="{EF7F7CF9-B1EA-575B-8CAB-D7DC7A0DF87C}"/>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8BCF000F-4065-EE5F-2D02-02ECC1C98A5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DF480FE1-54C9-7C39-8DFA-A9BE808CE266}"/>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Resume Generator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C4B76F4-00AA-6315-9523-A720EAF98ABC}"/>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65265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46EB73-EF8C-6255-F787-6ABC9B912701}"/>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D408361-BD8A-74A6-2659-9F2C9AF33457}"/>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82CE7F9-301F-EEB1-B949-7F6143C3C4DE}"/>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00DF153B-AA51-38F4-9113-AF877CFC417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043CD7C9-8D65-D2D5-1930-4417EA57DEF0}"/>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Resume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1FEBE4C-7CA5-C979-C3FE-3578E49F22DE}"/>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6128321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A8482A-BADD-C064-F447-EB8B85B820D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DD41C3F-C8F8-8706-F93E-FEE9E827B659}"/>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a:t>
            </a:r>
            <a:r>
              <a:rPr lang="en-US" sz="2400" dirty="0" err="1">
                <a:latin typeface="Aptos" panose="020B0004020202020204" pitchFamily="34" charset="0"/>
              </a:rPr>
              <a:t>Ollama</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Download and Install DeepSeek AI</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DeepSeek AI Locally</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0863AD30-8591-475C-38D5-FB75C5CA3815}"/>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4C81FF4-2120-D4BC-4D45-BF1C922AF7EA}"/>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1104120-3D96-46A9-2B85-E7A2F90F1C7F}"/>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Installing DeepSeek AI Locally</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BAE7C540-4F61-B355-CB65-3610641F5503}"/>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327143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9DE22-7D35-B70E-424E-9AF553512AB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AD3BD4F-8E66-7005-FA05-65A99173FD2E}"/>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resume_generator.py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2893FB67-72BB-D879-26DA-42533B41EF8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6ABCCF4-E8C5-8161-7666-40DC4B3418F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4FFA3D7-4A8C-5373-3B47-C9DCC5044B76}"/>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Resume Generation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92A6778-1D8C-7A16-3D4A-1C7183BB1764}"/>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1302273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562A988-FB9B-609D-B880-2441D820448E}"/>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578B8FB-89C1-CF74-5E22-7F178C3E5B2D}"/>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Generating PDF Resumes</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Resume Generation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D341FBD-8783-D723-87A5-081DACA4386F}"/>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D9A23A48-E7A6-7255-C043-BD6C6A77561D}"/>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0225505D-2C2C-6523-0606-EE82BFA1CB90}"/>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Resume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903181E1-6609-CEF3-E5C9-260E047DB787}"/>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91703088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F4C351-5D8D-8561-32B0-BCE06EC96930}"/>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CE4DD545-80A0-F0F8-BAB7-0F82D1CFF4B2}"/>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1C99585C-88E8-555A-5203-45406BD50712}"/>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12</a:t>
            </a:r>
          </a:p>
          <a:p>
            <a:pPr>
              <a:defRPr/>
            </a:pPr>
            <a:r>
              <a:rPr lang="en-US" sz="4800" b="1" dirty="0">
                <a:solidFill>
                  <a:schemeClr val="bg1">
                    <a:lumMod val="85000"/>
                  </a:schemeClr>
                </a:solidFill>
                <a:latin typeface="Arial"/>
                <a:cs typeface="Arial"/>
              </a:rPr>
              <a:t>AI-Powered Resume Generator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E5DC8E4A-DC4C-396F-0185-F0318350314F}"/>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35805790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3A0095F-A01F-26F5-E6A1-2438E3FFA3BB}"/>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30E4DE9F-5E5A-819E-646E-D1DB6086A1B6}"/>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1AB28A0D-0290-C820-EC54-D7B0D3D0EFE0}"/>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F17A70AD-D36B-81F7-9B46-7B90C765BED6}"/>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309531898"/>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9E829B-991A-A013-088E-B9B1086F5B8B}"/>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FEBA0369-1D8F-9785-5831-1B4AAE917CFC}"/>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0917FEBE-6063-2890-D0F8-462A9AB637DC}"/>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13</a:t>
            </a:r>
          </a:p>
          <a:p>
            <a:pPr>
              <a:defRPr/>
            </a:pPr>
            <a:r>
              <a:rPr lang="en-US" sz="4800" b="1" dirty="0">
                <a:solidFill>
                  <a:schemeClr val="bg1">
                    <a:lumMod val="85000"/>
                  </a:schemeClr>
                </a:solidFill>
                <a:latin typeface="Arial"/>
                <a:cs typeface="Arial"/>
              </a:rPr>
              <a:t>AI-Based Meeting Minutes Generator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D4E5A7F1-65BC-AE45-32CC-4EAC4F2C7BA8}"/>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09359025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48C917-7F1F-A711-A8AA-20ED95EE47C5}"/>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6843F88-B725-FD19-A2BC-7DB2389C9A1E}"/>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Accuracy </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Collaboration </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Provides Structure </a:t>
            </a:r>
          </a:p>
          <a:p>
            <a:pPr marL="812800" lvl="1" indent="-342900">
              <a:lnSpc>
                <a:spcPct val="150000"/>
              </a:lnSpc>
              <a:buFont typeface="Arial" panose="020B0604020202020204" pitchFamily="34" charset="0"/>
              <a:buChar char="•"/>
            </a:pPr>
            <a:r>
              <a:rPr lang="en-US" sz="2000" dirty="0">
                <a:latin typeface="Aptos" panose="020B0004020202020204" pitchFamily="34" charset="0"/>
              </a:rPr>
              <a:t>Works with Audio or Text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Corporate meetings</a:t>
            </a:r>
          </a:p>
          <a:p>
            <a:pPr marL="812800" lvl="1" indent="-342900">
              <a:lnSpc>
                <a:spcPct val="150000"/>
              </a:lnSpc>
              <a:buFont typeface="Arial" panose="020B0604020202020204" pitchFamily="34" charset="0"/>
              <a:buChar char="•"/>
            </a:pPr>
            <a:r>
              <a:rPr lang="en-US" sz="2000" dirty="0">
                <a:latin typeface="Aptos" panose="020B0004020202020204" pitchFamily="34" charset="0"/>
              </a:rPr>
              <a:t>Virtual meetings</a:t>
            </a:r>
          </a:p>
          <a:p>
            <a:pPr marL="812800" lvl="1" indent="-342900">
              <a:lnSpc>
                <a:spcPct val="150000"/>
              </a:lnSpc>
              <a:buFont typeface="Arial" panose="020B0604020202020204" pitchFamily="34" charset="0"/>
              <a:buChar char="•"/>
            </a:pPr>
            <a:r>
              <a:rPr lang="en-US" sz="2000" dirty="0">
                <a:latin typeface="Aptos" panose="020B0004020202020204" pitchFamily="34" charset="0"/>
              </a:rPr>
              <a:t>Educational discussions </a:t>
            </a:r>
          </a:p>
          <a:p>
            <a:pPr marL="812800" lvl="1" indent="-342900">
              <a:lnSpc>
                <a:spcPct val="150000"/>
              </a:lnSpc>
              <a:buFont typeface="Arial" panose="020B0604020202020204" pitchFamily="34" charset="0"/>
              <a:buChar char="•"/>
            </a:pPr>
            <a:r>
              <a:rPr lang="en-US" sz="2000" dirty="0">
                <a:latin typeface="Aptos" panose="020B0004020202020204" pitchFamily="34" charset="0"/>
              </a:rPr>
              <a:t>Legal and board meetings </a:t>
            </a:r>
          </a:p>
          <a:p>
            <a:pPr marL="812800" lvl="1" indent="-342900">
              <a:lnSpc>
                <a:spcPct val="150000"/>
              </a:lnSpc>
              <a:buFont typeface="Arial" panose="020B0604020202020204" pitchFamily="34" charset="0"/>
              <a:buChar char="•"/>
            </a:pPr>
            <a:r>
              <a:rPr lang="en-US" sz="2000" dirty="0">
                <a:latin typeface="Aptos" panose="020B0004020202020204" pitchFamily="34" charset="0"/>
              </a:rPr>
              <a:t>Client meetings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29CEBE79-EC7F-7465-BDF8-420FB93CB226}"/>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C743497D-9947-838F-6137-C964C9189348}"/>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50990AA3-7595-DC9E-CDEE-B79BA48CB69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AI for Meeting Minutes?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C8F3DC47-353D-F34D-EED8-06CBB01FC1F1}"/>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3772996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F56AB9-C2A0-0B89-D252-06BBE263D76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000EEC8-0494-210D-25A4-194FF41CAD61}"/>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a meeting transcript (text input or voice recording)</a:t>
            </a:r>
          </a:p>
          <a:p>
            <a:pPr marL="812800" lvl="1" indent="-342900">
              <a:lnSpc>
                <a:spcPct val="150000"/>
              </a:lnSpc>
              <a:buFont typeface="Arial" panose="020B0604020202020204" pitchFamily="34" charset="0"/>
              <a:buChar char="•"/>
            </a:pPr>
            <a:r>
              <a:rPr lang="en-US" sz="2400" dirty="0">
                <a:latin typeface="Aptos" panose="020B0004020202020204" pitchFamily="34" charset="0"/>
              </a:rPr>
              <a:t>Extract key points such as agenda, discussions, and decisions</a:t>
            </a:r>
          </a:p>
          <a:p>
            <a:pPr marL="812800" lvl="1" indent="-342900">
              <a:lnSpc>
                <a:spcPct val="150000"/>
              </a:lnSpc>
              <a:buFont typeface="Arial" panose="020B0604020202020204" pitchFamily="34" charset="0"/>
              <a:buChar char="•"/>
            </a:pPr>
            <a:r>
              <a:rPr lang="en-US" sz="2400" dirty="0">
                <a:latin typeface="Aptos" panose="020B0004020202020204" pitchFamily="34" charset="0"/>
              </a:rPr>
              <a:t>Summarize the meeting in a structured format</a:t>
            </a:r>
          </a:p>
          <a:p>
            <a:pPr marL="812800" lvl="1" indent="-342900">
              <a:lnSpc>
                <a:spcPct val="150000"/>
              </a:lnSpc>
              <a:buFont typeface="Arial" panose="020B0604020202020204" pitchFamily="34" charset="0"/>
              <a:buChar char="•"/>
            </a:pPr>
            <a:r>
              <a:rPr lang="en-US" sz="2400" dirty="0">
                <a:latin typeface="Aptos" panose="020B0004020202020204" pitchFamily="34" charset="0"/>
              </a:rPr>
              <a:t>List action items for follow-ups.</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01CCE73A-2677-8DF7-6816-66613CACDEAF}"/>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FF29412A-3FDC-C7C6-BD93-769A34FCAF5B}"/>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566F7E81-2AE6-7827-2BDC-73CF187B7CB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Meeting Minutes Generator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090475E-A214-E477-4FBA-AF2FE6EC6587}"/>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02947462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487AEE-7882-7A50-F86D-8A19C9C86AB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DC080FD-2B1E-9C3B-DCAC-8030AFDBB718}"/>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83D2B091-C94F-8147-2AEF-41A5B602D31F}"/>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F99CCC4-62A8-8FD2-8F85-4D81B9F60CE6}"/>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5A00D4B-89C2-8317-F2F1-9C54BDE5BA0C}"/>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Meeting Minutes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E66B372-16EA-6FC6-2BAC-1FE2D90118BB}"/>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1266307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02B233-8C17-E630-F806-0589C65F985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D6F5F8C-E0DE-76E2-9B34-B69A2A042920}"/>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meeting_minutes.py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0ECA680E-82DA-9578-0675-9369CC40B5A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4D568A3-3A94-48D9-3494-A725CCCFB3D0}"/>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0DAA6B0-FA6F-56F5-B771-A643FC1A675A}"/>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Meeting Minutes Generation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BF0A2B7-DAB2-32A3-6B1B-32A434C5CF80}"/>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0630956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003AA9-638E-4E98-F2FD-8C3B70B693F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B077B73-263E-79E5-484D-CDF41E646B52}"/>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Supporting Audio Transcription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Meeting Summaries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FCF4BA2E-26CE-C525-1DFB-A87F7F581C5C}"/>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B43B767-EEC7-C3A4-429B-779F2A1924CF}"/>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DA438F44-1B3B-07F1-EE0C-2098DD4A4926}"/>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Meeting Minutes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B1466FD-BA90-DC8F-DA9E-2B43D9A474C3}"/>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0442425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A8D214-F61D-6472-D8F2-8447DFE8C18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8155751-2F71-1100-59B6-DED7A448A4FE}"/>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1️⃣ Run DeepSeek AI in CLI mode</a:t>
            </a:r>
          </a:p>
          <a:p>
            <a:pPr marL="812800" lvl="1" indent="-342900">
              <a:lnSpc>
                <a:spcPct val="150000"/>
              </a:lnSpc>
              <a:buFont typeface="Arial" panose="020B0604020202020204" pitchFamily="34" charset="0"/>
              <a:buChar char="•"/>
            </a:pPr>
            <a:r>
              <a:rPr lang="en-US" sz="2400" dirty="0">
                <a:latin typeface="Aptos" panose="020B0004020202020204" pitchFamily="34" charset="0"/>
              </a:rPr>
              <a:t>2️⃣ Enter a sample prompt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7D6FB861-1ED0-C81D-5000-86012C4C2CBA}"/>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DEA051C7-74AF-0168-9828-496F4D967A8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09CD9E9-2603-E999-4989-E45B3724F565}"/>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Running Your First Test Prompt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26CB50E-9AB6-14FF-36C7-F10F0B185811}"/>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84342697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F05E6AA-4AD6-2B2B-7099-E6542D14B400}"/>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13ED977D-D44A-91CF-F01C-849A13FE53E0}"/>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E9D341D8-3525-986E-24E7-48F93758E977}"/>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13</a:t>
            </a:r>
          </a:p>
          <a:p>
            <a:pPr>
              <a:defRPr/>
            </a:pPr>
            <a:r>
              <a:rPr lang="en-US" sz="4800" b="1" dirty="0">
                <a:solidFill>
                  <a:schemeClr val="bg1">
                    <a:lumMod val="85000"/>
                  </a:schemeClr>
                </a:solidFill>
                <a:latin typeface="Arial"/>
                <a:cs typeface="Arial"/>
              </a:rPr>
              <a:t>AI-Based Meeting Minutes Generator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E8020B96-3B11-5279-F1E3-7732A4211AB9}"/>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87724173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1540B9-A589-9153-55D1-CD70FAA57460}"/>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061155C2-4D2E-D78F-984D-448D7EB30FA9}"/>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36CF7858-C5FD-8EDE-62FE-99D8353D6FC9}"/>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88FD41D2-1A09-091B-9705-184C28ABABC6}"/>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889050000"/>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F73AF2-63B3-ABE0-601A-FCC63FE98F92}"/>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1F39F747-39B2-D550-912D-83F5F39B0241}"/>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2517BD41-A900-54FE-3D45-5BF6E27A1AE8}"/>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14</a:t>
            </a:r>
          </a:p>
          <a:p>
            <a:pPr>
              <a:defRPr/>
            </a:pPr>
            <a:r>
              <a:rPr lang="en-US" sz="4800" b="1" dirty="0">
                <a:solidFill>
                  <a:schemeClr val="bg1">
                    <a:lumMod val="85000"/>
                  </a:schemeClr>
                </a:solidFill>
                <a:latin typeface="Arial"/>
                <a:cs typeface="Arial"/>
              </a:rPr>
              <a:t>Automated PDF Text Extractor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04CE7561-F494-D845-2862-DB97AB128C9E}"/>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922747664"/>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FB242F-74B0-2FE6-1ED8-99A3472CEEA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B2ADE850-B8B9-EF12-AED2-33A73D6325FF}"/>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Automates Text Extraction</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Processes Large Documents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Extracts from Scanned PDFs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Supports Multiple Formats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Productivity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Extracting data from reports and contracts.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Converting scanned PDFs into editable text. </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Processing financial statements and invoices.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Extracting academic research papers for summarization. </a:t>
            </a:r>
          </a:p>
          <a:p>
            <a:pPr marL="812800" lvl="1" indent="-342900">
              <a:lnSpc>
                <a:spcPct val="150000"/>
              </a:lnSpc>
              <a:buFont typeface="Arial" panose="020B0604020202020204" pitchFamily="34" charset="0"/>
              <a:buChar char="•"/>
            </a:pPr>
            <a:r>
              <a:rPr lang="en-US" sz="2000" dirty="0">
                <a:latin typeface="Aptos" panose="020B0004020202020204" pitchFamily="34" charset="0"/>
              </a:rPr>
              <a:t>Digitizing historical and legal documents.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A4EB529-C230-3C7A-3020-B685CD4BF843}"/>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7A1CC12-6F17-0907-A241-4DF617C1A3F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AED0A050-E8B1-9550-A506-B3651E4383FA}"/>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PDF Text Extractor?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BA4E9BA-BF97-8504-9BF6-3E9040FF6654}"/>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897022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0D311-8683-3416-3C52-0A1942D28E2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F0812BF-385E-4556-5A03-B27D2DD690AB}"/>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a PDF file as input</a:t>
            </a:r>
          </a:p>
          <a:p>
            <a:pPr marL="812800" lvl="1" indent="-342900">
              <a:lnSpc>
                <a:spcPct val="150000"/>
              </a:lnSpc>
              <a:buFont typeface="Arial" panose="020B0604020202020204" pitchFamily="34" charset="0"/>
              <a:buChar char="•"/>
            </a:pPr>
            <a:r>
              <a:rPr lang="en-US" sz="2400" dirty="0">
                <a:latin typeface="Aptos" panose="020B0004020202020204" pitchFamily="34" charset="0"/>
              </a:rPr>
              <a:t>Extract text from the document </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structured text output</a:t>
            </a:r>
          </a:p>
          <a:p>
            <a:pPr marL="812800" lvl="1" indent="-342900">
              <a:lnSpc>
                <a:spcPct val="150000"/>
              </a:lnSpc>
              <a:buFont typeface="Arial" panose="020B0604020202020204" pitchFamily="34" charset="0"/>
              <a:buChar char="•"/>
            </a:pPr>
            <a:r>
              <a:rPr lang="en-US" sz="2400" dirty="0">
                <a:latin typeface="Aptos" panose="020B0004020202020204" pitchFamily="34" charset="0"/>
              </a:rPr>
              <a:t>Provide download options for extracted content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485AA6BF-A4C1-87EF-6F38-560A0D75C490}"/>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2A5A631F-EA48-2B86-6C0C-B47A39F3BBD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591362F-9C33-C098-D567-686A183EECA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PDF Text Extractor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1D894E9-BF72-3C4D-40D7-5B6FB841911A}"/>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2483592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BF35E2-42D4-B015-4FB9-33B56A61511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DF2A625-F4CA-0706-FAD7-E2C8AF8F232C}"/>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0D27C5B2-6859-C01C-48B0-9BF65438F4B0}"/>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083C0A5-AC60-4FC0-A8DC-44CA8B83D9CB}"/>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032AC0C7-0CFC-FCA1-4686-6EA8023C382A}"/>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PDF Text Extractor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CB722AFD-76F3-3567-0B69-995FB4851D02}"/>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9429259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BD74D24-1C80-0704-1ED8-D2058D5C352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3480E2F-723B-631F-CF2C-1DD7FBC5AF4D}"/>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a:t>
            </a:r>
            <a:r>
              <a:rPr lang="en-US" sz="2400" dirty="0"/>
              <a:t>Modify </a:t>
            </a:r>
            <a:r>
              <a:rPr lang="en-US" sz="2400" dirty="0" err="1"/>
              <a:t>pdf_text_extractor.py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A7DEEAC4-FB31-8D38-169E-14E9870CFB15}"/>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6DFFAA06-D198-ED5C-0A64-7CE783251B06}"/>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14B98357-352D-86F5-AB77-4B8B906A19EF}"/>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PDF Text Extraction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2D8EFC3-0391-2563-F3D2-A73EEC8ADA23}"/>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102827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8370C0-49EB-45FB-347A-11B0EE1D6E7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1BFF4C7-1251-E43D-4B27-FEE1E0B9048E}"/>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Handling Scanned PDFs with OCR</a:t>
            </a:r>
          </a:p>
          <a:p>
            <a:pPr marL="812800" lvl="1" indent="-342900">
              <a:lnSpc>
                <a:spcPct val="150000"/>
              </a:lnSpc>
              <a:buFont typeface="Arial" panose="020B0604020202020204" pitchFamily="34" charset="0"/>
              <a:buChar char="•"/>
            </a:pPr>
            <a:r>
              <a:rPr lang="en-US" sz="2400" dirty="0">
                <a:latin typeface="Aptos" panose="020B0004020202020204" pitchFamily="34" charset="0"/>
              </a:rPr>
              <a:t>Summarizing Extracted Text with AI</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AA083D96-1C4F-BA82-B268-766E5E3A8B0C}"/>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3F410B0C-5BD2-28EE-7770-46A91AD54E2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F8141BE-F980-BA69-639A-D06082A07824}"/>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PDF Text Extractor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B10B82A-AE6F-D188-90D9-2C2265AFA86D}"/>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44913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A3608E-4318-D4E0-07EB-0014644AE943}"/>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BAD21C94-FCFA-23DF-73E8-E87E0147BC67}"/>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BEF43689-A169-1205-BE06-9CE5A3DF6DC2}"/>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14</a:t>
            </a:r>
          </a:p>
          <a:p>
            <a:pPr>
              <a:defRPr/>
            </a:pPr>
            <a:r>
              <a:rPr lang="en-US" sz="4800" b="1" dirty="0">
                <a:solidFill>
                  <a:schemeClr val="bg1">
                    <a:lumMod val="85000"/>
                  </a:schemeClr>
                </a:solidFill>
                <a:latin typeface="Arial"/>
                <a:cs typeface="Arial"/>
              </a:rPr>
              <a:t>Automated PDF Text Extractor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B8365077-816C-C48B-ED5F-E4CAA284FB04}"/>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73018897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7AADB9A-F9E5-371B-0270-05934A439B2D}"/>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51BED965-A329-637A-C816-C477DBB03C09}"/>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3F720682-CC90-9F6A-2A59-E0184E807A7C}"/>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0C237C9A-B929-93BC-1EF3-A108F86924C6}"/>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00646521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AD60755-6E9D-C0F6-DEA2-AF535790C22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4A0D528-0EF7-780A-B33B-50186D1A4B1F}"/>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Required Packages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5A7457B2-973D-2450-C006-E53EF9AC5BD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6F2BB2B4-E2A9-2F12-A069-8520AFE4647B}"/>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A2A3FB8-91EC-83D0-215B-936960FCA388}"/>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Integrating DeepSeek AI into Python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F5777C80-286C-7769-BE59-C048DD55389A}"/>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5683207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A06CFDF-A691-C658-CAE2-186F239AA5CD}"/>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E5895C60-A4A6-256D-8AF2-F830D8155E41}"/>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90C5B3D7-7C5B-E8B4-9021-4F69FF75C41C}"/>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15</a:t>
            </a:r>
          </a:p>
          <a:p>
            <a:pPr>
              <a:defRPr/>
            </a:pPr>
            <a:r>
              <a:rPr lang="en-US" sz="4800" b="1" dirty="0">
                <a:solidFill>
                  <a:schemeClr val="bg1">
                    <a:lumMod val="85000"/>
                  </a:schemeClr>
                </a:solidFill>
                <a:latin typeface="Arial"/>
                <a:cs typeface="Arial"/>
              </a:rPr>
              <a:t>Content Writer AI with </a:t>
            </a:r>
            <a:br>
              <a:rPr lang="en-US" sz="4800" b="1" dirty="0">
                <a:solidFill>
                  <a:schemeClr val="bg1">
                    <a:lumMod val="85000"/>
                  </a:schemeClr>
                </a:solidFill>
                <a:latin typeface="Arial"/>
                <a:cs typeface="Arial"/>
              </a:rPr>
            </a:br>
            <a:r>
              <a:rPr lang="en-US" sz="4800" b="1" dirty="0">
                <a:solidFill>
                  <a:schemeClr val="bg1">
                    <a:lumMod val="85000"/>
                  </a:schemeClr>
                </a:solidFill>
                <a:latin typeface="Arial"/>
                <a:cs typeface="Arial"/>
              </a:rPr>
              <a:t>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1B257D2F-90A9-453A-AD19-EFEDD30BA880}"/>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83473204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CE9E8-A61B-5247-725A-98D0D7DFE10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76088228-8A84-AD5D-1BA5-E94A16833B0A}"/>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Creativity </a:t>
            </a:r>
          </a:p>
          <a:p>
            <a:pPr marL="812800" lvl="1" indent="-342900">
              <a:lnSpc>
                <a:spcPct val="150000"/>
              </a:lnSpc>
              <a:buFont typeface="Arial" panose="020B0604020202020204" pitchFamily="34" charset="0"/>
              <a:buChar char="•"/>
            </a:pPr>
            <a:r>
              <a:rPr lang="en-US" sz="2000" dirty="0">
                <a:latin typeface="Aptos" panose="020B0004020202020204" pitchFamily="34" charset="0"/>
              </a:rPr>
              <a:t>SEO Optimization </a:t>
            </a:r>
          </a:p>
          <a:p>
            <a:pPr marL="812800" lvl="1" indent="-342900">
              <a:lnSpc>
                <a:spcPct val="150000"/>
              </a:lnSpc>
              <a:buFont typeface="Arial" panose="020B0604020202020204" pitchFamily="34" charset="0"/>
              <a:buChar char="•"/>
            </a:pPr>
            <a:r>
              <a:rPr lang="en-US" sz="2000" dirty="0">
                <a:latin typeface="Aptos" panose="020B0004020202020204" pitchFamily="34" charset="0"/>
              </a:rPr>
              <a:t>Consistent Quality </a:t>
            </a:r>
          </a:p>
          <a:p>
            <a:pPr marL="812800" lvl="1" indent="-342900">
              <a:lnSpc>
                <a:spcPct val="150000"/>
              </a:lnSpc>
              <a:buFont typeface="Arial" panose="020B0604020202020204" pitchFamily="34" charset="0"/>
              <a:buChar char="•"/>
            </a:pPr>
            <a:r>
              <a:rPr lang="en-US" sz="2000" dirty="0">
                <a:latin typeface="Aptos" panose="020B0004020202020204" pitchFamily="34" charset="0"/>
              </a:rPr>
              <a:t>Versatile Usage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Writing long-form blog articles.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Generating marketing and sales copy. </a:t>
            </a:r>
          </a:p>
          <a:p>
            <a:pPr marL="812800" lvl="1" indent="-342900">
              <a:lnSpc>
                <a:spcPct val="150000"/>
              </a:lnSpc>
              <a:buFont typeface="Arial" panose="020B0604020202020204" pitchFamily="34" charset="0"/>
              <a:buChar char="•"/>
            </a:pPr>
            <a:r>
              <a:rPr lang="en-US" sz="2000" dirty="0">
                <a:latin typeface="Aptos" panose="020B0004020202020204" pitchFamily="34" charset="0"/>
              </a:rPr>
              <a:t>Creating engaging social media posts.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Writing product descriptions for e-commerce. </a:t>
            </a:r>
          </a:p>
          <a:p>
            <a:pPr marL="812800" lvl="1" indent="-342900">
              <a:lnSpc>
                <a:spcPct val="150000"/>
              </a:lnSpc>
              <a:buFont typeface="Arial" panose="020B0604020202020204" pitchFamily="34" charset="0"/>
              <a:buChar char="•"/>
            </a:pPr>
            <a:r>
              <a:rPr lang="en-US" sz="2000" dirty="0">
                <a:latin typeface="Aptos" panose="020B0004020202020204" pitchFamily="34" charset="0"/>
              </a:rPr>
              <a:t>Assisting with thought leadership content.</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5ED9A4C6-2BC1-A8C5-9B81-2EFAF366997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5004231-F01F-C418-FA16-1272A670EDDA}"/>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A09A88E5-62FB-7085-0B9B-577F39387992}"/>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AI for Content Writing?</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2D69BFE3-5D0E-CA85-EC47-3A9CFC8B5409}"/>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8213077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07193E-99BB-52E0-E688-61A82EFCA7FB}"/>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C422B6B-AF7F-D57E-EACA-2F7E6493908D}"/>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user input</a:t>
            </a:r>
          </a:p>
          <a:p>
            <a:pPr marL="812800" lvl="1" indent="-342900">
              <a:lnSpc>
                <a:spcPct val="150000"/>
              </a:lnSpc>
              <a:buFont typeface="Arial" panose="020B0604020202020204" pitchFamily="34" charset="0"/>
              <a:buChar char="•"/>
            </a:pPr>
            <a:r>
              <a:rPr lang="en-US" sz="2400" dirty="0">
                <a:latin typeface="Aptos" panose="020B0004020202020204" pitchFamily="34" charset="0"/>
              </a:rPr>
              <a:t>Generate structured content with an introduction, body, and conclusion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Ensure SEO optimization using provided keywords</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a well-structured blog post or marketing copy.</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5D5BE772-FF28-F657-0EA9-E7C58C1E42CA}"/>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F8A299EC-092C-3D11-B117-D69F1E45DD76}"/>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E60CE76D-011F-832D-3FC6-B8EA54276DDA}"/>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Content Writer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2343EEEA-321F-0014-D6B3-7073340F7D94}"/>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1742892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AB8CAC-EC5D-8567-ED79-9CC5E1341BD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588214B-38E3-AAE6-1D21-D3A1FF2B2861}"/>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75D906F5-08F9-1CDB-4157-BC2611DBE81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2003E553-5F3A-1260-BE5D-D18030548A8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A3A4A332-DB8E-3C9A-9A63-ED44B952EB27}"/>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Content Writer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702F162-3A85-DB54-3690-86CACE22CB2D}"/>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3845689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4B3A65-967B-0817-8B7C-3B6680B5BA71}"/>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9AA8CB2-5AE5-6BAF-D396-9D361D476E10}"/>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content_writer.py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3C27C4B1-4421-5F6E-19CD-B87CBCCC9DB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53F8901-A978-C155-8C4A-7B5E2BF37018}"/>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79489F1-1E83-028F-BB09-C12553B4C0AC}"/>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AI-Powered Content Writing</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9FB44B6-F7AA-35E2-79F0-72854395EBB3}"/>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50865897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A35DA9-B3D9-68B7-17CA-7EA72C62C27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BB2A6CB-CAE9-FCDF-A802-815BE5E46548}"/>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Generating Social Media Posts</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Content Generation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7570C35-D2B2-92AE-8CE9-9BB0C5AF178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607AAF7-A052-FAC2-E8BA-3A0083634761}"/>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DB8FF146-6373-EBBB-9C30-802A6A9E988F}"/>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Content Writer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705E273-5326-992F-A00C-67713379054D}"/>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988206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226257-233A-BF24-FBAD-3853F305D77D}"/>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E7986312-F7CD-AA82-ACAF-7ECEAA8C2F3E}"/>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6F0CD87E-E31A-F0D1-5652-2984F95E769F}"/>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15</a:t>
            </a:r>
          </a:p>
          <a:p>
            <a:pPr>
              <a:defRPr/>
            </a:pPr>
            <a:r>
              <a:rPr lang="en-US" sz="4800" b="1" dirty="0">
                <a:solidFill>
                  <a:schemeClr val="bg1">
                    <a:lumMod val="85000"/>
                  </a:schemeClr>
                </a:solidFill>
                <a:latin typeface="Arial"/>
                <a:cs typeface="Arial"/>
              </a:rPr>
              <a:t>Content Writer AI with </a:t>
            </a:r>
            <a:br>
              <a:rPr lang="en-US" sz="4800" b="1" dirty="0">
                <a:solidFill>
                  <a:schemeClr val="bg1">
                    <a:lumMod val="85000"/>
                  </a:schemeClr>
                </a:solidFill>
                <a:latin typeface="Arial"/>
                <a:cs typeface="Arial"/>
              </a:rPr>
            </a:br>
            <a:r>
              <a:rPr lang="en-US" sz="4800" b="1" dirty="0">
                <a:solidFill>
                  <a:schemeClr val="bg1">
                    <a:lumMod val="85000"/>
                  </a:schemeClr>
                </a:solidFill>
                <a:latin typeface="Arial"/>
                <a:cs typeface="Arial"/>
              </a:rPr>
              <a:t>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B6466032-C9F5-C2B7-D221-C1CAE8F72CC8}"/>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976094029"/>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0F73BB-9776-9CD7-0A15-FB02003A89D5}"/>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8B20413D-5E6A-6725-ACCE-D3CE1664FF06}"/>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3E6EEAAE-9165-17F9-0E0D-88CA614A071E}"/>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C1E2F4AD-374C-C480-3421-DE7AE202D1ED}"/>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15823172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235E00-B7DC-55BC-F3B0-559E1382E1D4}"/>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526203E0-FF81-0682-A1EC-8218ED784215}"/>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CCBB9D87-76C4-CAAF-7D7E-124363992A66}"/>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16</a:t>
            </a:r>
          </a:p>
          <a:p>
            <a:pPr>
              <a:defRPr/>
            </a:pPr>
            <a:r>
              <a:rPr lang="en-US" sz="4800" b="1" dirty="0">
                <a:solidFill>
                  <a:schemeClr val="bg1">
                    <a:lumMod val="85000"/>
                  </a:schemeClr>
                </a:solidFill>
                <a:latin typeface="Arial"/>
                <a:cs typeface="Arial"/>
              </a:rPr>
              <a:t>Code Auto-Completer &amp; Assistant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2207EFB7-93A9-0799-DB41-613B519D7255}"/>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071286022"/>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05201D-53F0-8883-7333-96942ED54CB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791E32C-2EF0-889B-63E3-F4CAADEB729F}"/>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Speeds Up Development</a:t>
            </a:r>
          </a:p>
          <a:p>
            <a:pPr marL="812800" lvl="1" indent="-342900">
              <a:lnSpc>
                <a:spcPct val="150000"/>
              </a:lnSpc>
              <a:buFont typeface="Arial" panose="020B0604020202020204" pitchFamily="34" charset="0"/>
              <a:buChar char="•"/>
            </a:pPr>
            <a:r>
              <a:rPr lang="en-US" sz="2000" dirty="0">
                <a:latin typeface="Aptos" panose="020B0004020202020204" pitchFamily="34" charset="0"/>
              </a:rPr>
              <a:t>Reduces Errors </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Code Quality </a:t>
            </a:r>
          </a:p>
          <a:p>
            <a:pPr marL="812800" lvl="1" indent="-342900">
              <a:lnSpc>
                <a:spcPct val="150000"/>
              </a:lnSpc>
              <a:buFont typeface="Arial" panose="020B0604020202020204" pitchFamily="34" charset="0"/>
              <a:buChar char="•"/>
            </a:pPr>
            <a:r>
              <a:rPr lang="en-US" sz="2000" dirty="0">
                <a:latin typeface="Aptos" panose="020B0004020202020204" pitchFamily="34" charset="0"/>
              </a:rPr>
              <a:t>Works with Multiple Languages</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Learning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Auto-completing functions and loops. </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Providing real-time syntax suggestions. </a:t>
            </a:r>
          </a:p>
          <a:p>
            <a:pPr marL="812800" lvl="1" indent="-342900">
              <a:lnSpc>
                <a:spcPct val="150000"/>
              </a:lnSpc>
              <a:buFont typeface="Arial" panose="020B0604020202020204" pitchFamily="34" charset="0"/>
              <a:buChar char="•"/>
            </a:pPr>
            <a:r>
              <a:rPr lang="en-US" sz="2000" dirty="0">
                <a:latin typeface="Aptos" panose="020B0004020202020204" pitchFamily="34" charset="0"/>
              </a:rPr>
              <a:t>Refactoring code for better readability. </a:t>
            </a:r>
          </a:p>
          <a:p>
            <a:pPr marL="812800" lvl="1" indent="-342900">
              <a:lnSpc>
                <a:spcPct val="150000"/>
              </a:lnSpc>
              <a:buFont typeface="Arial" panose="020B0604020202020204" pitchFamily="34" charset="0"/>
              <a:buChar char="•"/>
            </a:pPr>
            <a:r>
              <a:rPr lang="en-US" sz="2000" dirty="0">
                <a:latin typeface="Aptos" panose="020B0004020202020204" pitchFamily="34" charset="0"/>
              </a:rPr>
              <a:t>Generating boilerplate code and templates.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Helping beginners understand coding concepts.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E8915CEC-A17D-C469-E547-7BD96B0A1A23}"/>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C7F9B87-CA57-6BA3-E734-08B8400C0714}"/>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0CA1C478-5800-D614-9FB8-B5DA31A148A9}"/>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Coding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8556607-5BC2-88C5-FC81-18B6B178FB73}"/>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7548724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B2EC58-E490-3E4F-E7A2-F8D722A3E24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801D3C12-23D7-BAC0-60C6-BEF8154EA70B}"/>
              </a:ext>
            </a:extLst>
          </p:cNvPr>
          <p:cNvSpPr/>
          <p:nvPr/>
        </p:nvSpPr>
        <p:spPr>
          <a:xfrm>
            <a:off x="501652" y="1469791"/>
            <a:ext cx="11233148" cy="4985788"/>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Issue: </a:t>
            </a:r>
            <a:r>
              <a:rPr lang="en-US" sz="2400" b="1" i="1" dirty="0">
                <a:latin typeface="Aptos" panose="020B0004020202020204" pitchFamily="34" charset="0"/>
              </a:rPr>
              <a:t>command not found: </a:t>
            </a:r>
            <a:r>
              <a:rPr lang="en-US" sz="2400" b="1" i="1" dirty="0" err="1">
                <a:latin typeface="Aptos" panose="020B0004020202020204" pitchFamily="34" charset="0"/>
              </a:rPr>
              <a:t>ollama</a:t>
            </a:r>
            <a:endParaRPr lang="en-US" sz="2400" b="1" i="1" dirty="0">
              <a:latin typeface="Aptos" panose="020B0004020202020204" pitchFamily="34" charset="0"/>
            </a:endParaRPr>
          </a:p>
          <a:p>
            <a:pPr marL="1270000" lvl="2" indent="-342900">
              <a:lnSpc>
                <a:spcPct val="150000"/>
              </a:lnSpc>
              <a:buFont typeface="Arial" panose="020B0604020202020204" pitchFamily="34" charset="0"/>
              <a:buChar char="•"/>
            </a:pPr>
            <a:r>
              <a:rPr lang="en-US" sz="2400" dirty="0">
                <a:latin typeface="Aptos" panose="020B0004020202020204" pitchFamily="34" charset="0"/>
              </a:rPr>
              <a:t>Solution: Ensure </a:t>
            </a:r>
            <a:r>
              <a:rPr lang="en-US" sz="2400" dirty="0" err="1">
                <a:latin typeface="Aptos" panose="020B0004020202020204" pitchFamily="34" charset="0"/>
              </a:rPr>
              <a:t>Ollama</a:t>
            </a:r>
            <a:r>
              <a:rPr lang="en-US" sz="2400" dirty="0">
                <a:latin typeface="Aptos" panose="020B0004020202020204" pitchFamily="34" charset="0"/>
              </a:rPr>
              <a:t> is installed and added to PATH</a:t>
            </a:r>
          </a:p>
          <a:p>
            <a:pPr marL="812800" lvl="1" indent="-342900">
              <a:lnSpc>
                <a:spcPct val="150000"/>
              </a:lnSpc>
              <a:buFont typeface="Arial" panose="020B0604020202020204" pitchFamily="34" charset="0"/>
              <a:buChar char="•"/>
            </a:pPr>
            <a:r>
              <a:rPr lang="en-US" sz="2400" dirty="0">
                <a:latin typeface="Aptos" panose="020B0004020202020204" pitchFamily="34" charset="0"/>
              </a:rPr>
              <a:t>Issue: </a:t>
            </a:r>
            <a:r>
              <a:rPr lang="en-US" sz="2400" b="1" i="1" dirty="0" err="1">
                <a:latin typeface="Aptos" panose="020B0004020202020204" pitchFamily="34" charset="0"/>
              </a:rPr>
              <a:t>ollama</a:t>
            </a:r>
            <a:r>
              <a:rPr lang="en-US" sz="2400" b="1" i="1" dirty="0">
                <a:latin typeface="Aptos" panose="020B0004020202020204" pitchFamily="34" charset="0"/>
              </a:rPr>
              <a:t> run deepseek-r1 hangs</a:t>
            </a:r>
          </a:p>
          <a:p>
            <a:pPr marL="1270000" lvl="2" indent="-342900">
              <a:lnSpc>
                <a:spcPct val="150000"/>
              </a:lnSpc>
              <a:buFont typeface="Arial" panose="020B0604020202020204" pitchFamily="34" charset="0"/>
              <a:buChar char="•"/>
            </a:pPr>
            <a:r>
              <a:rPr lang="en-US" sz="2400" dirty="0">
                <a:latin typeface="Aptos" panose="020B0004020202020204" pitchFamily="34" charset="0"/>
              </a:rPr>
              <a:t>Solution: Restart the terminal and try again</a:t>
            </a:r>
          </a:p>
          <a:p>
            <a:pPr marL="812800" lvl="1" indent="-342900">
              <a:lnSpc>
                <a:spcPct val="150000"/>
              </a:lnSpc>
              <a:buFont typeface="Arial" panose="020B0604020202020204" pitchFamily="34" charset="0"/>
              <a:buChar char="•"/>
            </a:pPr>
            <a:r>
              <a:rPr lang="en-US" sz="2400" dirty="0">
                <a:latin typeface="Aptos" panose="020B0004020202020204" pitchFamily="34" charset="0"/>
              </a:rPr>
              <a:t>Issue: </a:t>
            </a:r>
            <a:r>
              <a:rPr lang="en-US" sz="2400" b="1" i="1" dirty="0">
                <a:latin typeface="Aptos" panose="020B0004020202020204" pitchFamily="34" charset="0"/>
              </a:rPr>
              <a:t>DeepSeek AI is slow</a:t>
            </a:r>
          </a:p>
          <a:p>
            <a:pPr marL="1270000" lvl="2" indent="-342900">
              <a:lnSpc>
                <a:spcPct val="150000"/>
              </a:lnSpc>
              <a:buFont typeface="Arial" panose="020B0604020202020204" pitchFamily="34" charset="0"/>
              <a:buChar char="•"/>
            </a:pPr>
            <a:r>
              <a:rPr lang="en-US" sz="2400" dirty="0">
                <a:latin typeface="Aptos" panose="020B0004020202020204" pitchFamily="34" charset="0"/>
              </a:rPr>
              <a:t>Solution: Upgrade RAM/GPU or reduce model size</a:t>
            </a:r>
          </a:p>
          <a:p>
            <a:pPr marL="812800" lvl="1" indent="-342900">
              <a:lnSpc>
                <a:spcPct val="150000"/>
              </a:lnSpc>
              <a:buFont typeface="Arial" panose="020B0604020202020204" pitchFamily="34" charset="0"/>
              <a:buChar char="•"/>
            </a:pPr>
            <a:r>
              <a:rPr lang="en-US" sz="2400" dirty="0">
                <a:latin typeface="Aptos" panose="020B0004020202020204" pitchFamily="34" charset="0"/>
              </a:rPr>
              <a:t>Issue: </a:t>
            </a:r>
            <a:r>
              <a:rPr lang="en-US" sz="2400" b="1" i="1" dirty="0">
                <a:latin typeface="Aptos" panose="020B0004020202020204" pitchFamily="34" charset="0"/>
              </a:rPr>
              <a:t>Connection refused on API call</a:t>
            </a:r>
          </a:p>
          <a:p>
            <a:pPr marL="1270000" lvl="2" indent="-342900">
              <a:lnSpc>
                <a:spcPct val="150000"/>
              </a:lnSpc>
              <a:buFont typeface="Arial" panose="020B0604020202020204" pitchFamily="34" charset="0"/>
              <a:buChar char="•"/>
            </a:pPr>
            <a:r>
              <a:rPr lang="en-US" sz="2400" dirty="0">
                <a:latin typeface="Aptos" panose="020B0004020202020204" pitchFamily="34" charset="0"/>
              </a:rPr>
              <a:t>Solution: Ensure </a:t>
            </a:r>
            <a:r>
              <a:rPr lang="en-US" sz="2400" dirty="0" err="1">
                <a:latin typeface="Aptos" panose="020B0004020202020204" pitchFamily="34" charset="0"/>
              </a:rPr>
              <a:t>Ollama</a:t>
            </a:r>
            <a:r>
              <a:rPr lang="en-US" sz="2400" dirty="0">
                <a:latin typeface="Aptos" panose="020B0004020202020204" pitchFamily="34" charset="0"/>
              </a:rPr>
              <a:t> is running: </a:t>
            </a:r>
            <a:r>
              <a:rPr lang="en-US" sz="2400" dirty="0" err="1">
                <a:latin typeface="Aptos" panose="020B0004020202020204" pitchFamily="34" charset="0"/>
              </a:rPr>
              <a:t>ollama</a:t>
            </a:r>
            <a:r>
              <a:rPr lang="en-US" sz="2400" dirty="0">
                <a:latin typeface="Aptos" panose="020B0004020202020204" pitchFamily="34" charset="0"/>
              </a:rPr>
              <a:t> run deepseek-r1</a:t>
            </a:r>
            <a:endParaRPr lang="en-US" sz="1050" dirty="0">
              <a:latin typeface="Aptos" panose="020B0004020202020204" pitchFamily="34" charset="0"/>
              <a:cs typeface="Arial"/>
            </a:endParaRPr>
          </a:p>
          <a:p>
            <a:pPr marL="1270000" lvl="2" indent="-342900">
              <a:lnSpc>
                <a:spcPct val="150000"/>
              </a:lnSpc>
              <a:buFont typeface="Arial" panose="020B0604020202020204" pitchFamily="34" charset="0"/>
              <a:buChar char="•"/>
            </a:pPr>
            <a:endParaRPr lang="en-US" sz="1050" dirty="0">
              <a:latin typeface="Aptos" panose="020B0004020202020204" pitchFamily="34" charset="0"/>
              <a:cs typeface="Arial"/>
            </a:endParaRPr>
          </a:p>
          <a:p>
            <a:pPr marL="1270000" lvl="2" indent="-342900">
              <a:lnSpc>
                <a:spcPct val="150000"/>
              </a:lnSpc>
              <a:buFont typeface="Arial" panose="020B0604020202020204" pitchFamily="34" charset="0"/>
              <a:buChar char="•"/>
            </a:pPr>
            <a:endParaRPr lang="en-US" sz="1050"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CB3332B-D169-2302-9023-FC4ACEC55526}"/>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8CCA82F0-D966-E586-ACC6-A33CC6B9A141}"/>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F3299A2B-2FB9-4482-2853-B74FED6DCB07}"/>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Step 4: Troubleshooting Installation Issues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E88A558B-0D05-35E2-9314-C7FA437DAD46}"/>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72828742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C17E630-013E-C3FE-3204-2DF21C5EC34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5CCE2D3-4D8D-1B47-2C22-D271DE00E9F0}"/>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an incomplete code snippet or query</a:t>
            </a:r>
          </a:p>
          <a:p>
            <a:pPr marL="812800" lvl="1" indent="-342900">
              <a:lnSpc>
                <a:spcPct val="150000"/>
              </a:lnSpc>
              <a:buFont typeface="Arial" panose="020B0604020202020204" pitchFamily="34" charset="0"/>
              <a:buChar char="•"/>
            </a:pPr>
            <a:r>
              <a:rPr lang="en-US" sz="2400" dirty="0">
                <a:latin typeface="Aptos" panose="020B0004020202020204" pitchFamily="34" charset="0"/>
              </a:rPr>
              <a:t>Analyze the syntax and intent</a:t>
            </a:r>
          </a:p>
          <a:p>
            <a:pPr marL="812800" lvl="1" indent="-342900">
              <a:lnSpc>
                <a:spcPct val="150000"/>
              </a:lnSpc>
              <a:buFont typeface="Arial" panose="020B0604020202020204" pitchFamily="34" charset="0"/>
              <a:buChar char="•"/>
            </a:pPr>
            <a:r>
              <a:rPr lang="en-US" sz="2400" dirty="0">
                <a:latin typeface="Aptos" panose="020B0004020202020204" pitchFamily="34" charset="0"/>
              </a:rPr>
              <a:t>Suggest completions, optimizations, or debugging help</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the suggested code block</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C9757AC8-3CC4-0E84-27D9-378D20C3E26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F55022D3-8C79-0B6F-6886-C134659E9F0F}"/>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65D4BD9-66C7-CE03-C672-44473E79857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Coding Assistant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041E740-2BF0-3633-E185-872293FBDC96}"/>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6426505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54322B-A96E-5969-36D8-AE39447B7728}"/>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B1703FD-2939-4152-AFF7-403CE756DF94}"/>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F193A57-B875-05AE-DA9E-77C09D4A19B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89BB2EAB-EB32-AB52-90B3-484CBD739E1B}"/>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0BB3B67-C1C8-568C-852A-0410482E8BB1}"/>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Code Auto-Completer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EBDFAC0-C905-BF1A-D929-92846DFE811B}"/>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2769100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DDEA46-74CF-5863-D049-5F3DEEDD04D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52E8515-F193-5A8F-A4E4-CAEC93BA9C30}"/>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code_autocompleter.py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CC8C2835-8EE0-0536-0D18-998DAD7377A0}"/>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709A024-317A-A1CC-5043-8791E304ECA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742C8CB-9AA6-D912-726C-7E46A5067625}"/>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Code Auto-Completion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2E0435C9-6286-9AE4-F9C8-84319BD2A2F7}"/>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8726343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941FA8-A4ED-78EE-70A9-A56E212103E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9539613-519F-E01D-1E57-719752F38E1E}"/>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Debugging and Optimizing Code</a:t>
            </a:r>
          </a:p>
          <a:p>
            <a:pPr marL="812800" lvl="1" indent="-342900">
              <a:lnSpc>
                <a:spcPct val="150000"/>
              </a:lnSpc>
              <a:buFont typeface="Arial" panose="020B0604020202020204" pitchFamily="34" charset="0"/>
              <a:buChar char="•"/>
            </a:pPr>
            <a:r>
              <a:rPr lang="en-US" sz="2400" dirty="0">
                <a:latin typeface="Aptos" panose="020B0004020202020204" pitchFamily="34" charset="0"/>
              </a:rPr>
              <a:t>Code Commenting and Explanation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8D1EE3A9-E476-5D03-526B-67609231DE4D}"/>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F6834444-6522-83F9-83F1-250E0E09C2E1}"/>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427C52C-541F-6B95-EC45-31CC1FA21BA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Code Auto-Completer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F03C250D-FEEA-D02A-D4C7-E1BD23CE7072}"/>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8407084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0E552-FA44-2D83-7CE2-046ECD791C56}"/>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87E7F8D8-7FBA-6317-C7BD-768CA2F4EF7B}"/>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24E8FF8F-5B50-3CFA-722E-DF89F39A3C65}"/>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16</a:t>
            </a:r>
          </a:p>
          <a:p>
            <a:pPr>
              <a:defRPr/>
            </a:pPr>
            <a:r>
              <a:rPr lang="en-US" sz="4800" b="1" dirty="0">
                <a:solidFill>
                  <a:schemeClr val="bg1">
                    <a:lumMod val="85000"/>
                  </a:schemeClr>
                </a:solidFill>
                <a:latin typeface="Arial"/>
                <a:cs typeface="Arial"/>
              </a:rPr>
              <a:t>Code Auto-Completer &amp; Assistant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ED576306-F558-9A28-483D-9863E1F8D04D}"/>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864109366"/>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D2644-0A19-9CCC-78AA-30C24EA294E6}"/>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516B7992-AFEA-9ED5-159C-1979ED4F8280}"/>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02F9DCDA-2A72-9558-31B2-FB289898459E}"/>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B658477D-F686-520D-F530-7C2142997DEC}"/>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864330936"/>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DF889B-13E3-4C0B-CC55-BAB32CCA235B}"/>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98E60B0F-DB2B-70D6-112A-B68B9AA2F8AE}"/>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92347E02-1CA5-BCA0-8E1E-27693E1844BA}"/>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17</a:t>
            </a:r>
          </a:p>
          <a:p>
            <a:pPr>
              <a:defRPr/>
            </a:pPr>
            <a:r>
              <a:rPr lang="en-US" sz="4800" b="1" dirty="0">
                <a:solidFill>
                  <a:schemeClr val="bg1">
                    <a:lumMod val="85000"/>
                  </a:schemeClr>
                </a:solidFill>
                <a:latin typeface="Arial"/>
                <a:cs typeface="Arial"/>
              </a:rPr>
              <a:t>SQL Query Generator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B812245C-1FE1-709E-4EC5-5957A22DD019}"/>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553199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E8BB564-A4AC-1EB8-4EAD-B1A3109A3E48}"/>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5A7E606F-A9C1-1FA6-C397-92BF23B030D0}"/>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Simplifies Database Queries</a:t>
            </a:r>
          </a:p>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Productivity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Supports Multiple Databases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Optimizes Query Performance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Generating reports from databases.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Querying customer and sales data. </a:t>
            </a:r>
          </a:p>
          <a:p>
            <a:pPr marL="812800" lvl="1" indent="-342900">
              <a:lnSpc>
                <a:spcPct val="150000"/>
              </a:lnSpc>
              <a:buFont typeface="Arial" panose="020B0604020202020204" pitchFamily="34" charset="0"/>
              <a:buChar char="•"/>
            </a:pPr>
            <a:r>
              <a:rPr lang="en-US" sz="2000" dirty="0">
                <a:latin typeface="Aptos" panose="020B0004020202020204" pitchFamily="34" charset="0"/>
              </a:rPr>
              <a:t>Analyzing financial transactions. </a:t>
            </a:r>
          </a:p>
          <a:p>
            <a:pPr marL="812800" lvl="1" indent="-342900">
              <a:lnSpc>
                <a:spcPct val="150000"/>
              </a:lnSpc>
              <a:buFont typeface="Arial" panose="020B0604020202020204" pitchFamily="34" charset="0"/>
              <a:buChar char="•"/>
            </a:pPr>
            <a:r>
              <a:rPr lang="en-US" sz="2000" dirty="0">
                <a:latin typeface="Aptos" panose="020B0004020202020204" pitchFamily="34" charset="0"/>
              </a:rPr>
              <a:t>Retrieving healthcare records from databases.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Automating SQL queries for data science projects.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281FABD5-381A-8B96-D7CF-DE831A894AE3}"/>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0952B86-14B8-760F-E8E5-E40828C9191A}"/>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E927FB7-6083-57AB-4439-B4B966CC9629}"/>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SQL Query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3F2BFAAB-9BE5-78B0-1728-FD162E8544B4}"/>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1291025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D0281A-2A84-7F61-03A7-1DA3A6836E5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59C344B-33E3-A7FD-1AD3-DD7FA91CEB8E}"/>
              </a:ext>
            </a:extLst>
          </p:cNvPr>
          <p:cNvSpPr/>
          <p:nvPr/>
        </p:nvSpPr>
        <p:spPr>
          <a:xfrm>
            <a:off x="501652" y="1469791"/>
            <a:ext cx="11233148" cy="42029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a natural language query</a:t>
            </a:r>
          </a:p>
          <a:p>
            <a:pPr marL="812800" lvl="1" indent="-342900">
              <a:lnSpc>
                <a:spcPct val="150000"/>
              </a:lnSpc>
              <a:buFont typeface="Arial" panose="020B0604020202020204" pitchFamily="34" charset="0"/>
              <a:buChar char="•"/>
            </a:pPr>
            <a:r>
              <a:rPr lang="en-US" sz="2400" dirty="0">
                <a:latin typeface="Aptos" panose="020B0004020202020204" pitchFamily="34" charset="0"/>
              </a:rPr>
              <a:t>Analyze the intent and required SQL operation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Generate an optimized SQL statement</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the SQL query for execution</a:t>
            </a:r>
          </a:p>
          <a:p>
            <a:pPr marL="812800" lvl="1" indent="-342900">
              <a:lnSpc>
                <a:spcPct val="150000"/>
              </a:lnSpc>
              <a:buFont typeface="Arial" panose="020B0604020202020204" pitchFamily="34" charset="0"/>
              <a:buChar char="•"/>
            </a:pPr>
            <a:r>
              <a:rPr lang="en-US" sz="2400" b="1" dirty="0">
                <a:latin typeface="Aptos" panose="020B0004020202020204" pitchFamily="34" charset="0"/>
              </a:rPr>
              <a:t>Example: </a:t>
            </a:r>
            <a:r>
              <a:rPr lang="en-US" sz="2400" dirty="0">
                <a:latin typeface="Aptos" panose="020B0004020202020204" pitchFamily="34" charset="0"/>
              </a:rPr>
              <a:t>Converting a Natural Language Query to SQL </a:t>
            </a:r>
          </a:p>
          <a:p>
            <a:pPr marL="1270000" lvl="2" indent="-342900">
              <a:lnSpc>
                <a:spcPct val="150000"/>
              </a:lnSpc>
              <a:buFont typeface="Arial" panose="020B0604020202020204" pitchFamily="34" charset="0"/>
              <a:buChar char="•"/>
            </a:pPr>
            <a:r>
              <a:rPr lang="en-US" sz="2000" b="1" dirty="0">
                <a:latin typeface="Aptos" panose="020B0004020202020204" pitchFamily="34" charset="0"/>
              </a:rPr>
              <a:t>User Input: </a:t>
            </a:r>
            <a:r>
              <a:rPr lang="en-US" sz="2000" dirty="0">
                <a:latin typeface="Aptos" panose="020B0004020202020204" pitchFamily="34" charset="0"/>
              </a:rPr>
              <a:t>Get the top 5 highest-paid employees from the employee table. </a:t>
            </a:r>
          </a:p>
          <a:p>
            <a:pPr marL="1270000" lvl="2" indent="-342900">
              <a:lnSpc>
                <a:spcPct val="150000"/>
              </a:lnSpc>
              <a:buFont typeface="Arial" panose="020B0604020202020204" pitchFamily="34" charset="0"/>
              <a:buChar char="•"/>
            </a:pPr>
            <a:r>
              <a:rPr lang="en-US" sz="2000" b="1" dirty="0">
                <a:latin typeface="Aptos" panose="020B0004020202020204" pitchFamily="34" charset="0"/>
              </a:rPr>
              <a:t>AI-Generated SQL Query: </a:t>
            </a:r>
          </a:p>
          <a:p>
            <a:pPr marL="1384300" lvl="3">
              <a:lnSpc>
                <a:spcPct val="150000"/>
              </a:lnSpc>
            </a:pPr>
            <a:r>
              <a:rPr lang="en-US" sz="2000" dirty="0">
                <a:latin typeface="Aptos" panose="020B0004020202020204" pitchFamily="34" charset="0"/>
              </a:rPr>
              <a:t>SELECT name, salary FROM employee ORDER BY salary DESC LIMIT 5;</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F926717B-EB99-67DB-92E0-C70BB2F6E13C}"/>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6AA86992-F23D-DF71-50F3-91E90C3522CA}"/>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8664165-EA90-25E0-A778-D3F01DF26E0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SQL Query Generator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59F8393-A51A-F2E1-646B-1088BABF9538}"/>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4751472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DEEC53-20A4-E90F-4C62-2BD6570DC4F5}"/>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1056970-D2CD-620B-A658-C038ED3EA046}"/>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9DAD0AB-CA26-2AEE-A45D-8891241F250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33442EE8-7BCD-2274-18A3-5A40EF250934}"/>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61C8FB6B-7AA6-5C8C-96D2-533324DD8DC8}"/>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SQL Query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5A35C6B-7446-70B9-2601-24A315B20904}"/>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044907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1F4E3-23D0-C9C4-FE9A-FBEF1ADE2541}"/>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818FEB49-5B1F-3862-CEE8-8B1D44D644C9}"/>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D0737967-3457-85E4-969B-8020A237DF5C}"/>
              </a:ext>
            </a:extLst>
          </p:cNvPr>
          <p:cNvSpPr txBox="1"/>
          <p:nvPr/>
        </p:nvSpPr>
        <p:spPr>
          <a:xfrm>
            <a:off x="988485" y="803856"/>
            <a:ext cx="10489281"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Setting Up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Installation &amp; First Test Run</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C62C01C1-A38D-E1D8-21B7-AC674261F9E8}"/>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905115786"/>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74A7CC-056B-7C25-F3D8-F562356FAF7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E1236CC-A672-B36A-A7AE-17EB25A77EB9}"/>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sql_query_generator.py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EB1B821-0A96-A6FC-BFFF-05104333CDF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61E890CB-D1B0-19C4-A66A-925ED8341D9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05E5675F-25D7-64D8-FC36-6939AC98761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SQL Query Generation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B79B21A7-B0E2-EF4C-B2DD-C932194B3F9D}"/>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3097906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80D6FA-FC91-7BD2-12BC-BD0A7F9AF24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C576D01-6642-8DF7-6B2F-2C3ABA1E8917}"/>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SQL Optimization &amp; Index Suggestions</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Multi-Database Compatibility</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5818F265-1859-2E75-221D-C76B218FB53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0C035A77-B003-0E41-ED5E-12AC5CE4ED7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B866B6E-431A-C513-AA58-9E5BA534E90A}"/>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SQL Query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BC4B22B4-2418-965F-F346-CB443EE03508}"/>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3010953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B984C-B2B3-7F6C-E980-7BF45EE627FF}"/>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EB8D8431-C628-B348-BEB7-0523F1433F53}"/>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950DE0B7-84AE-F48D-7D47-C30840603FAE}"/>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17</a:t>
            </a:r>
          </a:p>
          <a:p>
            <a:pPr>
              <a:defRPr/>
            </a:pPr>
            <a:r>
              <a:rPr lang="en-US" sz="4800" b="1" dirty="0">
                <a:solidFill>
                  <a:schemeClr val="bg1">
                    <a:lumMod val="85000"/>
                  </a:schemeClr>
                </a:solidFill>
                <a:latin typeface="Arial"/>
                <a:cs typeface="Arial"/>
              </a:rPr>
              <a:t>SQL Query Generator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34616F1A-00DF-27A0-0B81-12171ED7B30E}"/>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941229077"/>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7599C2-4C7A-41DA-F097-421EE336F463}"/>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5D97D010-343D-013F-BF92-E8AB4EA05064}"/>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A9C8DF05-0B24-5B58-75EC-78115300EACD}"/>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9E4E5EAD-862F-E5C1-03F1-EF11F8E46A82}"/>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843676515"/>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AAEEDF-2142-1C93-BAE9-841024E01CF8}"/>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4D860D9C-3E77-7F4F-0F24-4924CE8F46D6}"/>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966AFDE8-116C-0E20-A394-0D0E563B4E38}"/>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18</a:t>
            </a:r>
          </a:p>
          <a:p>
            <a:pPr>
              <a:defRPr/>
            </a:pPr>
            <a:r>
              <a:rPr lang="en-US" sz="4800" b="1" dirty="0">
                <a:solidFill>
                  <a:schemeClr val="bg1">
                    <a:lumMod val="85000"/>
                  </a:schemeClr>
                </a:solidFill>
                <a:latin typeface="Arial"/>
                <a:cs typeface="Arial"/>
              </a:rPr>
              <a:t>Code Debugger AI with </a:t>
            </a:r>
          </a:p>
          <a:p>
            <a:pPr>
              <a:defRPr/>
            </a:pPr>
            <a:r>
              <a:rPr lang="en-US" sz="4800" b="1" dirty="0">
                <a:solidFill>
                  <a:schemeClr val="bg1">
                    <a:lumMod val="85000"/>
                  </a:schemeClr>
                </a:solidFill>
                <a:latin typeface="Arial"/>
                <a:cs typeface="Arial"/>
              </a:rPr>
              <a:t>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3940C3B1-EAAE-16E7-5BD4-C716E3DD1223}"/>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597895029"/>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717089A-ACE8-E6F0-126E-D0C0084C5B8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9B09633-DEDD-8F11-E915-E7217401097D}"/>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Speeds Up Debugging</a:t>
            </a:r>
          </a:p>
          <a:p>
            <a:pPr marL="812800" lvl="1" indent="-342900">
              <a:lnSpc>
                <a:spcPct val="150000"/>
              </a:lnSpc>
              <a:buFont typeface="Arial" panose="020B0604020202020204" pitchFamily="34" charset="0"/>
              <a:buChar char="•"/>
            </a:pPr>
            <a:r>
              <a:rPr lang="en-US" sz="2000" dirty="0">
                <a:latin typeface="Aptos" panose="020B0004020202020204" pitchFamily="34" charset="0"/>
              </a:rPr>
              <a:t>Reduces Manual Effort</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Code Quality</a:t>
            </a:r>
          </a:p>
          <a:p>
            <a:pPr marL="812800" lvl="1" indent="-342900">
              <a:lnSpc>
                <a:spcPct val="150000"/>
              </a:lnSpc>
              <a:buFont typeface="Arial" panose="020B0604020202020204" pitchFamily="34" charset="0"/>
              <a:buChar char="•"/>
            </a:pPr>
            <a:r>
              <a:rPr lang="en-US" sz="2000" dirty="0">
                <a:latin typeface="Aptos" panose="020B0004020202020204" pitchFamily="34" charset="0"/>
              </a:rPr>
              <a:t>Works with Multiple Languages</a:t>
            </a:r>
          </a:p>
          <a:p>
            <a:pPr marL="812800" lvl="1" indent="-342900">
              <a:lnSpc>
                <a:spcPct val="150000"/>
              </a:lnSpc>
              <a:buFont typeface="Arial" panose="020B0604020202020204" pitchFamily="34" charset="0"/>
              <a:buChar char="•"/>
            </a:pPr>
            <a:r>
              <a:rPr lang="en-US" sz="2000" dirty="0">
                <a:latin typeface="Aptos" panose="020B0004020202020204" pitchFamily="34" charset="0"/>
              </a:rPr>
              <a:t>Assists Developers of All Levels</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Finding syntax errors in Python, JavaScript, Java, etc. </a:t>
            </a:r>
          </a:p>
          <a:p>
            <a:pPr marL="812800" lvl="1" indent="-342900">
              <a:lnSpc>
                <a:spcPct val="150000"/>
              </a:lnSpc>
              <a:buFont typeface="Arial" panose="020B0604020202020204" pitchFamily="34" charset="0"/>
              <a:buChar char="•"/>
            </a:pPr>
            <a:r>
              <a:rPr lang="en-US" sz="2000" dirty="0">
                <a:latin typeface="Aptos" panose="020B0004020202020204" pitchFamily="34" charset="0"/>
              </a:rPr>
              <a:t>Detecting logic bugs in algorithms.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Suggesting performance optimizations.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Explaining complex error messages.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Recommending best coding practices.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92AED8A4-F5A2-5438-5537-7005490E7ADA}"/>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60E4B19-3AB1-7849-CE26-6FB36B0C92D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1EB3852-958A-AC7F-60B7-572497BED175}"/>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AI-Powered Code Debugger?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5464777-8D42-8329-13AD-772CD411CAB3}"/>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59557024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87C94D-4774-29AA-21A6-6E5CF74749D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1EEFF8A-6326-C00B-5D0A-CC0393407798}"/>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a code snippet with errors</a:t>
            </a:r>
          </a:p>
          <a:p>
            <a:pPr marL="812800" lvl="1" indent="-342900">
              <a:lnSpc>
                <a:spcPct val="150000"/>
              </a:lnSpc>
              <a:buFont typeface="Arial" panose="020B0604020202020204" pitchFamily="34" charset="0"/>
              <a:buChar char="•"/>
            </a:pPr>
            <a:r>
              <a:rPr lang="en-US" sz="2400" dirty="0">
                <a:latin typeface="Aptos" panose="020B0004020202020204" pitchFamily="34" charset="0"/>
              </a:rPr>
              <a:t>Analyze the syntax and logic</a:t>
            </a:r>
          </a:p>
          <a:p>
            <a:pPr marL="812800" lvl="1" indent="-342900">
              <a:lnSpc>
                <a:spcPct val="150000"/>
              </a:lnSpc>
              <a:buFont typeface="Arial" panose="020B0604020202020204" pitchFamily="34" charset="0"/>
              <a:buChar char="•"/>
            </a:pPr>
            <a:r>
              <a:rPr lang="en-US" sz="2400" dirty="0">
                <a:latin typeface="Aptos" panose="020B0004020202020204" pitchFamily="34" charset="0"/>
              </a:rPr>
              <a:t>Identify issues and suggest fixes</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an improved version of the code with explanations</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9DB88C9-8BE1-5D9A-3812-38B9443F3C3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5A16F9F-15D4-06B2-06E6-7C4D2FAED0C4}"/>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F1D886AB-931D-D72A-3A1C-E079D69A73AB}"/>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Code Debugger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20285998-F9C9-6A91-FD6D-1F62119DAAB9}"/>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4999753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706EB8-C08D-FB7D-E8C9-3D0AB3EA41C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EF6D8C4-F3FB-A8FE-94EC-A9B11C878D63}"/>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71076379-DEBC-745A-C2CB-2D2C25DC39BC}"/>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6F1DC88-F14B-40B3-8E95-22793272F1C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D501D44C-C342-B27D-FC59-43DDBA2A5C1B}"/>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Code Debugger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F3C930F-A20F-4747-4E4F-D63545892524}"/>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2557582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5F4A42-2538-F592-8370-E4AB15C17F91}"/>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6D0EA9D-E29D-E8D6-BB1F-CC6E65464C02}"/>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code_debugger.py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89E81C3-D59F-21A2-78DF-91A795A1FA8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22B0CD13-DC0B-FD60-2C1D-833D527B9A1F}"/>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AB08A6F-F96C-32D1-ED07-0B64FA1AB015}"/>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Code Debugging</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76BE9B1-3895-8E4B-43C1-896AE84F60BC}"/>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5053503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7A9C54-8E5F-E0B2-7A4A-80D063C820FC}"/>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E7E998D-2836-2599-C609-D91139D6429F}"/>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Code Optimization &amp; Performance Improvements</a:t>
            </a:r>
          </a:p>
          <a:p>
            <a:pPr marL="812800" lvl="1" indent="-342900">
              <a:lnSpc>
                <a:spcPct val="150000"/>
              </a:lnSpc>
              <a:buFont typeface="Arial" panose="020B0604020202020204" pitchFamily="34" charset="0"/>
              <a:buChar char="•"/>
            </a:pPr>
            <a:r>
              <a:rPr lang="en-US" sz="2400" dirty="0">
                <a:latin typeface="Aptos" panose="020B0004020202020204" pitchFamily="34" charset="0"/>
              </a:rPr>
              <a:t>Explaining Errors in Detail</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C3C147D-A08A-0F93-5945-A27F0133E6FE}"/>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191DCCA-FE90-DD45-F24B-57C6D0501216}"/>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9B4541D-6914-488D-BF5F-376FAE3FBFA7}"/>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AI Debugger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DEA1DAB-304E-87FC-31DD-3E11E67EDB26}"/>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7320525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7DECE2-8F71-C0E8-9970-759485328D3E}"/>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916038CC-C079-3287-F1A1-B0BC15841D67}"/>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4E5B7F17-8CA2-83FA-5A72-2C4BB49D7B42}"/>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4232737C-AE6E-DD47-8386-EC8613A64E20}"/>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159777994"/>
      </p:ext>
    </p:extLst>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2D9ABF6-6E22-3D64-AA99-66053C496A88}"/>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97ABF9A6-9C86-47B6-CDB9-CBFA6FDA04D7}"/>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9C2A02A0-A14E-C78C-4A82-B5C18948B9B0}"/>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18</a:t>
            </a:r>
          </a:p>
          <a:p>
            <a:pPr>
              <a:defRPr/>
            </a:pPr>
            <a:r>
              <a:rPr lang="en-US" sz="4800" b="1" dirty="0">
                <a:solidFill>
                  <a:schemeClr val="bg1">
                    <a:lumMod val="85000"/>
                  </a:schemeClr>
                </a:solidFill>
                <a:latin typeface="Arial"/>
                <a:cs typeface="Arial"/>
              </a:rPr>
              <a:t>Code Debugger AI with </a:t>
            </a:r>
          </a:p>
          <a:p>
            <a:pPr>
              <a:defRPr/>
            </a:pPr>
            <a:r>
              <a:rPr lang="en-US" sz="4800" b="1" dirty="0">
                <a:solidFill>
                  <a:schemeClr val="bg1">
                    <a:lumMod val="85000"/>
                  </a:schemeClr>
                </a:solidFill>
                <a:latin typeface="Arial"/>
                <a:cs typeface="Arial"/>
              </a:rPr>
              <a:t>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096CD85B-0FCC-DE7F-A701-B155B77E35A5}"/>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461920341"/>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DFAB55-3E06-7262-CD2B-0A72E8661C18}"/>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9FCC367D-5FEE-4853-DE3F-83B32EC3119B}"/>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0C27072F-A7CE-79E1-6535-7C6329D6F180}"/>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4DF8A29B-07E8-6A67-ED74-9BA187025D79}"/>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026094379"/>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F4A6ED-E9B6-DDA8-F13A-DAD3C815181F}"/>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31B9682C-EA88-63A2-D65C-34DC8D68B279}"/>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A6BA8E5E-FA95-D32B-E24E-7E3FE2C086D1}"/>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19</a:t>
            </a:r>
          </a:p>
          <a:p>
            <a:pPr>
              <a:defRPr/>
            </a:pPr>
            <a:r>
              <a:rPr lang="en-US" sz="4800" b="1" dirty="0">
                <a:solidFill>
                  <a:schemeClr val="bg1">
                    <a:lumMod val="85000"/>
                  </a:schemeClr>
                </a:solidFill>
                <a:latin typeface="Arial"/>
                <a:cs typeface="Arial"/>
              </a:rPr>
              <a:t>AI-Based Documentation Generator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D8673A3F-9782-B0F7-ACF5-DA2EBB580B5D}"/>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49239367"/>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6ABB64-E5B0-E6CE-6BEA-6C82BF8DBAF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4C21BE4-BB65-266C-5E89-132AE68B2B96}"/>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Readability</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Collaboration</a:t>
            </a:r>
          </a:p>
          <a:p>
            <a:pPr marL="812800" lvl="1" indent="-342900">
              <a:lnSpc>
                <a:spcPct val="150000"/>
              </a:lnSpc>
              <a:buFont typeface="Arial" panose="020B0604020202020204" pitchFamily="34" charset="0"/>
              <a:buChar char="•"/>
            </a:pPr>
            <a:r>
              <a:rPr lang="en-US" sz="2000" dirty="0">
                <a:latin typeface="Aptos" panose="020B0004020202020204" pitchFamily="34" charset="0"/>
              </a:rPr>
              <a:t>Works with Multiple Languages</a:t>
            </a:r>
          </a:p>
          <a:p>
            <a:pPr marL="812800" lvl="1" indent="-342900">
              <a:lnSpc>
                <a:spcPct val="150000"/>
              </a:lnSpc>
              <a:buFont typeface="Arial" panose="020B0604020202020204" pitchFamily="34" charset="0"/>
              <a:buChar char="•"/>
            </a:pPr>
            <a:r>
              <a:rPr lang="en-US" sz="2000" dirty="0">
                <a:latin typeface="Aptos" panose="020B0004020202020204" pitchFamily="34" charset="0"/>
              </a:rPr>
              <a:t>Encourages Best Practices</a:t>
            </a:r>
          </a:p>
          <a:p>
            <a:pPr marL="469900" lvl="1">
              <a:lnSpc>
                <a:spcPct val="150000"/>
              </a:lnSpc>
            </a:pPr>
            <a:r>
              <a:rPr lang="en-US" sz="2000" b="1" dirty="0">
                <a:latin typeface="Aptos" panose="020B0004020202020204" pitchFamily="34" charset="0"/>
              </a:rPr>
              <a:t>Common Use Cases</a:t>
            </a:r>
          </a:p>
          <a:p>
            <a:pPr marL="812800" lvl="1" indent="-342900">
              <a:lnSpc>
                <a:spcPct val="150000"/>
              </a:lnSpc>
              <a:buFont typeface="Arial" panose="020B0604020202020204" pitchFamily="34" charset="0"/>
              <a:buChar char="•"/>
            </a:pPr>
            <a:r>
              <a:rPr lang="en-US" sz="2000" dirty="0">
                <a:latin typeface="Aptos" panose="020B0004020202020204" pitchFamily="34" charset="0"/>
              </a:rPr>
              <a:t>Generating docstrings for functions and classes.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Creating README files and module documentation. </a:t>
            </a:r>
          </a:p>
          <a:p>
            <a:pPr marL="812800" lvl="1" indent="-342900">
              <a:lnSpc>
                <a:spcPct val="150000"/>
              </a:lnSpc>
              <a:buFont typeface="Arial" panose="020B0604020202020204" pitchFamily="34" charset="0"/>
              <a:buChar char="•"/>
            </a:pPr>
            <a:r>
              <a:rPr lang="en-US" sz="2000" dirty="0">
                <a:latin typeface="Aptos" panose="020B0004020202020204" pitchFamily="34" charset="0"/>
              </a:rPr>
              <a:t>Explaining complex functions in simple terms. </a:t>
            </a:r>
          </a:p>
          <a:p>
            <a:pPr marL="812800" lvl="1" indent="-342900">
              <a:lnSpc>
                <a:spcPct val="150000"/>
              </a:lnSpc>
              <a:buFont typeface="Arial" panose="020B0604020202020204" pitchFamily="34" charset="0"/>
              <a:buChar char="•"/>
            </a:pPr>
            <a:r>
              <a:rPr lang="en-US" sz="2000" dirty="0">
                <a:latin typeface="Aptos" panose="020B0004020202020204" pitchFamily="34" charset="0"/>
              </a:rPr>
              <a:t>Automating documentation for APIs and libraries.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Generating structured reports from codebases.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91CA6B5-E693-AB2E-620D-E113C5BB1255}"/>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410C8A03-B951-5A44-AB02-198DFD8597B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B7A7177-CCD5-F60F-A45A-3709BAD25ADB}"/>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Documentation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AFF67D2-D4A3-0B60-B7CD-207E86262DC4}"/>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71614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E1D83F-D2CE-619B-C0B6-1EB5DCCE5955}"/>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520CAC44-136F-6F7B-6A02-B6E848862A84}"/>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a code snippet without documentation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Analyze the structure and functionality</a:t>
            </a:r>
          </a:p>
          <a:p>
            <a:pPr marL="812800" lvl="1" indent="-342900">
              <a:lnSpc>
                <a:spcPct val="150000"/>
              </a:lnSpc>
              <a:buFont typeface="Arial" panose="020B0604020202020204" pitchFamily="34" charset="0"/>
              <a:buChar char="•"/>
            </a:pPr>
            <a:r>
              <a:rPr lang="en-US" sz="2400" dirty="0">
                <a:latin typeface="Aptos" panose="020B0004020202020204" pitchFamily="34" charset="0"/>
              </a:rPr>
              <a:t>Generate detailed docstrings and descriptions</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the updated code with embedded documentation</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A95F6E75-35E4-11D5-074C-7D7D1C99AFF3}"/>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46D90DF-C977-AC1E-D24A-2FB8802831FD}"/>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CEC18E3-2164-126D-23B0-A7B3C4A2D26E}"/>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Documentation Generator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CFD4E57-F884-0FBB-9805-434038E35FA5}"/>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8555924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BB0C89-BCE1-EC0D-714B-AD5DF28602D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D11825A-7A9C-B68F-74C5-B1080E49584B}"/>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A5CDD567-CB8C-65FE-D605-8C7AACA24F7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5806E73-9E62-ADB4-A2BC-F1AB38F5214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C21289BA-F81A-B908-1D71-51730C1627E1}"/>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Documentation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B70E3C2D-7AD0-7A4E-75C1-62FBDBF33015}"/>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0738439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1593A5-DE43-8647-E79E-E942E3D526A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B77CE47-C07C-9860-1ED8-3B27F9181D89}"/>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code_documenter.py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0212D8A-5166-49EF-140D-BE753A21AB8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4C21BDA-3BF9-570B-F49E-47F0BA7E9B6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CC06A053-1AA6-05DE-29DC-90476D0D5A4B}"/>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Code Documentation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F5AFF47-1E10-6C76-887C-98875AB57702}"/>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291838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C9512-0D64-9ABB-B4E1-9869DA7F154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C01238E-0F65-B7A4-9FAF-A23C257AE69C}"/>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Creating README Files for Projects</a:t>
            </a:r>
          </a:p>
          <a:p>
            <a:pPr marL="812800" lvl="1" indent="-342900">
              <a:lnSpc>
                <a:spcPct val="150000"/>
              </a:lnSpc>
              <a:buFont typeface="Arial" panose="020B0604020202020204" pitchFamily="34" charset="0"/>
              <a:buChar char="•"/>
            </a:pPr>
            <a:r>
              <a:rPr lang="en-US" sz="2400" dirty="0">
                <a:latin typeface="Aptos" panose="020B0004020202020204" pitchFamily="34" charset="0"/>
              </a:rPr>
              <a:t>Generating API Documentation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52C6AD1C-9E1D-67E3-13F0-FEC56302D43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D534EC1-AA91-BE68-D06B-424A518A7A2A}"/>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6F98218-EBEB-B2B6-7E13-F12A586CB771}"/>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Documentation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487E7FC-4888-E2A1-EADF-63586800D0BB}"/>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745391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A17636-F4FF-89AF-D347-F6D21C125B22}"/>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59659818-5BA7-2E39-8EE2-410387C2716D}"/>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47840B53-DDD8-9038-7AC5-64C66339259E}"/>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19</a:t>
            </a:r>
          </a:p>
          <a:p>
            <a:pPr>
              <a:defRPr/>
            </a:pPr>
            <a:r>
              <a:rPr lang="en-US" sz="4800" b="1" dirty="0">
                <a:solidFill>
                  <a:schemeClr val="bg1">
                    <a:lumMod val="85000"/>
                  </a:schemeClr>
                </a:solidFill>
                <a:latin typeface="Arial"/>
                <a:cs typeface="Arial"/>
              </a:rPr>
              <a:t>AI-Based Documentation Generator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69691600-B904-39E0-3096-883CCEC4AA3C}"/>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902345132"/>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B94CC72-1ADE-0A12-F852-06E63C8AB60E}"/>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A049D509-0372-2A43-9C63-CF7E78F01B4E}"/>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3C54060F-A1EC-2BA3-E240-F029AAEF61E7}"/>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C1CA9F27-D444-0563-036A-0681B20AA1DC}"/>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86394405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527ED9-D1EC-F687-121C-4B20AA40C95D}"/>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7378AAEC-D6C7-3968-6825-B9BB2AC66C61}"/>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327B8CD0-FC70-E76B-AF97-C332113E966B}"/>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a:t>
            </a:r>
          </a:p>
          <a:p>
            <a:pPr>
              <a:defRPr/>
            </a:pPr>
            <a:r>
              <a:rPr lang="en-US" sz="4800" b="1" dirty="0">
                <a:solidFill>
                  <a:schemeClr val="bg1">
                    <a:lumMod val="85000"/>
                  </a:schemeClr>
                </a:solidFill>
                <a:latin typeface="Arial"/>
                <a:cs typeface="Arial"/>
              </a:rPr>
              <a:t>AI-Powered Text Summarizer </a:t>
            </a:r>
            <a:br>
              <a:rPr lang="en-US" sz="4800" b="1" dirty="0">
                <a:solidFill>
                  <a:schemeClr val="bg1">
                    <a:lumMod val="85000"/>
                  </a:schemeClr>
                </a:solidFill>
                <a:latin typeface="Arial"/>
                <a:cs typeface="Arial"/>
              </a:rPr>
            </a:br>
            <a:r>
              <a:rPr lang="en-US" sz="4800" b="1" dirty="0">
                <a:solidFill>
                  <a:schemeClr val="bg1">
                    <a:lumMod val="85000"/>
                  </a:schemeClr>
                </a:solidFill>
                <a:latin typeface="Arial"/>
                <a:cs typeface="Arial"/>
              </a:rPr>
              <a:t>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C125BB07-724D-1368-B0BE-973FBB866D56}"/>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261250718"/>
      </p:ext>
    </p:extLst>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205E5B-8EEC-7A36-6418-D82CB76FDE29}"/>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701FE78C-9D06-8859-5FAD-64A5858E8BEE}"/>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F35E145C-3A67-F8B0-5745-C3D8F0018A12}"/>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20</a:t>
            </a:r>
          </a:p>
          <a:p>
            <a:pPr>
              <a:defRPr/>
            </a:pPr>
            <a:r>
              <a:rPr lang="en-US" sz="4800" b="1" dirty="0">
                <a:solidFill>
                  <a:schemeClr val="bg1">
                    <a:lumMod val="85000"/>
                  </a:schemeClr>
                </a:solidFill>
                <a:latin typeface="Arial"/>
                <a:cs typeface="Arial"/>
              </a:rPr>
              <a:t>AI-Powered API Tester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FC4A8279-2312-B5EB-8FA6-7DF33D24ED0C}"/>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598075741"/>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835CA-0287-3098-54B2-3B054A029B2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8EF3B586-881E-A951-773D-DDA04D1661BF}"/>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Automates API Testing</a:t>
            </a:r>
          </a:p>
          <a:p>
            <a:pPr marL="812800" lvl="1" indent="-342900">
              <a:lnSpc>
                <a:spcPct val="150000"/>
              </a:lnSpc>
              <a:buFont typeface="Arial" panose="020B0604020202020204" pitchFamily="34" charset="0"/>
              <a:buChar char="•"/>
            </a:pPr>
            <a:r>
              <a:rPr lang="en-US" sz="2000" dirty="0">
                <a:latin typeface="Aptos" panose="020B0004020202020204" pitchFamily="34" charset="0"/>
              </a:rPr>
              <a:t>Validates API Responses</a:t>
            </a:r>
          </a:p>
          <a:p>
            <a:pPr marL="812800" lvl="1" indent="-342900">
              <a:lnSpc>
                <a:spcPct val="150000"/>
              </a:lnSpc>
              <a:buFont typeface="Arial" panose="020B0604020202020204" pitchFamily="34" charset="0"/>
              <a:buChar char="•"/>
            </a:pPr>
            <a:r>
              <a:rPr lang="en-US" sz="2000" dirty="0">
                <a:latin typeface="Aptos" panose="020B0004020202020204" pitchFamily="34" charset="0"/>
              </a:rPr>
              <a:t>Detects Performance Issues</a:t>
            </a:r>
          </a:p>
          <a:p>
            <a:pPr marL="812800" lvl="1" indent="-342900">
              <a:lnSpc>
                <a:spcPct val="150000"/>
              </a:lnSpc>
              <a:buFont typeface="Arial" panose="020B0604020202020204" pitchFamily="34" charset="0"/>
              <a:buChar char="•"/>
            </a:pPr>
            <a:r>
              <a:rPr lang="en-US" sz="2000" dirty="0">
                <a:latin typeface="Aptos" panose="020B0004020202020204" pitchFamily="34" charset="0"/>
              </a:rPr>
              <a:t>Ensures API Reliability</a:t>
            </a:r>
          </a:p>
          <a:p>
            <a:pPr marL="812800" lvl="1" indent="-342900">
              <a:lnSpc>
                <a:spcPct val="150000"/>
              </a:lnSpc>
              <a:buFont typeface="Arial" panose="020B0604020202020204" pitchFamily="34" charset="0"/>
              <a:buChar char="•"/>
            </a:pPr>
            <a:r>
              <a:rPr lang="en-US" sz="2000" dirty="0">
                <a:latin typeface="Aptos" panose="020B0004020202020204" pitchFamily="34" charset="0"/>
              </a:rPr>
              <a:t>Works with Multiple APIs</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Checking API response formats and correctness. </a:t>
            </a:r>
          </a:p>
          <a:p>
            <a:pPr marL="812800" lvl="1" indent="-342900">
              <a:lnSpc>
                <a:spcPct val="150000"/>
              </a:lnSpc>
              <a:buFont typeface="Arial" panose="020B0604020202020204" pitchFamily="34" charset="0"/>
              <a:buChar char="•"/>
            </a:pPr>
            <a:r>
              <a:rPr lang="en-US" sz="2000" dirty="0">
                <a:latin typeface="Aptos" panose="020B0004020202020204" pitchFamily="34" charset="0"/>
              </a:rPr>
              <a:t>Validating authentication and security endpoints.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Performance testing for API response times.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Automating API documentation and test reports.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Ensuring compliance with RESTful standards.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E0EA5E67-1AAB-A200-DF69-9302716C386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BE355D4A-3C01-4785-3C6A-0D5D14E872FF}"/>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6FC153BF-1CB9-99E7-D248-E4D078EB9A89}"/>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API Tester?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DAC36A3-83F4-68D8-E100-AF142FA9F49B}"/>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07830880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691EEA-9BF3-5FE1-8D7F-371B114E5945}"/>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392D359-C53D-56A2-08BF-D81B0658C39F}"/>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an API URL and request type </a:t>
            </a:r>
          </a:p>
          <a:p>
            <a:pPr marL="812800" lvl="1" indent="-342900">
              <a:lnSpc>
                <a:spcPct val="150000"/>
              </a:lnSpc>
              <a:buFont typeface="Arial" panose="020B0604020202020204" pitchFamily="34" charset="0"/>
              <a:buChar char="•"/>
            </a:pPr>
            <a:r>
              <a:rPr lang="en-US" sz="2400" dirty="0">
                <a:latin typeface="Aptos" panose="020B0004020202020204" pitchFamily="34" charset="0"/>
              </a:rPr>
              <a:t>Send the request and capture the response</a:t>
            </a:r>
          </a:p>
          <a:p>
            <a:pPr marL="812800" lvl="1" indent="-342900">
              <a:lnSpc>
                <a:spcPct val="150000"/>
              </a:lnSpc>
              <a:buFont typeface="Arial" panose="020B0604020202020204" pitchFamily="34" charset="0"/>
              <a:buChar char="•"/>
            </a:pPr>
            <a:r>
              <a:rPr lang="en-US" sz="2400" dirty="0">
                <a:latin typeface="Aptos" panose="020B0004020202020204" pitchFamily="34" charset="0"/>
              </a:rPr>
              <a:t>Analyze the response against expected criteria</a:t>
            </a:r>
          </a:p>
          <a:p>
            <a:pPr marL="812800" lvl="1" indent="-342900">
              <a:lnSpc>
                <a:spcPct val="150000"/>
              </a:lnSpc>
              <a:buFont typeface="Arial" panose="020B0604020202020204" pitchFamily="34" charset="0"/>
              <a:buChar char="•"/>
            </a:pPr>
            <a:r>
              <a:rPr lang="en-US" sz="2400" dirty="0">
                <a:latin typeface="Aptos" panose="020B0004020202020204" pitchFamily="34" charset="0"/>
              </a:rPr>
              <a:t>Generate structured reports and debugging suggestions</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5E2013D-4611-C8EE-CA80-70148342424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4541EA21-6939-8FBA-30A4-680B32506AD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E0D146E7-6697-8C33-B226-E5DA2FAE464F}"/>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API Tester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B8A00D8-158D-AB1D-7E7A-DCBD6BC106CE}"/>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3813549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8A7E42-294E-6D3C-D7A5-F70EC58B105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75FC7133-4130-7E67-5FD1-B559AC15200D}"/>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334CE78E-EE4B-A327-162E-1ED075523DE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67A469B-85D2-D19A-A750-F8368FB6C2CD}"/>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327E2A7C-EEB7-A18B-72F8-1C60F8A07530}"/>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API Tester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34C325AB-659D-C8E7-EEFD-F335D1D831FA}"/>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63654240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BBC7F7-B6A7-475A-7B68-5623D412C7C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08440B2-E021-3F7F-CFF3-943107B0B2E3}"/>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api_tester.py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995E5543-9DBE-59F2-DD91-07376BFA4A1D}"/>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288AEBBA-C434-9149-3C9A-9F6413CC4DFE}"/>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599C88F4-8A99-AD79-7B77-EC80D119C623}"/>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API Testing</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EC03632-A059-FE02-E24A-B842974D9349}"/>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246816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DDBA20-9457-FB03-DB75-F4205BC76621}"/>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3B59820C-4E37-7634-5F23-204BB011022D}"/>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0261AF00-ECF1-DC5D-5DF4-D93FD097028A}"/>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20</a:t>
            </a:r>
          </a:p>
          <a:p>
            <a:pPr>
              <a:defRPr/>
            </a:pPr>
            <a:r>
              <a:rPr lang="en-US" sz="4800" b="1" dirty="0">
                <a:solidFill>
                  <a:schemeClr val="bg1">
                    <a:lumMod val="85000"/>
                  </a:schemeClr>
                </a:solidFill>
                <a:latin typeface="Arial"/>
                <a:cs typeface="Arial"/>
              </a:rPr>
              <a:t>AI-Powered API Tester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DB84092A-FE2A-CEFD-89BC-17FF529CDDF5}"/>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07894709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E5CB85-8931-B182-6100-F0AC5E6A71FF}"/>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E816CDF5-FBA3-28B1-7A51-3FCB5452DA17}"/>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CC153C9F-5456-C6E4-F62B-C7349E0D8926}"/>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93A0EFDC-4E86-6389-99BB-53707600BE03}"/>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15871626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1D1C4B-954F-DADC-6E18-93357E990B22}"/>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A274A830-95CB-257D-7A93-D9ADCE2DDDCD}"/>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2D7249AE-6981-120F-43D5-87857D0DCB33}"/>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21</a:t>
            </a:r>
          </a:p>
          <a:p>
            <a:pPr>
              <a:defRPr/>
            </a:pPr>
            <a:r>
              <a:rPr lang="en-US" sz="4800" b="1" dirty="0">
                <a:solidFill>
                  <a:schemeClr val="bg1">
                    <a:lumMod val="85000"/>
                  </a:schemeClr>
                </a:solidFill>
                <a:latin typeface="Arial"/>
                <a:cs typeface="Arial"/>
              </a:rPr>
              <a:t>AI-Based Customer Feedback Analyzer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DADB7A3A-52BB-12C0-AB3B-A1D311B3213D}"/>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74153682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D55F3E4-6304-EC77-BB91-14E42074E7A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2A91B56E-BCE7-5E34-8829-7DA4EB19EE64}"/>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Automates Sentiment Analysis</a:t>
            </a:r>
          </a:p>
          <a:p>
            <a:pPr marL="812800" lvl="1" indent="-342900">
              <a:lnSpc>
                <a:spcPct val="150000"/>
              </a:lnSpc>
              <a:buFont typeface="Arial" panose="020B0604020202020204" pitchFamily="34" charset="0"/>
              <a:buChar char="•"/>
            </a:pPr>
            <a:r>
              <a:rPr lang="en-US" sz="2000" dirty="0">
                <a:latin typeface="Aptos" panose="020B0004020202020204" pitchFamily="34" charset="0"/>
              </a:rPr>
              <a:t>Extracts Key Themes</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Decision-Making</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Processes Large Data Efficiently</a:t>
            </a:r>
          </a:p>
          <a:p>
            <a:pPr marL="812800" lvl="1" indent="-342900">
              <a:lnSpc>
                <a:spcPct val="150000"/>
              </a:lnSpc>
              <a:buFont typeface="Arial" panose="020B0604020202020204" pitchFamily="34" charset="0"/>
              <a:buChar char="•"/>
            </a:pPr>
            <a:r>
              <a:rPr lang="en-US" sz="2000" dirty="0">
                <a:latin typeface="Aptos" panose="020B0004020202020204" pitchFamily="34" charset="0"/>
              </a:rPr>
              <a:t>Supports Multiple Languages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Analyzing product reviews from e-commerce platforms.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Evaluating customer complaints in support tickets.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Understanding user feedback from surveys. </a:t>
            </a:r>
          </a:p>
          <a:p>
            <a:pPr marL="812800" lvl="1" indent="-342900">
              <a:lnSpc>
                <a:spcPct val="150000"/>
              </a:lnSpc>
              <a:buFont typeface="Arial" panose="020B0604020202020204" pitchFamily="34" charset="0"/>
              <a:buChar char="•"/>
            </a:pPr>
            <a:r>
              <a:rPr lang="en-US" sz="2000" dirty="0">
                <a:latin typeface="Aptos" panose="020B0004020202020204" pitchFamily="34" charset="0"/>
              </a:rPr>
              <a:t>Measuring brand perception from social media comments.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Detecting trends in customer satisfaction over time.</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357B4DF7-97B5-F1B6-9FE3-57A1DC1647B6}"/>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04D08497-B081-90F1-A53D-5EF0E12448D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C4CE1B5-2C81-D50D-CF11-31AE540F345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Feedback Analyzer?</a:t>
              </a: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CDA194B7-C40C-EB4C-D305-A76D3C2B65C8}"/>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2213479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8DF1E8-AED5-9A7C-FFBB-D4B4794E949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2E71D71-F259-D858-B4F2-0F9D50FB6504}"/>
              </a:ext>
            </a:extLst>
          </p:cNvPr>
          <p:cNvSpPr/>
          <p:nvPr/>
        </p:nvSpPr>
        <p:spPr>
          <a:xfrm>
            <a:off x="501652" y="1469791"/>
            <a:ext cx="11233148" cy="4624407"/>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Receive customer feedback</a:t>
            </a:r>
          </a:p>
          <a:p>
            <a:pPr marL="812800" lvl="1" indent="-342900">
              <a:lnSpc>
                <a:spcPct val="150000"/>
              </a:lnSpc>
              <a:buFont typeface="Arial" panose="020B0604020202020204" pitchFamily="34" charset="0"/>
              <a:buChar char="•"/>
            </a:pPr>
            <a:r>
              <a:rPr lang="en-US" sz="2000" dirty="0">
                <a:latin typeface="Aptos" panose="020B0004020202020204" pitchFamily="34" charset="0"/>
              </a:rPr>
              <a:t>Perform sentiment analysis</a:t>
            </a:r>
          </a:p>
          <a:p>
            <a:pPr marL="812800" lvl="1" indent="-342900">
              <a:lnSpc>
                <a:spcPct val="150000"/>
              </a:lnSpc>
              <a:buFont typeface="Arial" panose="020B0604020202020204" pitchFamily="34" charset="0"/>
              <a:buChar char="•"/>
            </a:pPr>
            <a:r>
              <a:rPr lang="en-US" sz="2000" dirty="0">
                <a:latin typeface="Aptos" panose="020B0004020202020204" pitchFamily="34" charset="0"/>
              </a:rPr>
              <a:t>Extract key themes and issues</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Provide actionable insights</a:t>
            </a:r>
          </a:p>
          <a:p>
            <a:pPr marL="812800" lvl="1" indent="-342900">
              <a:lnSpc>
                <a:spcPct val="150000"/>
              </a:lnSpc>
              <a:buFont typeface="Arial" panose="020B0604020202020204" pitchFamily="34" charset="0"/>
              <a:buChar char="•"/>
            </a:pPr>
            <a:r>
              <a:rPr lang="en-US" sz="2000" b="1" dirty="0">
                <a:latin typeface="Aptos" panose="020B0004020202020204" pitchFamily="34" charset="0"/>
              </a:rPr>
              <a:t>Example: </a:t>
            </a:r>
            <a:r>
              <a:rPr lang="en-US" sz="2000" dirty="0">
                <a:latin typeface="Aptos" panose="020B0004020202020204" pitchFamily="34" charset="0"/>
              </a:rPr>
              <a:t>Analyzing a Product Review </a:t>
            </a:r>
          </a:p>
          <a:p>
            <a:pPr marL="1270000" lvl="2" indent="-342900">
              <a:lnSpc>
                <a:spcPct val="150000"/>
              </a:lnSpc>
              <a:buFont typeface="Arial" panose="020B0604020202020204" pitchFamily="34" charset="0"/>
              <a:buChar char="•"/>
            </a:pPr>
            <a:r>
              <a:rPr lang="en-US" sz="1600" b="1" dirty="0">
                <a:latin typeface="Aptos" panose="020B0004020202020204" pitchFamily="34" charset="0"/>
              </a:rPr>
              <a:t>User Input (Customer Review): </a:t>
            </a:r>
          </a:p>
          <a:p>
            <a:pPr marL="1727200" lvl="3" indent="-342900">
              <a:lnSpc>
                <a:spcPct val="150000"/>
              </a:lnSpc>
              <a:buFont typeface="Arial" panose="020B0604020202020204" pitchFamily="34" charset="0"/>
              <a:buChar char="•"/>
            </a:pPr>
            <a:r>
              <a:rPr lang="en-US" sz="1600" dirty="0">
                <a:latin typeface="Aptos" panose="020B0004020202020204" pitchFamily="34" charset="0"/>
              </a:rPr>
              <a:t>The phone has a great battery life, but the camera quality is disappointing.</a:t>
            </a:r>
          </a:p>
          <a:p>
            <a:pPr marL="1270000" lvl="2" indent="-342900">
              <a:lnSpc>
                <a:spcPct val="150000"/>
              </a:lnSpc>
              <a:buFont typeface="Arial" panose="020B0604020202020204" pitchFamily="34" charset="0"/>
              <a:buChar char="•"/>
            </a:pPr>
            <a:r>
              <a:rPr lang="en-US" sz="1600" b="1" dirty="0">
                <a:latin typeface="Aptos" panose="020B0004020202020204" pitchFamily="34" charset="0"/>
              </a:rPr>
              <a:t>AI-Generated Analysis: </a:t>
            </a:r>
          </a:p>
          <a:p>
            <a:pPr marL="1727200" lvl="3" indent="-342900">
              <a:lnSpc>
                <a:spcPct val="150000"/>
              </a:lnSpc>
              <a:buFont typeface="Arial" panose="020B0604020202020204" pitchFamily="34" charset="0"/>
              <a:buChar char="•"/>
            </a:pPr>
            <a:r>
              <a:rPr lang="en-US" sz="1600" dirty="0">
                <a:latin typeface="Aptos" panose="020B0004020202020204" pitchFamily="34" charset="0"/>
              </a:rPr>
              <a:t>✅ Sentiment: Mixed (Positive: Battery life, Negative: Camera quality) </a:t>
            </a:r>
          </a:p>
          <a:p>
            <a:pPr marL="1727200" lvl="3" indent="-342900">
              <a:lnSpc>
                <a:spcPct val="150000"/>
              </a:lnSpc>
              <a:buFont typeface="Arial" panose="020B0604020202020204" pitchFamily="34" charset="0"/>
              <a:buChar char="•"/>
            </a:pPr>
            <a:r>
              <a:rPr lang="en-US" sz="1600" dirty="0">
                <a:latin typeface="Aptos" panose="020B0004020202020204" pitchFamily="34" charset="0"/>
              </a:rPr>
              <a:t>📌 Key Issues: Camera performance needs improvement. </a:t>
            </a:r>
          </a:p>
          <a:p>
            <a:pPr marL="1727200" lvl="3" indent="-342900">
              <a:lnSpc>
                <a:spcPct val="150000"/>
              </a:lnSpc>
              <a:buFont typeface="Arial" panose="020B0604020202020204" pitchFamily="34" charset="0"/>
              <a:buChar char="•"/>
            </a:pPr>
            <a:r>
              <a:rPr lang="en-US" sz="1600" dirty="0">
                <a:latin typeface="Aptos" panose="020B0004020202020204" pitchFamily="34" charset="0"/>
              </a:rPr>
              <a:t>📊 Suggested Action: Enhance camera features in the next model.</a:t>
            </a:r>
            <a:endParaRPr lang="en-US" sz="8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9214777F-8478-80CF-74CC-61DCCEE416FE}"/>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3798A8F-3A31-CDDE-0061-2EC34EAC5EA8}"/>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6BF5CB6E-00B6-E76F-1AD2-FF4EAAB743A2}"/>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Feedback Analyzer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7EDEA91-B2CC-8AA3-C1FC-5EAD0A12E0FD}"/>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3850207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145A5C-20EA-326E-51AD-40F0900AD44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ED67B07-7B69-10A8-F052-0478BA124FA5}"/>
              </a:ext>
            </a:extLst>
          </p:cNvPr>
          <p:cNvSpPr/>
          <p:nvPr/>
        </p:nvSpPr>
        <p:spPr>
          <a:xfrm>
            <a:off x="501652" y="1469791"/>
            <a:ext cx="11233148" cy="2809039"/>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 News summarization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 Legal document summarization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 Medical report summarization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 Business reports &amp; research papers</a:t>
            </a:r>
          </a:p>
          <a:p>
            <a:pPr marL="812800" lvl="1" indent="-342900">
              <a:lnSpc>
                <a:spcPct val="150000"/>
              </a:lnSpc>
              <a:buFont typeface="Arial" panose="020B0604020202020204" pitchFamily="34" charset="0"/>
              <a:buChar char="•"/>
            </a:pPr>
            <a:r>
              <a:rPr lang="en-US" sz="2400" dirty="0">
                <a:latin typeface="Aptos" panose="020B0004020202020204" pitchFamily="34" charset="0"/>
              </a:rPr>
              <a:t>📝 Content summarization</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7F1AAA51-C97E-6E16-E109-B42A64314E7A}"/>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8BFA023-C81E-8597-E87F-EB48356B24EC}"/>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DF202B3F-93AF-A854-9C11-402920E434D2}"/>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Use Cases of AI-Powered Text Summarization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31DDCBF-06BC-AFD6-1F89-FBF2241F9DCF}"/>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9343734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3F9D02-8ABA-E6B1-6850-4D1E52831C2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E010375-73F3-FCC0-6C21-32007277066C}"/>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CCA0E148-F552-AE9D-CDFC-09DE1BC2C0C0}"/>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B9165B9-4146-8A0C-B967-E4B610845D71}"/>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A6C9214E-CE63-39AA-5239-8019A3783F19}"/>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Feedback Analyzer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B6C4CE1-0426-92ED-6045-870EE221341F}"/>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8898963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0F1114C-325D-2C1B-AF6F-FD205B43A6D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7F1D0927-D33C-CC05-7285-E594B3FE5CA8}"/>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feedback_analyzer.py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8FA50C0-D897-5875-8AA6-03ABACF4668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B00EDA99-9847-E06E-C2B1-FB6D567D0621}"/>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A34EDFF5-D94C-5D86-3A3E-E9213E73F2B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Customer Feedback Analysis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96B6739-8769-C37D-811F-FB444712BB05}"/>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479554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7B7724-28E9-B909-967F-C149FECB1E0C}"/>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CBBF6F4-D6F6-4FC4-C491-B2DA6E4BFA06}"/>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Categorizing Feedback by Topic </a:t>
            </a:r>
          </a:p>
          <a:p>
            <a:pPr marL="812800" lvl="1" indent="-342900">
              <a:lnSpc>
                <a:spcPct val="150000"/>
              </a:lnSpc>
              <a:buFont typeface="Arial" panose="020B0604020202020204" pitchFamily="34" charset="0"/>
              <a:buChar char="•"/>
            </a:pPr>
            <a:r>
              <a:rPr lang="en-US" sz="2400" dirty="0">
                <a:latin typeface="Aptos" panose="020B0004020202020204" pitchFamily="34" charset="0"/>
              </a:rPr>
              <a:t>Tracking Customer Sentiment Over Time </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079532F3-6FC4-62AB-41FE-A32BA5FD173F}"/>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B3C1EEA-7E12-9528-1041-68FC232AB82F}"/>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0522352-20C7-8DEA-CF99-94F097056AC7}"/>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Feedback Analyzer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9DFF3AB-12F6-4A0B-E71D-4846DE926DD8}"/>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664399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FFBA64-5498-034E-F989-34AFE5AEC211}"/>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23659C94-A4E3-0C9A-1793-FDCD11AD99AB}"/>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D2CACF96-A3DB-C8BA-6E91-BAD1B08C7103}"/>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21</a:t>
            </a:r>
          </a:p>
          <a:p>
            <a:pPr>
              <a:defRPr/>
            </a:pPr>
            <a:r>
              <a:rPr lang="en-US" sz="4800" b="1" dirty="0">
                <a:solidFill>
                  <a:schemeClr val="bg1">
                    <a:lumMod val="85000"/>
                  </a:schemeClr>
                </a:solidFill>
                <a:latin typeface="Arial"/>
                <a:cs typeface="Arial"/>
              </a:rPr>
              <a:t>AI-Based Customer Feedback Analyzer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4F65AA00-FE8A-CD1B-3F7D-1B88A6BE2775}"/>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24351618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8C740E-3E52-7865-45CF-EDBC2C770D5B}"/>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A4CD0439-ACA0-7E76-0D5A-47F22BE1CCB3}"/>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4482EEC3-B84D-749C-459D-D29D5843FE3A}"/>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FEA27E2A-5DFB-7CCB-4289-47705CD9EFD1}"/>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330995923"/>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EAA6A-6723-2782-7CAD-126BF7E4FE10}"/>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3A17581C-3449-A9E6-A15D-0DD647AD21A8}"/>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E74AB722-B365-4480-95D0-E88FEFA0F362}"/>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22</a:t>
            </a:r>
          </a:p>
          <a:p>
            <a:pPr>
              <a:defRPr/>
            </a:pPr>
            <a:r>
              <a:rPr lang="en-US" sz="4800" b="1" dirty="0">
                <a:solidFill>
                  <a:schemeClr val="bg1">
                    <a:lumMod val="85000"/>
                  </a:schemeClr>
                </a:solidFill>
                <a:latin typeface="Arial"/>
                <a:cs typeface="Arial"/>
              </a:rPr>
              <a:t>Real-Time AI News Summarizer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BA867E2E-B77E-B970-BEF4-C5B6298ED6FB}"/>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971196719"/>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0D77C2-16E3-D404-6C3E-E9371A14574B}"/>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C5164F9-8950-5941-4B0D-D3FB2CB63040}"/>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Comprehension </a:t>
            </a:r>
          </a:p>
          <a:p>
            <a:pPr marL="812800" lvl="1" indent="-342900">
              <a:lnSpc>
                <a:spcPct val="150000"/>
              </a:lnSpc>
              <a:buFont typeface="Arial" panose="020B0604020202020204" pitchFamily="34" charset="0"/>
              <a:buChar char="•"/>
            </a:pPr>
            <a:r>
              <a:rPr lang="en-US" sz="2000" dirty="0">
                <a:latin typeface="Aptos" panose="020B0004020202020204" pitchFamily="34" charset="0"/>
              </a:rPr>
              <a:t>Customizable </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Provides Real-Time Updates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Supports Multiple Sources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Summarizing global news from major websites.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Fetching stock market and financial updates.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Providing sports highlights and match results.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Monitoring political and international developments.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Summarizing industry and business trends.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C8C1AA28-4618-19ED-0CBA-2965B69B3AB5}"/>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A69FDC6-68C6-7973-FDB8-EADB1A9EAC06}"/>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648E928-9775-CA47-B94B-086D49B7C5E5}"/>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News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C642A26-D63B-F9F8-E72E-5B84B31D4C56}"/>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2026434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7D8F9D-F00E-6689-6B4B-127F5D1875D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7B3D291-ABF7-8673-24DF-60A4BD140A65}"/>
              </a:ext>
            </a:extLst>
          </p:cNvPr>
          <p:cNvSpPr/>
          <p:nvPr/>
        </p:nvSpPr>
        <p:spPr>
          <a:xfrm>
            <a:off x="501652" y="1469791"/>
            <a:ext cx="11233148" cy="4996689"/>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Fetch news articles from online sources</a:t>
            </a:r>
          </a:p>
          <a:p>
            <a:pPr marL="812800" lvl="1" indent="-342900">
              <a:lnSpc>
                <a:spcPct val="150000"/>
              </a:lnSpc>
              <a:buFont typeface="Arial" panose="020B0604020202020204" pitchFamily="34" charset="0"/>
              <a:buChar char="•"/>
            </a:pPr>
            <a:r>
              <a:rPr lang="en-US" sz="2400" dirty="0">
                <a:latin typeface="Aptos" panose="020B0004020202020204" pitchFamily="34" charset="0"/>
              </a:rPr>
              <a:t>Extract key information </a:t>
            </a:r>
          </a:p>
          <a:p>
            <a:pPr marL="812800" lvl="1" indent="-342900">
              <a:lnSpc>
                <a:spcPct val="150000"/>
              </a:lnSpc>
              <a:buFont typeface="Arial" panose="020B0604020202020204" pitchFamily="34" charset="0"/>
              <a:buChar char="•"/>
            </a:pPr>
            <a:r>
              <a:rPr lang="en-US" sz="2400" dirty="0">
                <a:latin typeface="Aptos" panose="020B0004020202020204" pitchFamily="34" charset="0"/>
              </a:rPr>
              <a:t>Summarize the article using DeepSeek AI </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a short, readable news summary</a:t>
            </a:r>
          </a:p>
          <a:p>
            <a:pPr marL="812800" lvl="1" indent="-342900">
              <a:lnSpc>
                <a:spcPct val="150000"/>
              </a:lnSpc>
              <a:buFont typeface="Arial" panose="020B0604020202020204" pitchFamily="34" charset="0"/>
              <a:buChar char="•"/>
            </a:pPr>
            <a:r>
              <a:rPr lang="en-US" dirty="0">
                <a:latin typeface="Aptos" panose="020B0004020202020204" pitchFamily="34" charset="0"/>
              </a:rPr>
              <a:t>Example: </a:t>
            </a:r>
            <a:r>
              <a:rPr lang="en-US" b="1" dirty="0">
                <a:latin typeface="Aptos" panose="020B0004020202020204" pitchFamily="34" charset="0"/>
              </a:rPr>
              <a:t>Summarizing a Tech News Article </a:t>
            </a:r>
          </a:p>
          <a:p>
            <a:pPr marL="1270000" lvl="2" indent="-342900">
              <a:lnSpc>
                <a:spcPct val="150000"/>
              </a:lnSpc>
              <a:buFont typeface="Arial" panose="020B0604020202020204" pitchFamily="34" charset="0"/>
              <a:buChar char="•"/>
            </a:pPr>
            <a:r>
              <a:rPr lang="en-US" b="1" dirty="0">
                <a:latin typeface="Aptos" panose="020B0004020202020204" pitchFamily="34" charset="0"/>
              </a:rPr>
              <a:t>User Input: </a:t>
            </a:r>
            <a:r>
              <a:rPr lang="en-US" dirty="0">
                <a:latin typeface="Aptos" panose="020B0004020202020204" pitchFamily="34" charset="0"/>
              </a:rPr>
              <a:t>Fetch latest technology news. </a:t>
            </a:r>
          </a:p>
          <a:p>
            <a:pPr marL="1270000" lvl="2" indent="-342900">
              <a:lnSpc>
                <a:spcPct val="150000"/>
              </a:lnSpc>
              <a:buFont typeface="Arial" panose="020B0604020202020204" pitchFamily="34" charset="0"/>
              <a:buChar char="•"/>
            </a:pPr>
            <a:r>
              <a:rPr lang="en-US" b="1" dirty="0">
                <a:latin typeface="Aptos" panose="020B0004020202020204" pitchFamily="34" charset="0"/>
              </a:rPr>
              <a:t>AI-Generated Summary: </a:t>
            </a:r>
          </a:p>
          <a:p>
            <a:pPr marL="1727200" lvl="3" indent="-342900">
              <a:lnSpc>
                <a:spcPct val="150000"/>
              </a:lnSpc>
              <a:buFont typeface="Arial" panose="020B0604020202020204" pitchFamily="34" charset="0"/>
              <a:buChar char="•"/>
            </a:pPr>
            <a:r>
              <a:rPr lang="en-US" sz="1600" dirty="0">
                <a:latin typeface="Aptos" panose="020B0004020202020204" pitchFamily="34" charset="0"/>
              </a:rPr>
              <a:t>📰 Headline: Apple Unveils New AI Chipset for iPhones </a:t>
            </a:r>
          </a:p>
          <a:p>
            <a:pPr marL="1727200" lvl="3" indent="-342900">
              <a:lnSpc>
                <a:spcPct val="150000"/>
              </a:lnSpc>
              <a:buFont typeface="Arial" panose="020B0604020202020204" pitchFamily="34" charset="0"/>
              <a:buChar char="•"/>
            </a:pPr>
            <a:r>
              <a:rPr lang="en-US" sz="1600" dirty="0">
                <a:latin typeface="Aptos" panose="020B0004020202020204" pitchFamily="34" charset="0"/>
              </a:rPr>
              <a:t>📅 Date: Feb 1, 2025 </a:t>
            </a:r>
          </a:p>
          <a:p>
            <a:pPr marL="1727200" lvl="3" indent="-342900">
              <a:lnSpc>
                <a:spcPct val="150000"/>
              </a:lnSpc>
              <a:buFont typeface="Arial" panose="020B0604020202020204" pitchFamily="34" charset="0"/>
              <a:buChar char="•"/>
            </a:pPr>
            <a:r>
              <a:rPr lang="en-US" sz="1600" dirty="0">
                <a:latin typeface="Aptos" panose="020B0004020202020204" pitchFamily="34" charset="0"/>
              </a:rPr>
              <a:t>🔹 Summary: Apple has announced a new AI-powered chipset for its upcoming iPhones. The new chip improves processing speed and battery life.</a:t>
            </a:r>
            <a:endParaRPr lang="en-US" sz="8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86EC8B21-C728-3C60-CF03-6C772B504A55}"/>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BF94DAF-953B-A0F1-0D01-3A01244E8908}"/>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D4E6EB9-82F9-B07C-7C6D-85DEEA10C32C}"/>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News Summarizer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450A1DE-8477-7BD3-51C8-996798506A1D}"/>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3799664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4D74D6F-5A9D-05FD-DBF1-7CD931986621}"/>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7E089CC-B151-9680-72EB-590A69F187EF}"/>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90F13B89-478F-1F2A-57E3-39195379EEB4}"/>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04C0FB2-47D1-4157-51FD-C1CF4CE0B30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4E113ACD-821A-43BA-A482-F9B67F503FA2}"/>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News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322EDEAF-1DD5-584A-1321-4BBBB1A37AFA}"/>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8391520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8C1A6-FECB-7846-380E-57ED90816EBB}"/>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55162563-88D9-789B-DDBD-F1432430D692}"/>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news_summarizer.py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C8B0098D-725B-54E5-FEDC-0CFBFE6E6AF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023DC90D-A5A0-54CF-9BD2-E5188E47946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60E4EAB8-4419-466F-9554-EE5D355B6F31}"/>
                </a:ext>
              </a:extLst>
            </p:cNvPr>
            <p:cNvSpPr txBox="1"/>
            <p:nvPr/>
          </p:nvSpPr>
          <p:spPr>
            <a:xfrm>
              <a:off x="2520988" y="2644782"/>
              <a:ext cx="15673624" cy="108747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200" dirty="0">
                  <a:latin typeface="Arial" panose="020B0604020202020204" pitchFamily="34" charset="0"/>
                  <a:cs typeface="Arial" panose="020B0604020202020204" pitchFamily="34" charset="0"/>
                  <a:sym typeface="Helvetica Neue" pitchFamily="2" charset="0"/>
                </a:rPr>
                <a:t>Creating a Web App for Real-Time News Summarization</a:t>
              </a:r>
              <a:endParaRPr sz="32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AB7438D-3556-3801-72D3-47E293146644}"/>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2838088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81F7A8-B83C-7240-4A26-CF85C8EA3896}"/>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DC42897-A4E9-D523-12F5-4E71C19C2CF9}"/>
              </a:ext>
            </a:extLst>
          </p:cNvPr>
          <p:cNvSpPr/>
          <p:nvPr/>
        </p:nvSpPr>
        <p:spPr>
          <a:xfrm>
            <a:off x="501652" y="1469791"/>
            <a:ext cx="11233148" cy="252742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There are two main types of text summarization techniques:</a:t>
            </a:r>
          </a:p>
          <a:p>
            <a:pPr marL="1270000" lvl="2" indent="-342900">
              <a:lnSpc>
                <a:spcPct val="150000"/>
              </a:lnSpc>
              <a:buFont typeface="Arial" panose="020B0604020202020204" pitchFamily="34" charset="0"/>
              <a:buChar char="•"/>
            </a:pPr>
            <a:r>
              <a:rPr lang="en-US" sz="2400" dirty="0">
                <a:latin typeface="Aptos" panose="020B0004020202020204" pitchFamily="34" charset="0"/>
              </a:rPr>
              <a:t>Extractive Summarization </a:t>
            </a:r>
          </a:p>
          <a:p>
            <a:pPr marL="1270000" lvl="2" indent="-342900">
              <a:lnSpc>
                <a:spcPct val="150000"/>
              </a:lnSpc>
              <a:buFont typeface="Arial" panose="020B0604020202020204" pitchFamily="34" charset="0"/>
              <a:buChar char="•"/>
            </a:pPr>
            <a:r>
              <a:rPr lang="en-US" sz="2400" dirty="0">
                <a:latin typeface="Aptos" panose="020B0004020202020204" pitchFamily="34" charset="0"/>
              </a:rPr>
              <a:t>Abstractive Summarization</a:t>
            </a:r>
          </a:p>
          <a:p>
            <a:pPr marL="927100" lvl="2">
              <a:lnSpc>
                <a:spcPct val="150000"/>
              </a:lnSpc>
            </a:pPr>
            <a:r>
              <a:rPr lang="en-US" sz="2400" b="1" dirty="0"/>
              <a:t>DeepSeek AI </a:t>
            </a:r>
            <a:r>
              <a:rPr lang="en-US" sz="2400" dirty="0"/>
              <a:t>uses </a:t>
            </a:r>
            <a:r>
              <a:rPr lang="en-US" sz="2400" b="1" dirty="0"/>
              <a:t>abstractive</a:t>
            </a:r>
            <a:r>
              <a:rPr lang="en-US" sz="2400" dirty="0"/>
              <a:t> summarization</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563206C7-5098-14F7-EB26-78E05CB5BB0A}"/>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103134E-CED6-C8A7-D6BA-5583AC95F13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12458D9-5978-6414-C9ED-20C143BB61D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Text Summarization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2B7B7570-5091-E0B0-9471-BDF6376AB2AA}"/>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5645218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5ADF0-0C70-F8FF-F3D3-B21419E6686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43E7E38-120E-DF97-A437-F25450F3676E}"/>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Supporting Multiple News Sources </a:t>
            </a:r>
          </a:p>
          <a:p>
            <a:pPr marL="812800" lvl="1" indent="-342900">
              <a:lnSpc>
                <a:spcPct val="150000"/>
              </a:lnSpc>
              <a:buFont typeface="Arial" panose="020B0604020202020204" pitchFamily="34" charset="0"/>
              <a:buChar char="•"/>
            </a:pPr>
            <a:r>
              <a:rPr lang="en-US" sz="2400" dirty="0">
                <a:latin typeface="Aptos" panose="020B0004020202020204" pitchFamily="34" charset="0"/>
              </a:rPr>
              <a:t>Enabling Keyword-Based News Search</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6DB9C41-0C10-7D0B-B985-36826C6A12F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B08DF71-AB5C-8640-6A7D-D59A5B8406E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7E45296-B3D6-C2B9-45AA-97EF31079C60}"/>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News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845B759-85C8-9830-3D15-1D0C8B0B58CC}"/>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1756413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54207D-A642-DDA3-2D7C-8295AAEB76E8}"/>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50EF10B2-D736-C6AF-1A49-922B6D9CFCFC}"/>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A6D9D4E3-7369-29EC-85A8-644BA26C00B2}"/>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22</a:t>
            </a:r>
          </a:p>
          <a:p>
            <a:pPr>
              <a:defRPr/>
            </a:pPr>
            <a:r>
              <a:rPr lang="en-US" sz="4800" b="1" dirty="0">
                <a:solidFill>
                  <a:schemeClr val="bg1">
                    <a:lumMod val="85000"/>
                  </a:schemeClr>
                </a:solidFill>
                <a:latin typeface="Arial"/>
                <a:cs typeface="Arial"/>
              </a:rPr>
              <a:t>Real-Time AI News Summarizer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91110B77-03DA-8AC6-A308-B5AF1E3B989F}"/>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70267192"/>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F17550-C1D6-EC7E-B244-7D310AE8DD14}"/>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DF354EE2-E8EC-B20D-338E-FBF42F66003D}"/>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309D9FD2-33E1-FF51-D5EA-7B39CC957849}"/>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5DDDA940-E1AF-4B85-6F3A-6686503F7C5F}"/>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6214286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2364D4-387F-F37E-A620-98E97D280271}"/>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8B6CE802-38B2-EA7E-C21C-4CDF724B9F4D}"/>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971C875E-0234-EB2C-F009-A95EF2623D1D}"/>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23</a:t>
            </a:r>
          </a:p>
          <a:p>
            <a:pPr>
              <a:defRPr/>
            </a:pPr>
            <a:r>
              <a:rPr lang="en-US" sz="4800" b="1" dirty="0">
                <a:solidFill>
                  <a:schemeClr val="bg1">
                    <a:lumMod val="85000"/>
                  </a:schemeClr>
                </a:solidFill>
                <a:latin typeface="Arial"/>
                <a:cs typeface="Arial"/>
              </a:rPr>
              <a:t>AI Financial Report Analyzer</a:t>
            </a:r>
            <a:br>
              <a:rPr lang="en-US" sz="4800" b="1" dirty="0">
                <a:solidFill>
                  <a:schemeClr val="bg1">
                    <a:lumMod val="85000"/>
                  </a:schemeClr>
                </a:solidFill>
                <a:latin typeface="Arial"/>
                <a:cs typeface="Arial"/>
              </a:rPr>
            </a:br>
            <a:r>
              <a:rPr lang="en-US" sz="4800" b="1" dirty="0">
                <a:solidFill>
                  <a:schemeClr val="bg1">
                    <a:lumMod val="85000"/>
                  </a:schemeClr>
                </a:solidFill>
                <a:latin typeface="Arial"/>
                <a:cs typeface="Arial"/>
              </a:rPr>
              <a:t>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D81C3DB5-66FF-A1ED-1206-B9C512804195}"/>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000709880"/>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3ECD298-9F24-CD6A-ED13-61A996D9D66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39CF2D4-CA76-4529-F246-7EF1D68D7398}"/>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Automates Financial Analysis</a:t>
            </a:r>
          </a:p>
          <a:p>
            <a:pPr marL="812800" lvl="1" indent="-342900">
              <a:lnSpc>
                <a:spcPct val="150000"/>
              </a:lnSpc>
              <a:buFont typeface="Arial" panose="020B0604020202020204" pitchFamily="34" charset="0"/>
              <a:buChar char="•"/>
            </a:pPr>
            <a:r>
              <a:rPr lang="en-US" sz="2000" dirty="0">
                <a:latin typeface="Aptos" panose="020B0004020202020204" pitchFamily="34" charset="0"/>
              </a:rPr>
              <a:t>Extracts Key Metrics</a:t>
            </a:r>
          </a:p>
          <a:p>
            <a:pPr marL="812800" lvl="1" indent="-342900">
              <a:lnSpc>
                <a:spcPct val="150000"/>
              </a:lnSpc>
              <a:buFont typeface="Arial" panose="020B0604020202020204" pitchFamily="34" charset="0"/>
              <a:buChar char="•"/>
            </a:pPr>
            <a:r>
              <a:rPr lang="en-US" sz="2000" dirty="0">
                <a:latin typeface="Aptos" panose="020B0004020202020204" pitchFamily="34" charset="0"/>
              </a:rPr>
              <a:t>Detects Trends and Anomalies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Decision-Making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Supports Multiple File Formats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Summarizing company financial statements.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Identifying revenue growth and profit trends. </a:t>
            </a:r>
          </a:p>
          <a:p>
            <a:pPr marL="812800" lvl="1" indent="-342900">
              <a:lnSpc>
                <a:spcPct val="150000"/>
              </a:lnSpc>
              <a:buFont typeface="Arial" panose="020B0604020202020204" pitchFamily="34" charset="0"/>
              <a:buChar char="•"/>
            </a:pPr>
            <a:r>
              <a:rPr lang="en-US" sz="2000" dirty="0">
                <a:latin typeface="Aptos" panose="020B0004020202020204" pitchFamily="34" charset="0"/>
              </a:rPr>
              <a:t>Detecting anomalies in financial transactions. </a:t>
            </a:r>
          </a:p>
          <a:p>
            <a:pPr marL="812800" lvl="1" indent="-342900">
              <a:lnSpc>
                <a:spcPct val="150000"/>
              </a:lnSpc>
              <a:buFont typeface="Arial" panose="020B0604020202020204" pitchFamily="34" charset="0"/>
              <a:buChar char="•"/>
            </a:pPr>
            <a:r>
              <a:rPr lang="en-US" sz="2000" dirty="0">
                <a:latin typeface="Aptos" panose="020B0004020202020204" pitchFamily="34" charset="0"/>
              </a:rPr>
              <a:t>Automating financial audits and compliance checks. </a:t>
            </a:r>
          </a:p>
          <a:p>
            <a:pPr marL="812800" lvl="1" indent="-342900">
              <a:lnSpc>
                <a:spcPct val="150000"/>
              </a:lnSpc>
              <a:buFont typeface="Arial" panose="020B0604020202020204" pitchFamily="34" charset="0"/>
              <a:buChar char="•"/>
            </a:pPr>
            <a:r>
              <a:rPr lang="en-US" sz="2000" dirty="0">
                <a:latin typeface="Aptos" panose="020B0004020202020204" pitchFamily="34" charset="0"/>
              </a:rPr>
              <a:t>Comparing multiple companies' financial performance.</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93E8449-0C4D-A973-1276-9764B6480A4D}"/>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462145FD-3F36-6332-0BAB-8DD8ACB5A38A}"/>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42157C1-12F3-69B8-8F24-B3E124AD1AC1}"/>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Financial Report Analyzer?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49D659F-1FA9-827C-CC19-4C500D918FA2}"/>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5179204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DEDAFC-65F5-141A-6BC3-B53E6BDD00DC}"/>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B981718-758B-CA92-AD79-7D2C81AE8249}"/>
              </a:ext>
            </a:extLst>
          </p:cNvPr>
          <p:cNvSpPr/>
          <p:nvPr/>
        </p:nvSpPr>
        <p:spPr>
          <a:xfrm>
            <a:off x="501652" y="1469791"/>
            <a:ext cx="11233148" cy="5224572"/>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dirty="0">
                <a:latin typeface="Aptos" panose="020B0004020202020204" pitchFamily="34" charset="0"/>
              </a:rPr>
              <a:t>Receive a financial statement </a:t>
            </a:r>
          </a:p>
          <a:p>
            <a:pPr marL="812800" lvl="1" indent="-342900">
              <a:lnSpc>
                <a:spcPct val="150000"/>
              </a:lnSpc>
              <a:buFont typeface="Arial" panose="020B0604020202020204" pitchFamily="34" charset="0"/>
              <a:buChar char="•"/>
            </a:pPr>
            <a:r>
              <a:rPr lang="en-US" dirty="0">
                <a:latin typeface="Aptos" panose="020B0004020202020204" pitchFamily="34" charset="0"/>
              </a:rPr>
              <a:t>Extract key financial metrics </a:t>
            </a:r>
          </a:p>
          <a:p>
            <a:pPr marL="812800" lvl="1" indent="-342900">
              <a:lnSpc>
                <a:spcPct val="150000"/>
              </a:lnSpc>
              <a:buFont typeface="Arial" panose="020B0604020202020204" pitchFamily="34" charset="0"/>
              <a:buChar char="•"/>
            </a:pPr>
            <a:r>
              <a:rPr lang="en-US" dirty="0">
                <a:latin typeface="Aptos" panose="020B0004020202020204" pitchFamily="34" charset="0"/>
              </a:rPr>
              <a:t>Analyze trends and detect anomalies</a:t>
            </a:r>
          </a:p>
          <a:p>
            <a:pPr marL="812800" lvl="1" indent="-342900">
              <a:lnSpc>
                <a:spcPct val="150000"/>
              </a:lnSpc>
              <a:buFont typeface="Arial" panose="020B0604020202020204" pitchFamily="34" charset="0"/>
              <a:buChar char="•"/>
            </a:pPr>
            <a:r>
              <a:rPr lang="en-US" dirty="0">
                <a:latin typeface="Aptos" panose="020B0004020202020204" pitchFamily="34" charset="0"/>
              </a:rPr>
              <a:t>Generate a structured financial summary</a:t>
            </a:r>
          </a:p>
          <a:p>
            <a:pPr marL="812800" lvl="1" indent="-342900">
              <a:lnSpc>
                <a:spcPct val="150000"/>
              </a:lnSpc>
              <a:buFont typeface="Arial" panose="020B0604020202020204" pitchFamily="34" charset="0"/>
              <a:buChar char="•"/>
            </a:pPr>
            <a:r>
              <a:rPr lang="en-US" dirty="0">
                <a:latin typeface="Aptos" panose="020B0004020202020204" pitchFamily="34" charset="0"/>
              </a:rPr>
              <a:t>Example: </a:t>
            </a:r>
            <a:r>
              <a:rPr lang="en-US" b="1" dirty="0">
                <a:latin typeface="Aptos" panose="020B0004020202020204" pitchFamily="34" charset="0"/>
              </a:rPr>
              <a:t>Analyzing a Company’s Financial Report </a:t>
            </a:r>
          </a:p>
          <a:p>
            <a:pPr marL="1270000" lvl="2" indent="-342900">
              <a:lnSpc>
                <a:spcPct val="150000"/>
              </a:lnSpc>
              <a:buFont typeface="Arial" panose="020B0604020202020204" pitchFamily="34" charset="0"/>
              <a:buChar char="•"/>
            </a:pPr>
            <a:r>
              <a:rPr lang="en-US" sz="1600" b="1" dirty="0">
                <a:latin typeface="Aptos" panose="020B0004020202020204" pitchFamily="34" charset="0"/>
              </a:rPr>
              <a:t>User Input (Financial Statement): </a:t>
            </a:r>
          </a:p>
          <a:p>
            <a:pPr marL="1727200" lvl="3" indent="-342900">
              <a:lnSpc>
                <a:spcPct val="150000"/>
              </a:lnSpc>
              <a:buFont typeface="Arial" panose="020B0604020202020204" pitchFamily="34" charset="0"/>
              <a:buChar char="•"/>
            </a:pPr>
            <a:r>
              <a:rPr lang="en-US" sz="1600" b="1" dirty="0">
                <a:latin typeface="Aptos" panose="020B0004020202020204" pitchFamily="34" charset="0"/>
              </a:rPr>
              <a:t>Company:</a:t>
            </a:r>
            <a:r>
              <a:rPr lang="en-US" sz="1600" dirty="0">
                <a:latin typeface="Aptos" panose="020B0004020202020204" pitchFamily="34" charset="0"/>
              </a:rPr>
              <a:t> XYZ Corp | </a:t>
            </a:r>
            <a:r>
              <a:rPr lang="en-US" sz="1600" b="1" dirty="0">
                <a:latin typeface="Aptos" panose="020B0004020202020204" pitchFamily="34" charset="0"/>
              </a:rPr>
              <a:t>Revenue: </a:t>
            </a:r>
            <a:r>
              <a:rPr lang="en-US" sz="1600" dirty="0">
                <a:latin typeface="Aptos" panose="020B0004020202020204" pitchFamily="34" charset="0"/>
              </a:rPr>
              <a:t>$50M | </a:t>
            </a:r>
            <a:r>
              <a:rPr lang="en-US" sz="1600" b="1" dirty="0">
                <a:latin typeface="Aptos" panose="020B0004020202020204" pitchFamily="34" charset="0"/>
              </a:rPr>
              <a:t>Net Profit: </a:t>
            </a:r>
            <a:r>
              <a:rPr lang="en-US" sz="1600" dirty="0">
                <a:latin typeface="Aptos" panose="020B0004020202020204" pitchFamily="34" charset="0"/>
              </a:rPr>
              <a:t>$10M | </a:t>
            </a:r>
            <a:r>
              <a:rPr lang="en-US" sz="1600" b="1" dirty="0">
                <a:latin typeface="Aptos" panose="020B0004020202020204" pitchFamily="34" charset="0"/>
              </a:rPr>
              <a:t>Expenses: </a:t>
            </a:r>
            <a:r>
              <a:rPr lang="en-US" sz="1600" dirty="0">
                <a:latin typeface="Aptos" panose="020B0004020202020204" pitchFamily="34" charset="0"/>
              </a:rPr>
              <a:t>$35M | </a:t>
            </a:r>
            <a:r>
              <a:rPr lang="en-US" sz="1600" b="1" dirty="0">
                <a:latin typeface="Aptos" panose="020B0004020202020204" pitchFamily="34" charset="0"/>
              </a:rPr>
              <a:t>Debt: </a:t>
            </a:r>
            <a:r>
              <a:rPr lang="en-US" sz="1600" dirty="0">
                <a:latin typeface="Aptos" panose="020B0004020202020204" pitchFamily="34" charset="0"/>
              </a:rPr>
              <a:t>$5M</a:t>
            </a:r>
            <a:r>
              <a:rPr lang="en-US" dirty="0">
                <a:latin typeface="Aptos" panose="020B0004020202020204" pitchFamily="34" charset="0"/>
              </a:rPr>
              <a:t> </a:t>
            </a:r>
          </a:p>
          <a:p>
            <a:pPr marL="1270000" lvl="2" indent="-342900">
              <a:lnSpc>
                <a:spcPct val="150000"/>
              </a:lnSpc>
              <a:buFont typeface="Arial" panose="020B0604020202020204" pitchFamily="34" charset="0"/>
              <a:buChar char="•"/>
            </a:pPr>
            <a:r>
              <a:rPr lang="en-US" sz="1600" b="1" dirty="0">
                <a:latin typeface="Aptos" panose="020B0004020202020204" pitchFamily="34" charset="0"/>
              </a:rPr>
              <a:t>AI-Generated Summary: </a:t>
            </a:r>
          </a:p>
          <a:p>
            <a:pPr marL="1727200" lvl="3" indent="-342900">
              <a:lnSpc>
                <a:spcPct val="150000"/>
              </a:lnSpc>
              <a:buFont typeface="Arial" panose="020B0604020202020204" pitchFamily="34" charset="0"/>
              <a:buChar char="•"/>
            </a:pPr>
            <a:r>
              <a:rPr lang="en-US" sz="1600" b="1" dirty="0">
                <a:latin typeface="Aptos" panose="020B0004020202020204" pitchFamily="34" charset="0"/>
              </a:rPr>
              <a:t>📊 XYZ Corp Financial Overview</a:t>
            </a:r>
          </a:p>
          <a:p>
            <a:pPr marL="1727200" lvl="3" indent="-342900">
              <a:lnSpc>
                <a:spcPct val="150000"/>
              </a:lnSpc>
              <a:buFont typeface="Arial" panose="020B0604020202020204" pitchFamily="34" charset="0"/>
              <a:buChar char="•"/>
            </a:pPr>
            <a:r>
              <a:rPr lang="en-US" sz="1600" dirty="0">
                <a:latin typeface="Aptos" panose="020B0004020202020204" pitchFamily="34" charset="0"/>
              </a:rPr>
              <a:t>✅ Revenue: $50M (10% YoY growth) </a:t>
            </a:r>
          </a:p>
          <a:p>
            <a:pPr marL="1727200" lvl="3" indent="-342900">
              <a:lnSpc>
                <a:spcPct val="150000"/>
              </a:lnSpc>
              <a:buFont typeface="Arial" panose="020B0604020202020204" pitchFamily="34" charset="0"/>
              <a:buChar char="•"/>
            </a:pPr>
            <a:r>
              <a:rPr lang="en-US" sz="1600" dirty="0">
                <a:latin typeface="Aptos" panose="020B0004020202020204" pitchFamily="34" charset="0"/>
              </a:rPr>
              <a:t>✅ Net Profit: $10M (Stable compared to last quarter) </a:t>
            </a:r>
          </a:p>
          <a:p>
            <a:pPr marL="1727200" lvl="3" indent="-342900">
              <a:lnSpc>
                <a:spcPct val="150000"/>
              </a:lnSpc>
              <a:buFont typeface="Arial" panose="020B0604020202020204" pitchFamily="34" charset="0"/>
              <a:buChar char="•"/>
            </a:pPr>
            <a:r>
              <a:rPr lang="en-US" sz="1600" dirty="0">
                <a:latin typeface="Aptos" panose="020B0004020202020204" pitchFamily="34" charset="0"/>
              </a:rPr>
              <a:t>⚠️ Expenses increased by 15% this quarter. </a:t>
            </a:r>
          </a:p>
          <a:p>
            <a:pPr marL="1727200" lvl="3" indent="-342900">
              <a:lnSpc>
                <a:spcPct val="150000"/>
              </a:lnSpc>
              <a:buFont typeface="Arial" panose="020B0604020202020204" pitchFamily="34" charset="0"/>
              <a:buChar char="•"/>
            </a:pPr>
            <a:r>
              <a:rPr lang="en-US" sz="1600" dirty="0">
                <a:latin typeface="Aptos" panose="020B0004020202020204" pitchFamily="34" charset="0"/>
              </a:rPr>
              <a:t>🔍 Recommended Action: Reduce operational costs to maintain profitability.</a:t>
            </a:r>
            <a:endParaRPr lang="en-US" sz="8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4383831A-DCED-2223-5B53-A310A897C03D}"/>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4D4947B3-AA1B-41D5-8079-252DD68A967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805D6F3-70B0-8AE4-7694-A6853CFF9C95}"/>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Financial Report Analyzer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EE6D318C-05BF-5BE1-3E26-5A99CAEBE807}"/>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6459838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xEl>
                                              <p:pRg st="11" end="11"/>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6">
                                            <p:txEl>
                                              <p:pRg st="12" end="1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700A6CD-6CF4-089A-FD20-F890346BA5F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68C3EC4-3FD9-2B84-2B39-B16D078B5E80}"/>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28FA8BA4-7973-FE23-2784-06598E39A43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5D626C6-432D-CFCE-A2ED-D3630927860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5B8C8E0B-F44F-3E44-CA1D-B5D593CE3DC7}"/>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Financial Report Analyzer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43391AB-3882-4829-38CF-9101B6FA8DD7}"/>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1077497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9C00F4-B05B-A562-E7B8-2FFF0DE011B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6C352AB-E1CC-A428-6401-27039FCC3806}"/>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financial_analyzer.py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A307AD48-FED3-D3E8-B71F-1A5C62A20036}"/>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DE6592D2-AD2D-2287-31AD-14E13889146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39781797-7C74-C2EF-03AA-0CE0E6246C16}"/>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Financial Statement Analysis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B8D0B09-BD22-6D5E-6EEA-CD0118C0E861}"/>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64641771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176B432-C0C6-F916-3042-404A0C31CB86}"/>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65F4D64-D757-7F78-2FB1-4B41489AF21F}"/>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Supporting CSV &amp; Excel File Uploads</a:t>
            </a:r>
          </a:p>
          <a:p>
            <a:pPr marL="812800" lvl="1" indent="-342900">
              <a:lnSpc>
                <a:spcPct val="150000"/>
              </a:lnSpc>
              <a:buFont typeface="Arial" panose="020B0604020202020204" pitchFamily="34" charset="0"/>
              <a:buChar char="•"/>
            </a:pPr>
            <a:r>
              <a:rPr lang="en-US" sz="2400" dirty="0">
                <a:latin typeface="Aptos" panose="020B0004020202020204" pitchFamily="34" charset="0"/>
              </a:rPr>
              <a:t>Detecting Anomalies in Financial Trends</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C2218DBA-9D25-FC87-0AA5-E1EE0B4907F0}"/>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E3E5379-6C15-CCF6-7F0F-A6D2C356C34F}"/>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A31EE401-100F-2977-6145-A51A7DE20630}"/>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Financial Report Analyzer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3CB464A5-BD97-1509-0B70-47A3703177DE}"/>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3043381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DBADFA-3927-DDEF-2BDA-384C89963008}"/>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DD6C1DC6-F66A-12B4-2ADC-33C202D0A23B}"/>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358E78BA-BAA7-B1BB-9085-815AAE7BAD35}"/>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23</a:t>
            </a:r>
          </a:p>
          <a:p>
            <a:pPr>
              <a:defRPr/>
            </a:pPr>
            <a:r>
              <a:rPr lang="en-US" sz="4800" b="1" dirty="0">
                <a:solidFill>
                  <a:schemeClr val="bg1">
                    <a:lumMod val="85000"/>
                  </a:schemeClr>
                </a:solidFill>
                <a:latin typeface="Arial"/>
                <a:cs typeface="Arial"/>
              </a:rPr>
              <a:t>AI Financial Report Analyzer</a:t>
            </a:r>
            <a:br>
              <a:rPr lang="en-US" sz="4800" b="1" dirty="0">
                <a:solidFill>
                  <a:schemeClr val="bg1">
                    <a:lumMod val="85000"/>
                  </a:schemeClr>
                </a:solidFill>
                <a:latin typeface="Arial"/>
                <a:cs typeface="Arial"/>
              </a:rPr>
            </a:br>
            <a:r>
              <a:rPr lang="en-US" sz="4800" b="1" dirty="0">
                <a:solidFill>
                  <a:schemeClr val="bg1">
                    <a:lumMod val="85000"/>
                  </a:schemeClr>
                </a:solidFill>
                <a:latin typeface="Arial"/>
                <a:cs typeface="Arial"/>
              </a:rPr>
              <a:t>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EAEE0733-C672-348E-B06C-5BCEB64BAABC}"/>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3793183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631DBA-1502-6743-4136-74607038F07C}"/>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2235DE5C-FAB1-A9BF-10AB-81A30DCA2672}"/>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1C9B845C-6945-D5E4-7385-EAF8C61738DC}"/>
              </a:ext>
            </a:extLst>
          </p:cNvPr>
          <p:cNvSpPr txBox="1"/>
          <p:nvPr/>
        </p:nvSpPr>
        <p:spPr>
          <a:xfrm>
            <a:off x="988485" y="803856"/>
            <a:ext cx="10489281" cy="3785652"/>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Welcome to the Course</a:t>
            </a:r>
          </a:p>
          <a:p>
            <a:pPr>
              <a:defRPr/>
            </a:pPr>
            <a:r>
              <a:rPr lang="en-US" sz="4000" b="1" dirty="0">
                <a:solidFill>
                  <a:schemeClr val="bg1">
                    <a:lumMod val="85000"/>
                  </a:schemeClr>
                </a:solidFill>
                <a:latin typeface="Arial"/>
                <a:cs typeface="Arial"/>
              </a:rPr>
              <a:t>Applied DeepSeek AI: 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3E65AF94-C22B-D7CC-EA58-F5500F43AF34}"/>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26624048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97BAE1-0B97-B06E-A4E8-9E4181B38E9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E0AF9A9-F33D-9A52-73F7-A335204FAF67}"/>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Build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3C721246-9F0E-6C57-AA0C-EE1484ADF95F}"/>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A07C111-E3BC-3359-F3B4-D18170F0976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1D4DC656-6D77-4F33-D07E-B18424695BC1}"/>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30D8048-55A8-9F1D-05A3-615EE9390502}"/>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68222756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267601-1B49-F840-AE6A-025C9C283A29}"/>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A55AB585-F481-ED18-5D8D-F31A419F10D2}"/>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4E03D2C3-CFD1-708C-BE2E-DB9709B6AE15}"/>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13C6BC53-E606-948E-C7BA-78294B9618BA}"/>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544983011"/>
      </p:ext>
    </p:extLst>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5E0DCF-789E-9430-872A-22D3A63EF1DE}"/>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6811560C-1471-5163-90EC-1E7752439367}"/>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CCDFDF6E-16E5-F7F6-DAB3-7883215CC9F4}"/>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24</a:t>
            </a:r>
          </a:p>
          <a:p>
            <a:pPr>
              <a:defRPr/>
            </a:pPr>
            <a:r>
              <a:rPr lang="en-US" sz="4800" b="1" dirty="0">
                <a:solidFill>
                  <a:schemeClr val="bg1">
                    <a:lumMod val="85000"/>
                  </a:schemeClr>
                </a:solidFill>
                <a:latin typeface="Arial"/>
                <a:cs typeface="Arial"/>
              </a:rPr>
              <a:t>AI-Powered Job Application Screener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FE7D4282-04B3-AAF5-4AF6-8553FA788883}"/>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220806774"/>
      </p:ext>
    </p:extLst>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916E23C-CDBB-E881-8D74-38D5BD754818}"/>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13DF52F-CD80-B05B-B1AC-D3987F51B918}"/>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Automates Resume Screening</a:t>
            </a:r>
          </a:p>
          <a:p>
            <a:pPr marL="812800" lvl="1" indent="-342900">
              <a:lnSpc>
                <a:spcPct val="150000"/>
              </a:lnSpc>
              <a:buFont typeface="Arial" panose="020B0604020202020204" pitchFamily="34" charset="0"/>
              <a:buChar char="•"/>
            </a:pPr>
            <a:r>
              <a:rPr lang="en-US" sz="2000" dirty="0">
                <a:latin typeface="Aptos" panose="020B0004020202020204" pitchFamily="34" charset="0"/>
              </a:rPr>
              <a:t>Matches Candidates with Job Descriptions</a:t>
            </a:r>
          </a:p>
          <a:p>
            <a:pPr marL="812800" lvl="1" indent="-342900">
              <a:lnSpc>
                <a:spcPct val="150000"/>
              </a:lnSpc>
              <a:buFont typeface="Arial" panose="020B0604020202020204" pitchFamily="34" charset="0"/>
              <a:buChar char="•"/>
            </a:pPr>
            <a:r>
              <a:rPr lang="en-US" sz="2000" dirty="0">
                <a:latin typeface="Aptos" panose="020B0004020202020204" pitchFamily="34" charset="0"/>
              </a:rPr>
              <a:t>Ranks Applicants by Suitability</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Hiring Efficiency</a:t>
            </a:r>
          </a:p>
          <a:p>
            <a:pPr marL="812800" lvl="1" indent="-342900">
              <a:lnSpc>
                <a:spcPct val="150000"/>
              </a:lnSpc>
              <a:buFont typeface="Arial" panose="020B0604020202020204" pitchFamily="34" charset="0"/>
              <a:buChar char="•"/>
            </a:pPr>
            <a:r>
              <a:rPr lang="en-US" sz="2000" dirty="0">
                <a:latin typeface="Aptos" panose="020B0004020202020204" pitchFamily="34" charset="0"/>
              </a:rPr>
              <a:t>Reduces Bias in Hiring</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Automating resume screening for recruiters. </a:t>
            </a:r>
          </a:p>
          <a:p>
            <a:pPr marL="812800" lvl="1" indent="-342900">
              <a:lnSpc>
                <a:spcPct val="150000"/>
              </a:lnSpc>
              <a:buFont typeface="Arial" panose="020B0604020202020204" pitchFamily="34" charset="0"/>
              <a:buChar char="•"/>
            </a:pPr>
            <a:r>
              <a:rPr lang="en-US" sz="2000" dirty="0">
                <a:latin typeface="Aptos" panose="020B0004020202020204" pitchFamily="34" charset="0"/>
              </a:rPr>
              <a:t>Matching job seekers with relevant job descriptions. </a:t>
            </a:r>
          </a:p>
          <a:p>
            <a:pPr marL="812800" lvl="1" indent="-342900">
              <a:lnSpc>
                <a:spcPct val="150000"/>
              </a:lnSpc>
              <a:buFont typeface="Arial" panose="020B0604020202020204" pitchFamily="34" charset="0"/>
              <a:buChar char="•"/>
            </a:pPr>
            <a:r>
              <a:rPr lang="en-US" sz="2000" dirty="0">
                <a:latin typeface="Aptos" panose="020B0004020202020204" pitchFamily="34" charset="0"/>
              </a:rPr>
              <a:t>Ranking candidates based on skills and experience. </a:t>
            </a:r>
          </a:p>
          <a:p>
            <a:pPr marL="812800" lvl="1" indent="-342900">
              <a:lnSpc>
                <a:spcPct val="150000"/>
              </a:lnSpc>
              <a:buFont typeface="Arial" panose="020B0604020202020204" pitchFamily="34" charset="0"/>
              <a:buChar char="•"/>
            </a:pPr>
            <a:r>
              <a:rPr lang="en-US" sz="2000" dirty="0">
                <a:latin typeface="Aptos" panose="020B0004020202020204" pitchFamily="34" charset="0"/>
              </a:rPr>
              <a:t>Generating AI-powered hiring recommendations. </a:t>
            </a:r>
          </a:p>
          <a:p>
            <a:pPr marL="812800" lvl="1" indent="-342900">
              <a:lnSpc>
                <a:spcPct val="150000"/>
              </a:lnSpc>
              <a:buFont typeface="Arial" panose="020B0604020202020204" pitchFamily="34" charset="0"/>
              <a:buChar char="•"/>
            </a:pPr>
            <a:r>
              <a:rPr lang="en-US" sz="2000" dirty="0">
                <a:latin typeface="Aptos" panose="020B0004020202020204" pitchFamily="34" charset="0"/>
              </a:rPr>
              <a:t>Filtering out unqualified applicants automatically.</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2CE8342-98D4-73B8-A0DB-C20DB780563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621D749C-9263-3362-A946-6D89EFABF56E}"/>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E4285B3E-7CFD-63B1-685F-A63F1E900FA5}"/>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Job Application Screener?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BD37D566-D728-9853-275A-5F56AE271028}"/>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3414144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F8AB79-B0C9-DD17-DDCD-A330B5A6AB0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78F8D6BB-D006-D5D7-BEF6-7FCE65DCD156}"/>
              </a:ext>
            </a:extLst>
          </p:cNvPr>
          <p:cNvSpPr/>
          <p:nvPr/>
        </p:nvSpPr>
        <p:spPr>
          <a:xfrm>
            <a:off x="501652" y="1469791"/>
            <a:ext cx="11233148" cy="1903534"/>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1600" dirty="0">
                <a:latin typeface="Aptos" panose="020B0004020202020204" pitchFamily="34" charset="0"/>
              </a:rPr>
              <a:t>Receive job applications </a:t>
            </a:r>
          </a:p>
          <a:p>
            <a:pPr marL="812800" lvl="1" indent="-342900">
              <a:lnSpc>
                <a:spcPct val="150000"/>
              </a:lnSpc>
              <a:buFont typeface="Arial" panose="020B0604020202020204" pitchFamily="34" charset="0"/>
              <a:buChar char="•"/>
            </a:pPr>
            <a:r>
              <a:rPr lang="en-US" sz="1600" dirty="0">
                <a:latin typeface="Aptos" panose="020B0004020202020204" pitchFamily="34" charset="0"/>
              </a:rPr>
              <a:t>Extract key details </a:t>
            </a:r>
          </a:p>
          <a:p>
            <a:pPr marL="812800" lvl="1" indent="-342900">
              <a:lnSpc>
                <a:spcPct val="150000"/>
              </a:lnSpc>
              <a:buFont typeface="Arial" panose="020B0604020202020204" pitchFamily="34" charset="0"/>
              <a:buChar char="•"/>
            </a:pPr>
            <a:r>
              <a:rPr lang="en-US" sz="1600" dirty="0">
                <a:latin typeface="Aptos" panose="020B0004020202020204" pitchFamily="34" charset="0"/>
              </a:rPr>
              <a:t>Compare resumes against a job description</a:t>
            </a:r>
          </a:p>
          <a:p>
            <a:pPr marL="812800" lvl="1" indent="-342900">
              <a:lnSpc>
                <a:spcPct val="150000"/>
              </a:lnSpc>
              <a:buFont typeface="Arial" panose="020B0604020202020204" pitchFamily="34" charset="0"/>
              <a:buChar char="•"/>
            </a:pPr>
            <a:r>
              <a:rPr lang="en-US" sz="1600" dirty="0">
                <a:latin typeface="Aptos" panose="020B0004020202020204" pitchFamily="34" charset="0"/>
              </a:rPr>
              <a:t>Generate a suitability score and highlight top candidates</a:t>
            </a:r>
          </a:p>
          <a:p>
            <a:pPr marL="812800" lvl="1" indent="-342900">
              <a:lnSpc>
                <a:spcPct val="150000"/>
              </a:lnSpc>
              <a:buFont typeface="Arial" panose="020B0604020202020204" pitchFamily="34" charset="0"/>
              <a:buChar char="•"/>
            </a:pPr>
            <a:r>
              <a:rPr lang="en-US" sz="1600" dirty="0">
                <a:latin typeface="Aptos" panose="020B0004020202020204" pitchFamily="34" charset="0"/>
              </a:rPr>
              <a:t>Example:</a:t>
            </a:r>
            <a:r>
              <a:rPr lang="en-US" sz="1600" b="1" dirty="0">
                <a:latin typeface="Aptos" panose="020B0004020202020204" pitchFamily="34" charset="0"/>
              </a:rPr>
              <a:t> Screening a Job Application </a:t>
            </a:r>
          </a:p>
        </p:txBody>
      </p:sp>
      <p:sp>
        <p:nvSpPr>
          <p:cNvPr id="6" name="Rectangle">
            <a:extLst>
              <a:ext uri="{FF2B5EF4-FFF2-40B4-BE49-F238E27FC236}">
                <a16:creationId xmlns:a16="http://schemas.microsoft.com/office/drawing/2014/main" id="{45E7CE7E-44F6-C1C0-BE70-934BAF072BE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28A8C100-D6AA-64D9-3A59-B80C6E0B0E9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3774778C-61E6-400B-2844-F6AC8485040E}"/>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Job Application Screener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706A6C8-4835-5DD2-D0CF-B51EF319B9DD}"/>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
        <p:nvSpPr>
          <p:cNvPr id="2" name="Rectangle 1">
            <a:extLst>
              <a:ext uri="{FF2B5EF4-FFF2-40B4-BE49-F238E27FC236}">
                <a16:creationId xmlns:a16="http://schemas.microsoft.com/office/drawing/2014/main" id="{B98039AB-6D57-F09A-F41D-E1AED1E931F0}"/>
              </a:ext>
            </a:extLst>
          </p:cNvPr>
          <p:cNvSpPr/>
          <p:nvPr/>
        </p:nvSpPr>
        <p:spPr>
          <a:xfrm>
            <a:off x="513618" y="3429000"/>
            <a:ext cx="11233148" cy="3565528"/>
          </a:xfrm>
          <a:prstGeom prst="rect">
            <a:avLst/>
          </a:prstGeom>
        </p:spPr>
        <p:txBody>
          <a:bodyPr wrap="square" lIns="91440" tIns="45720" rIns="91440" bIns="45720" numCol="3" anchor="t">
            <a:spAutoFit/>
          </a:bodyPr>
          <a:lstStyle/>
          <a:p>
            <a:pPr marL="469900" lvl="1">
              <a:lnSpc>
                <a:spcPct val="150000"/>
              </a:lnSpc>
            </a:pPr>
            <a:r>
              <a:rPr lang="en-US" sz="1600" b="1" dirty="0">
                <a:latin typeface="Aptos" panose="020B0004020202020204" pitchFamily="34" charset="0"/>
              </a:rPr>
              <a:t>User Input (Resume): </a:t>
            </a:r>
          </a:p>
          <a:p>
            <a:pPr marL="812800" lvl="1" indent="-342900">
              <a:lnSpc>
                <a:spcPct val="150000"/>
              </a:lnSpc>
              <a:buFont typeface="Arial" panose="020B0604020202020204" pitchFamily="34" charset="0"/>
              <a:buChar char="•"/>
            </a:pPr>
            <a:r>
              <a:rPr lang="en-US" sz="1400" dirty="0">
                <a:latin typeface="Aptos" panose="020B0004020202020204" pitchFamily="34" charset="0"/>
              </a:rPr>
              <a:t>Name: Jane Doe </a:t>
            </a:r>
          </a:p>
          <a:p>
            <a:pPr marL="812800" lvl="1" indent="-342900">
              <a:lnSpc>
                <a:spcPct val="150000"/>
              </a:lnSpc>
              <a:buFont typeface="Arial" panose="020B0604020202020204" pitchFamily="34" charset="0"/>
              <a:buChar char="•"/>
            </a:pPr>
            <a:r>
              <a:rPr lang="en-US" sz="1400" dirty="0">
                <a:latin typeface="Aptos" panose="020B0004020202020204" pitchFamily="34" charset="0"/>
              </a:rPr>
              <a:t>Experience: 5 years in Software Development </a:t>
            </a:r>
          </a:p>
          <a:p>
            <a:pPr marL="812800" lvl="1" indent="-342900">
              <a:lnSpc>
                <a:spcPct val="150000"/>
              </a:lnSpc>
              <a:buFont typeface="Arial" panose="020B0604020202020204" pitchFamily="34" charset="0"/>
              <a:buChar char="•"/>
            </a:pPr>
            <a:r>
              <a:rPr lang="en-US" sz="1400" dirty="0">
                <a:latin typeface="Aptos" panose="020B0004020202020204" pitchFamily="34" charset="0"/>
              </a:rPr>
              <a:t>Skills: Python, Django, REST APIs, PostgreSQL </a:t>
            </a:r>
          </a:p>
          <a:p>
            <a:pPr marL="812800" lvl="1" indent="-342900">
              <a:lnSpc>
                <a:spcPct val="150000"/>
              </a:lnSpc>
              <a:buFont typeface="Arial" panose="020B0604020202020204" pitchFamily="34" charset="0"/>
              <a:buChar char="•"/>
            </a:pPr>
            <a:r>
              <a:rPr lang="en-US" sz="1400" dirty="0">
                <a:latin typeface="Aptos" panose="020B0004020202020204" pitchFamily="34" charset="0"/>
              </a:rPr>
              <a:t>Education: B.Sc. in Computer Science </a:t>
            </a:r>
            <a:endParaRPr lang="en-US" sz="1200" dirty="0">
              <a:latin typeface="Aptos" panose="020B0004020202020204" pitchFamily="34" charset="0"/>
            </a:endParaRPr>
          </a:p>
          <a:p>
            <a:pPr marL="469900" lvl="1">
              <a:lnSpc>
                <a:spcPct val="150000"/>
              </a:lnSpc>
            </a:pPr>
            <a:endParaRPr lang="en-US" sz="1600" dirty="0">
              <a:latin typeface="Aptos" panose="020B0004020202020204" pitchFamily="34" charset="0"/>
            </a:endParaRPr>
          </a:p>
          <a:p>
            <a:pPr marL="812800" lvl="1" indent="-342900">
              <a:lnSpc>
                <a:spcPct val="150000"/>
              </a:lnSpc>
              <a:buFont typeface="Arial" panose="020B0604020202020204" pitchFamily="34" charset="0"/>
              <a:buChar char="•"/>
            </a:pPr>
            <a:endParaRPr lang="en-US" sz="1600" dirty="0">
              <a:latin typeface="Aptos" panose="020B0004020202020204" pitchFamily="34" charset="0"/>
            </a:endParaRPr>
          </a:p>
          <a:p>
            <a:pPr marL="469900" lvl="1">
              <a:lnSpc>
                <a:spcPct val="150000"/>
              </a:lnSpc>
            </a:pPr>
            <a:r>
              <a:rPr lang="en-US" sz="1600" b="1" dirty="0">
                <a:latin typeface="Aptos" panose="020B0004020202020204" pitchFamily="34" charset="0"/>
              </a:rPr>
              <a:t>Job Description: </a:t>
            </a:r>
          </a:p>
          <a:p>
            <a:pPr marL="812800" lvl="1" indent="-342900">
              <a:lnSpc>
                <a:spcPct val="150000"/>
              </a:lnSpc>
              <a:buFont typeface="Arial" panose="020B0604020202020204" pitchFamily="34" charset="0"/>
              <a:buChar char="•"/>
            </a:pPr>
            <a:r>
              <a:rPr lang="en-US" sz="1400" dirty="0">
                <a:latin typeface="Aptos" panose="020B0004020202020204" pitchFamily="34" charset="0"/>
              </a:rPr>
              <a:t>Role: Backend Developer </a:t>
            </a:r>
          </a:p>
          <a:p>
            <a:pPr marL="812800" lvl="1" indent="-342900">
              <a:lnSpc>
                <a:spcPct val="150000"/>
              </a:lnSpc>
              <a:buFont typeface="Arial" panose="020B0604020202020204" pitchFamily="34" charset="0"/>
              <a:buChar char="•"/>
            </a:pPr>
            <a:r>
              <a:rPr lang="en-US" sz="1400" dirty="0">
                <a:latin typeface="Aptos" panose="020B0004020202020204" pitchFamily="34" charset="0"/>
              </a:rPr>
              <a:t>Required Skills: Python, Django, SQL, API development </a:t>
            </a:r>
          </a:p>
          <a:p>
            <a:pPr marL="812800" lvl="1" indent="-342900">
              <a:lnSpc>
                <a:spcPct val="150000"/>
              </a:lnSpc>
              <a:buFont typeface="Arial" panose="020B0604020202020204" pitchFamily="34" charset="0"/>
              <a:buChar char="•"/>
            </a:pPr>
            <a:r>
              <a:rPr lang="en-US" sz="1400" dirty="0">
                <a:latin typeface="Aptos" panose="020B0004020202020204" pitchFamily="34" charset="0"/>
              </a:rPr>
              <a:t>Experience: 3+ years </a:t>
            </a:r>
            <a:endParaRPr lang="en-US" sz="1200" dirty="0">
              <a:latin typeface="Aptos" panose="020B0004020202020204" pitchFamily="34" charset="0"/>
            </a:endParaRPr>
          </a:p>
          <a:p>
            <a:pPr marL="812800" lvl="1" indent="-342900">
              <a:lnSpc>
                <a:spcPct val="150000"/>
              </a:lnSpc>
              <a:buFont typeface="Arial" panose="020B0604020202020204" pitchFamily="34" charset="0"/>
              <a:buChar char="•"/>
            </a:pPr>
            <a:endParaRPr lang="en-US" sz="1600" dirty="0">
              <a:latin typeface="Aptos" panose="020B0004020202020204" pitchFamily="34" charset="0"/>
            </a:endParaRPr>
          </a:p>
          <a:p>
            <a:pPr marL="812800" lvl="1" indent="-342900">
              <a:lnSpc>
                <a:spcPct val="150000"/>
              </a:lnSpc>
              <a:buFont typeface="Arial" panose="020B0604020202020204" pitchFamily="34" charset="0"/>
              <a:buChar char="•"/>
            </a:pPr>
            <a:endParaRPr lang="en-US" sz="1600" dirty="0">
              <a:latin typeface="Aptos" panose="020B0004020202020204" pitchFamily="34" charset="0"/>
            </a:endParaRPr>
          </a:p>
          <a:p>
            <a:pPr marL="812800" lvl="1" indent="-342900">
              <a:lnSpc>
                <a:spcPct val="150000"/>
              </a:lnSpc>
              <a:buFont typeface="Arial" panose="020B0604020202020204" pitchFamily="34" charset="0"/>
              <a:buChar char="•"/>
            </a:pPr>
            <a:endParaRPr lang="en-US" sz="1600" dirty="0">
              <a:latin typeface="Aptos" panose="020B0004020202020204" pitchFamily="34" charset="0"/>
            </a:endParaRPr>
          </a:p>
          <a:p>
            <a:pPr marL="812800" lvl="1" indent="-342900">
              <a:lnSpc>
                <a:spcPct val="150000"/>
              </a:lnSpc>
              <a:buFont typeface="Arial" panose="020B0604020202020204" pitchFamily="34" charset="0"/>
              <a:buChar char="•"/>
            </a:pPr>
            <a:endParaRPr lang="en-US" sz="1600" dirty="0">
              <a:latin typeface="Aptos" panose="020B0004020202020204" pitchFamily="34" charset="0"/>
            </a:endParaRPr>
          </a:p>
          <a:p>
            <a:pPr marL="469900" lvl="1">
              <a:lnSpc>
                <a:spcPct val="150000"/>
              </a:lnSpc>
            </a:pPr>
            <a:endParaRPr lang="en-US" sz="1600" dirty="0">
              <a:latin typeface="Aptos" panose="020B0004020202020204" pitchFamily="34" charset="0"/>
            </a:endParaRPr>
          </a:p>
          <a:p>
            <a:pPr marL="469900" lvl="1">
              <a:lnSpc>
                <a:spcPct val="150000"/>
              </a:lnSpc>
            </a:pPr>
            <a:r>
              <a:rPr lang="en-US" sz="1600" b="1" dirty="0">
                <a:latin typeface="Aptos" panose="020B0004020202020204" pitchFamily="34" charset="0"/>
              </a:rPr>
              <a:t>AI-Generated Screening Report: </a:t>
            </a:r>
          </a:p>
          <a:p>
            <a:pPr marL="812800" lvl="1" indent="-342900">
              <a:lnSpc>
                <a:spcPct val="150000"/>
              </a:lnSpc>
              <a:buFont typeface="Arial" panose="020B0604020202020204" pitchFamily="34" charset="0"/>
              <a:buChar char="•"/>
            </a:pPr>
            <a:r>
              <a:rPr lang="en-US" sz="1600" dirty="0">
                <a:latin typeface="Aptos" panose="020B0004020202020204" pitchFamily="34" charset="0"/>
              </a:rPr>
              <a:t>✅ </a:t>
            </a:r>
            <a:r>
              <a:rPr lang="en-US" sz="1400" dirty="0">
                <a:latin typeface="Aptos" panose="020B0004020202020204" pitchFamily="34" charset="0"/>
              </a:rPr>
              <a:t>Candidate: Jane Doe </a:t>
            </a:r>
          </a:p>
          <a:p>
            <a:pPr marL="812800" lvl="1" indent="-342900">
              <a:lnSpc>
                <a:spcPct val="150000"/>
              </a:lnSpc>
              <a:buFont typeface="Arial" panose="020B0604020202020204" pitchFamily="34" charset="0"/>
              <a:buChar char="•"/>
            </a:pPr>
            <a:r>
              <a:rPr lang="en-US" sz="1400" dirty="0">
                <a:latin typeface="Aptos" panose="020B0004020202020204" pitchFamily="34" charset="0"/>
              </a:rPr>
              <a:t>📊 Suitability Score: 90% </a:t>
            </a:r>
          </a:p>
          <a:p>
            <a:pPr marL="812800" lvl="1" indent="-342900">
              <a:lnSpc>
                <a:spcPct val="150000"/>
              </a:lnSpc>
              <a:buFont typeface="Arial" panose="020B0604020202020204" pitchFamily="34" charset="0"/>
              <a:buChar char="•"/>
            </a:pPr>
            <a:r>
              <a:rPr lang="en-US" sz="1400" dirty="0">
                <a:latin typeface="Aptos" panose="020B0004020202020204" pitchFamily="34" charset="0"/>
              </a:rPr>
              <a:t>🔹 Skills Match: Python (✔), Django (✔), API Development (✔), SQL (✔) </a:t>
            </a:r>
          </a:p>
          <a:p>
            <a:pPr marL="812800" lvl="1" indent="-342900">
              <a:lnSpc>
                <a:spcPct val="150000"/>
              </a:lnSpc>
              <a:buFont typeface="Arial" panose="020B0604020202020204" pitchFamily="34" charset="0"/>
              <a:buChar char="•"/>
            </a:pPr>
            <a:r>
              <a:rPr lang="en-US" sz="1400" dirty="0">
                <a:latin typeface="Aptos" panose="020B0004020202020204" pitchFamily="34" charset="0"/>
              </a:rPr>
              <a:t>🔍 Experience: 5 years (Meets requirement) </a:t>
            </a:r>
          </a:p>
          <a:p>
            <a:pPr marL="812800" lvl="1" indent="-342900">
              <a:lnSpc>
                <a:spcPct val="150000"/>
              </a:lnSpc>
              <a:buFont typeface="Arial" panose="020B0604020202020204" pitchFamily="34" charset="0"/>
              <a:buChar char="•"/>
            </a:pPr>
            <a:r>
              <a:rPr lang="en-US" sz="1400" dirty="0">
                <a:latin typeface="Aptos" panose="020B0004020202020204" pitchFamily="34" charset="0"/>
              </a:rPr>
              <a:t>🎯 Recommended for Interview</a:t>
            </a:r>
            <a:endParaRPr lang="en-US" sz="1600" b="1" dirty="0">
              <a:latin typeface="Aptos" panose="020B0004020202020204" pitchFamily="34" charset="0"/>
            </a:endParaRPr>
          </a:p>
        </p:txBody>
      </p:sp>
    </p:spTree>
    <p:extLst>
      <p:ext uri="{BB962C8B-B14F-4D97-AF65-F5344CB8AC3E}">
        <p14:creationId xmlns:p14="http://schemas.microsoft.com/office/powerpoint/2010/main" val="23577307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
                                            <p:txEl>
                                              <p:pRg st="0" end="0"/>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
                                            <p:txEl>
                                              <p:pRg st="1" end="1"/>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
                                            <p:txEl>
                                              <p:pRg st="2" end="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
                                            <p:txEl>
                                              <p:pRg st="3" end="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
                                            <p:txEl>
                                              <p:pRg st="4" end="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
                                            <p:txEl>
                                              <p:pRg st="7" end="7"/>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
                                            <p:txEl>
                                              <p:pRg st="8" end="8"/>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2">
                                            <p:txEl>
                                              <p:pRg st="9" end="9"/>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2">
                                            <p:txEl>
                                              <p:pRg st="10" end="10"/>
                                            </p:txEl>
                                          </p:spTgt>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nodeType="clickEffect">
                                  <p:stCondLst>
                                    <p:cond delay="0"/>
                                  </p:stCondLst>
                                  <p:childTnLst>
                                    <p:set>
                                      <p:cBhvr>
                                        <p:cTn id="62" dur="1" fill="hold">
                                          <p:stCondLst>
                                            <p:cond delay="0"/>
                                          </p:stCondLst>
                                        </p:cTn>
                                        <p:tgtEl>
                                          <p:spTgt spid="2">
                                            <p:txEl>
                                              <p:pRg st="16" end="16"/>
                                            </p:txEl>
                                          </p:spTgt>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nodeType="clickEffect">
                                  <p:stCondLst>
                                    <p:cond delay="0"/>
                                  </p:stCondLst>
                                  <p:childTnLst>
                                    <p:set>
                                      <p:cBhvr>
                                        <p:cTn id="66" dur="1" fill="hold">
                                          <p:stCondLst>
                                            <p:cond delay="0"/>
                                          </p:stCondLst>
                                        </p:cTn>
                                        <p:tgtEl>
                                          <p:spTgt spid="2">
                                            <p:txEl>
                                              <p:pRg st="17" end="17"/>
                                            </p:txEl>
                                          </p:spTgt>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nodeType="clickEffect">
                                  <p:stCondLst>
                                    <p:cond delay="0"/>
                                  </p:stCondLst>
                                  <p:childTnLst>
                                    <p:set>
                                      <p:cBhvr>
                                        <p:cTn id="70" dur="1" fill="hold">
                                          <p:stCondLst>
                                            <p:cond delay="0"/>
                                          </p:stCondLst>
                                        </p:cTn>
                                        <p:tgtEl>
                                          <p:spTgt spid="2">
                                            <p:txEl>
                                              <p:pRg st="18" end="18"/>
                                            </p:txEl>
                                          </p:spTgt>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nodeType="clickEffect">
                                  <p:stCondLst>
                                    <p:cond delay="0"/>
                                  </p:stCondLst>
                                  <p:childTnLst>
                                    <p:set>
                                      <p:cBhvr>
                                        <p:cTn id="74" dur="1" fill="hold">
                                          <p:stCondLst>
                                            <p:cond delay="0"/>
                                          </p:stCondLst>
                                        </p:cTn>
                                        <p:tgtEl>
                                          <p:spTgt spid="2">
                                            <p:txEl>
                                              <p:pRg st="19" end="19"/>
                                            </p:txEl>
                                          </p:spTgt>
                                        </p:tgtEl>
                                        <p:attrNameLst>
                                          <p:attrName>style.visibility</p:attrName>
                                        </p:attrNameLst>
                                      </p:cBhvr>
                                      <p:to>
                                        <p:strVal val="visible"/>
                                      </p:to>
                                    </p:set>
                                  </p:childTnLst>
                                </p:cTn>
                              </p:par>
                            </p:childTnLst>
                          </p:cTn>
                        </p:par>
                      </p:childTnLst>
                    </p:cTn>
                  </p:par>
                  <p:par>
                    <p:cTn id="75" fill="hold">
                      <p:stCondLst>
                        <p:cond delay="indefinite"/>
                      </p:stCondLst>
                      <p:childTnLst>
                        <p:par>
                          <p:cTn id="76" fill="hold">
                            <p:stCondLst>
                              <p:cond delay="0"/>
                            </p:stCondLst>
                            <p:childTnLst>
                              <p:par>
                                <p:cTn id="77" presetID="1" presetClass="entr" presetSubtype="0" fill="hold" nodeType="clickEffect">
                                  <p:stCondLst>
                                    <p:cond delay="0"/>
                                  </p:stCondLst>
                                  <p:childTnLst>
                                    <p:set>
                                      <p:cBhvr>
                                        <p:cTn id="78" dur="1" fill="hold">
                                          <p:stCondLst>
                                            <p:cond delay="0"/>
                                          </p:stCondLst>
                                        </p:cTn>
                                        <p:tgtEl>
                                          <p:spTgt spid="2">
                                            <p:txEl>
                                              <p:pRg st="20" end="20"/>
                                            </p:txEl>
                                          </p:spTgt>
                                        </p:tgtEl>
                                        <p:attrNameLst>
                                          <p:attrName>style.visibility</p:attrName>
                                        </p:attrNameLst>
                                      </p:cBhvr>
                                      <p:to>
                                        <p:strVal val="visible"/>
                                      </p:to>
                                    </p:set>
                                  </p:childTnLst>
                                </p:cTn>
                              </p:par>
                            </p:childTnLst>
                          </p:cTn>
                        </p:par>
                      </p:childTnLst>
                    </p:cTn>
                  </p:par>
                  <p:par>
                    <p:cTn id="79" fill="hold">
                      <p:stCondLst>
                        <p:cond delay="indefinite"/>
                      </p:stCondLst>
                      <p:childTnLst>
                        <p:par>
                          <p:cTn id="80" fill="hold">
                            <p:stCondLst>
                              <p:cond delay="0"/>
                            </p:stCondLst>
                            <p:childTnLst>
                              <p:par>
                                <p:cTn id="81" presetID="1" presetClass="entr" presetSubtype="0" fill="hold" nodeType="clickEffect">
                                  <p:stCondLst>
                                    <p:cond delay="0"/>
                                  </p:stCondLst>
                                  <p:childTnLst>
                                    <p:set>
                                      <p:cBhvr>
                                        <p:cTn id="82" dur="1" fill="hold">
                                          <p:stCondLst>
                                            <p:cond delay="0"/>
                                          </p:stCondLst>
                                        </p:cTn>
                                        <p:tgtEl>
                                          <p:spTgt spid="2">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6B90EB-5218-2C62-313E-84E4B17269F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637F653-1621-88AE-2E8F-70D19B1D45EF}"/>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9724BE53-BB08-A77D-AE1D-F1746AB1065C}"/>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104650D9-FE80-781C-67A0-31500F76F38C}"/>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5923497-C15B-3F30-1979-B0DC62B4F46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Job Application Screener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EA78278-6FC8-3F2B-1AFD-298342794AC9}"/>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08590338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09926C-782F-D578-6457-71CF11F7CC0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F013609-912F-7E94-F05E-6A9FA93416B2}"/>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job_screener.py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FE1ACB1C-6939-C4B2-FF11-6A178CA1275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2BBE02F-1F84-ACA6-025E-A09D04144296}"/>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38DA9E4-7A89-9674-358C-C38E1507FB6B}"/>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Job Screening</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B6C61CB-7663-3545-D9D6-F9A7C76D15A0}"/>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5970771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1F9307-0BB2-71F1-C5E3-827E0668D2A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4850CB1-5750-109C-CDE7-E642086E6CE6}"/>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Generating Resume Recommendations</a:t>
            </a:r>
          </a:p>
          <a:p>
            <a:pPr marL="812800" lvl="1" indent="-342900">
              <a:lnSpc>
                <a:spcPct val="150000"/>
              </a:lnSpc>
              <a:buFont typeface="Arial" panose="020B0604020202020204" pitchFamily="34" charset="0"/>
              <a:buChar char="•"/>
            </a:pPr>
            <a:r>
              <a:rPr lang="en-US" sz="2400" dirty="0">
                <a:latin typeface="Aptos" panose="020B0004020202020204" pitchFamily="34" charset="0"/>
              </a:rPr>
              <a:t>Supporting Multiple Job Applications</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46CEBA13-BD0B-9121-E466-FEF846C7A0E3}"/>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60CE7828-7C2F-148D-06DC-EC46D7A659B4}"/>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4AF6BCB-5B08-EC66-A9AE-565A1B9BAE84}"/>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Job Screener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23D641BE-00F5-3F6A-E18C-E3717C00ECC7}"/>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4038678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C9D8EA-A1CE-2FF1-22F0-28BFB62096E3}"/>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C681E0ED-2181-6485-2737-EF06F8791615}"/>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181DE284-F03B-F26F-7C54-3B635E5D35D3}"/>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24</a:t>
            </a:r>
          </a:p>
          <a:p>
            <a:pPr>
              <a:defRPr/>
            </a:pPr>
            <a:r>
              <a:rPr lang="en-US" sz="4800" b="1" dirty="0">
                <a:solidFill>
                  <a:schemeClr val="bg1">
                    <a:lumMod val="85000"/>
                  </a:schemeClr>
                </a:solidFill>
                <a:latin typeface="Arial"/>
                <a:cs typeface="Arial"/>
              </a:rPr>
              <a:t>AI-Powered Job Application Screener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43CE1A05-099F-3585-8F5C-083D0CF4BEC8}"/>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123889744"/>
      </p:ext>
    </p:extLst>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0226D1-1A70-85E8-E387-2F5D1A82178B}"/>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A92A8D63-6EF5-EAA9-352A-38C4364084DC}"/>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43DE1FBB-F399-1A61-DD02-2FC7E25291A9}"/>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21302A99-52E0-A89F-ECA0-34CE075EEE17}"/>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811282536"/>
      </p:ext>
    </p:extLst>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AC30A3-104D-FCB8-FB71-429BABFE5EF9}"/>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98E51EDB-C169-83A6-FFD6-EE2E8BB6B3FD}"/>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04FAAC77-CC91-BDD0-07D1-AEFEFB2CB535}"/>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25</a:t>
            </a:r>
          </a:p>
          <a:p>
            <a:pPr>
              <a:defRPr/>
            </a:pPr>
            <a:r>
              <a:rPr lang="en-US" sz="4800" b="1" dirty="0">
                <a:solidFill>
                  <a:schemeClr val="bg1">
                    <a:lumMod val="85000"/>
                  </a:schemeClr>
                </a:solidFill>
                <a:latin typeface="Arial"/>
                <a:cs typeface="Arial"/>
              </a:rPr>
              <a:t>AI Research Paper Summarizer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6CAC3CDE-C198-DB73-EA78-7A98C2342CFF}"/>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0039228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C75AC-8D30-C8A1-E7EA-99DFEC24B01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F22E1AF-10CF-C074-35E7-D288DD2FB701}"/>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Create a </a:t>
            </a:r>
            <a:r>
              <a:rPr lang="en-US" sz="2400" dirty="0" err="1">
                <a:latin typeface="Aptos" panose="020B0004020202020204" pitchFamily="34" charset="0"/>
              </a:rPr>
              <a:t>Gradio</a:t>
            </a:r>
            <a:r>
              <a:rPr lang="en-US" sz="2400" dirty="0">
                <a:latin typeface="Aptos" panose="020B0004020202020204" pitchFamily="34" charset="0"/>
              </a:rPr>
              <a:t> Interface</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3D508B4-E9BE-DB9E-5918-82EF148008DD}"/>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6498D09C-9CA7-7A93-0819-5D8EB4F18201}"/>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BD118FB-D66D-BF67-01AE-E299D3A28240}"/>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Building a Web App for the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39F659D-E3DE-1FC9-184D-93740400C45A}"/>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7485670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C7D80C-28DD-FDCE-1FB9-3974A25B293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F9F4FE9-96E3-F02B-1C5E-F80ADA5D7494}"/>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Extracts Key Insights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Research Productivity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Supports Multiple Formats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Accessibility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Summarizing scientific papers for quick review. </a:t>
            </a:r>
          </a:p>
          <a:p>
            <a:pPr marL="812800" lvl="1" indent="-342900">
              <a:lnSpc>
                <a:spcPct val="150000"/>
              </a:lnSpc>
              <a:buFont typeface="Arial" panose="020B0604020202020204" pitchFamily="34" charset="0"/>
              <a:buChar char="•"/>
            </a:pPr>
            <a:r>
              <a:rPr lang="en-US" sz="2000" dirty="0">
                <a:latin typeface="Aptos" panose="020B0004020202020204" pitchFamily="34" charset="0"/>
              </a:rPr>
              <a:t>Generating literature reviews for research projects.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Extracting methodologies and findings from studies.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Helping students understand complex research papers. </a:t>
            </a:r>
          </a:p>
          <a:p>
            <a:pPr marL="812800" lvl="1" indent="-342900">
              <a:lnSpc>
                <a:spcPct val="150000"/>
              </a:lnSpc>
              <a:buFont typeface="Arial" panose="020B0604020202020204" pitchFamily="34" charset="0"/>
              <a:buChar char="•"/>
            </a:pPr>
            <a:r>
              <a:rPr lang="en-US" sz="2000" dirty="0">
                <a:latin typeface="Aptos" panose="020B0004020202020204" pitchFamily="34" charset="0"/>
              </a:rPr>
              <a:t>Automating document review for AI and ML research.</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FA42AC2-9869-27F9-518B-B18886C7F3E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1430924-DD69-11B5-CB9B-8B3CBF459FD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1A31FF6-7BEF-15A0-07BF-D011F664BD18}"/>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Research Paper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F467041C-2F58-2363-D82D-CA4A824C1C09}"/>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4005206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E16572-CAE4-2F5B-F5A0-2A157A02101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7EB4A1D-395A-476E-FC58-8CC96032BED9}"/>
              </a:ext>
            </a:extLst>
          </p:cNvPr>
          <p:cNvSpPr/>
          <p:nvPr/>
        </p:nvSpPr>
        <p:spPr>
          <a:xfrm>
            <a:off x="501652" y="1469791"/>
            <a:ext cx="11233148" cy="4868064"/>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1600" dirty="0">
                <a:latin typeface="Aptos" panose="020B0004020202020204" pitchFamily="34" charset="0"/>
              </a:rPr>
              <a:t>Receive a research paper</a:t>
            </a:r>
          </a:p>
          <a:p>
            <a:pPr marL="812800" lvl="1" indent="-342900">
              <a:lnSpc>
                <a:spcPct val="150000"/>
              </a:lnSpc>
              <a:buFont typeface="Arial" panose="020B0604020202020204" pitchFamily="34" charset="0"/>
              <a:buChar char="•"/>
            </a:pPr>
            <a:r>
              <a:rPr lang="en-US" sz="1600" dirty="0">
                <a:latin typeface="Aptos" panose="020B0004020202020204" pitchFamily="34" charset="0"/>
              </a:rPr>
              <a:t>Extract key sections</a:t>
            </a:r>
          </a:p>
          <a:p>
            <a:pPr marL="812800" lvl="1" indent="-342900">
              <a:lnSpc>
                <a:spcPct val="150000"/>
              </a:lnSpc>
              <a:buFont typeface="Arial" panose="020B0604020202020204" pitchFamily="34" charset="0"/>
              <a:buChar char="•"/>
            </a:pPr>
            <a:r>
              <a:rPr lang="en-US" sz="1600" dirty="0">
                <a:latin typeface="Aptos" panose="020B0004020202020204" pitchFamily="34" charset="0"/>
              </a:rPr>
              <a:t>Summarize key findings in a structured format</a:t>
            </a:r>
          </a:p>
          <a:p>
            <a:pPr marL="812800" lvl="1" indent="-342900">
              <a:lnSpc>
                <a:spcPct val="150000"/>
              </a:lnSpc>
              <a:buFont typeface="Arial" panose="020B0604020202020204" pitchFamily="34" charset="0"/>
              <a:buChar char="•"/>
            </a:pPr>
            <a:r>
              <a:rPr lang="en-US" sz="1600" dirty="0">
                <a:latin typeface="Aptos" panose="020B0004020202020204" pitchFamily="34" charset="0"/>
              </a:rPr>
              <a:t>Return a short and informative summary</a:t>
            </a:r>
          </a:p>
          <a:p>
            <a:pPr marL="812800" lvl="1" indent="-342900">
              <a:lnSpc>
                <a:spcPct val="150000"/>
              </a:lnSpc>
              <a:buFont typeface="Arial" panose="020B0604020202020204" pitchFamily="34" charset="0"/>
              <a:buChar char="•"/>
            </a:pPr>
            <a:r>
              <a:rPr lang="en-US" sz="1600" dirty="0">
                <a:latin typeface="Aptos" panose="020B0004020202020204" pitchFamily="34" charset="0"/>
              </a:rPr>
              <a:t>Example: </a:t>
            </a:r>
            <a:r>
              <a:rPr lang="en-US" sz="1600" b="1" dirty="0">
                <a:latin typeface="Aptos" panose="020B0004020202020204" pitchFamily="34" charset="0"/>
              </a:rPr>
              <a:t>Summarizing a Research Paper </a:t>
            </a:r>
          </a:p>
          <a:p>
            <a:pPr marL="1270000" lvl="2" indent="-342900">
              <a:lnSpc>
                <a:spcPct val="150000"/>
              </a:lnSpc>
              <a:buFont typeface="Arial" panose="020B0604020202020204" pitchFamily="34" charset="0"/>
              <a:buChar char="•"/>
            </a:pPr>
            <a:r>
              <a:rPr lang="en-US" sz="1400" b="1" dirty="0">
                <a:latin typeface="Aptos" panose="020B0004020202020204" pitchFamily="34" charset="0"/>
              </a:rPr>
              <a:t>User Input </a:t>
            </a:r>
            <a:r>
              <a:rPr lang="en-US" sz="1400" dirty="0">
                <a:latin typeface="Aptos" panose="020B0004020202020204" pitchFamily="34" charset="0"/>
              </a:rPr>
              <a:t>(Research Paper Abstract): This study explores the impact of AI in healthcare, focusing on diagnostic accuracy and treatment optimization. We analyze AI models trained on medical datasets and compare their performance with human doctors. The findings indicate that AI-assisted diagnosis improves accuracy by 15% while reducing patient wait time. </a:t>
            </a:r>
          </a:p>
          <a:p>
            <a:pPr marL="1270000" lvl="2" indent="-342900">
              <a:lnSpc>
                <a:spcPct val="150000"/>
              </a:lnSpc>
              <a:buFont typeface="Arial" panose="020B0604020202020204" pitchFamily="34" charset="0"/>
              <a:buChar char="•"/>
            </a:pPr>
            <a:r>
              <a:rPr lang="en-US" sz="1400" b="1" dirty="0">
                <a:latin typeface="Aptos" panose="020B0004020202020204" pitchFamily="34" charset="0"/>
              </a:rPr>
              <a:t>AI-Generated Summary</a:t>
            </a:r>
            <a:r>
              <a:rPr lang="en-US" sz="1400" dirty="0">
                <a:latin typeface="Aptos" panose="020B0004020202020204" pitchFamily="34" charset="0"/>
              </a:rPr>
              <a:t>: </a:t>
            </a:r>
          </a:p>
          <a:p>
            <a:pPr marL="1727200" lvl="3" indent="-342900">
              <a:lnSpc>
                <a:spcPct val="150000"/>
              </a:lnSpc>
              <a:buFont typeface="Arial" panose="020B0604020202020204" pitchFamily="34" charset="0"/>
              <a:buChar char="•"/>
            </a:pPr>
            <a:r>
              <a:rPr lang="en-US" sz="1200" dirty="0">
                <a:latin typeface="Aptos" panose="020B0004020202020204" pitchFamily="34" charset="0"/>
              </a:rPr>
              <a:t>📑 **Research Summary**</a:t>
            </a:r>
          </a:p>
          <a:p>
            <a:pPr marL="1727200" lvl="3" indent="-342900">
              <a:lnSpc>
                <a:spcPct val="150000"/>
              </a:lnSpc>
              <a:buFont typeface="Arial" panose="020B0604020202020204" pitchFamily="34" charset="0"/>
              <a:buChar char="•"/>
            </a:pPr>
            <a:r>
              <a:rPr lang="en-US" sz="1200" dirty="0">
                <a:latin typeface="Aptos" panose="020B0004020202020204" pitchFamily="34" charset="0"/>
              </a:rPr>
              <a:t>🔹 **Topic:** AI in Healthcare **</a:t>
            </a:r>
          </a:p>
          <a:p>
            <a:pPr marL="1727200" lvl="3" indent="-342900">
              <a:lnSpc>
                <a:spcPct val="150000"/>
              </a:lnSpc>
              <a:buFont typeface="Arial" panose="020B0604020202020204" pitchFamily="34" charset="0"/>
              <a:buChar char="•"/>
            </a:pPr>
            <a:r>
              <a:rPr lang="en-US" sz="1200" dirty="0">
                <a:latin typeface="Aptos" panose="020B0004020202020204" pitchFamily="34" charset="0"/>
              </a:rPr>
              <a:t>🔍 **Objective:** Analyze AI's impact on medical diagnostics. </a:t>
            </a:r>
          </a:p>
          <a:p>
            <a:pPr marL="1727200" lvl="3" indent="-342900">
              <a:lnSpc>
                <a:spcPct val="150000"/>
              </a:lnSpc>
              <a:buFont typeface="Arial" panose="020B0604020202020204" pitchFamily="34" charset="0"/>
              <a:buChar char="•"/>
            </a:pPr>
            <a:r>
              <a:rPr lang="en-US" sz="1200" dirty="0">
                <a:latin typeface="Aptos" panose="020B0004020202020204" pitchFamily="34" charset="0"/>
              </a:rPr>
              <a:t>📊 **Key Findings:** - AI improves diagnostic accuracy by 15%. - Reduces patient wait time. - AI models show higher efficiency in pattern recognition. </a:t>
            </a:r>
          </a:p>
          <a:p>
            <a:pPr marL="1727200" lvl="3" indent="-342900">
              <a:lnSpc>
                <a:spcPct val="150000"/>
              </a:lnSpc>
              <a:buFont typeface="Arial" panose="020B0604020202020204" pitchFamily="34" charset="0"/>
              <a:buChar char="•"/>
            </a:pPr>
            <a:r>
              <a:rPr lang="en-US" sz="1200" dirty="0">
                <a:latin typeface="Aptos" panose="020B0004020202020204" pitchFamily="34" charset="0"/>
              </a:rPr>
              <a:t>🎯 **Conclusion:** AI enhances medical diagnosis but requires further validation.</a:t>
            </a:r>
            <a:endParaRPr lang="en-US" sz="6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88524C5-33A1-347B-2359-FB5451D5519D}"/>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20DB1A8A-0C33-AE66-A42A-DBD2F8FA701E}"/>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F90643F2-5AD7-FA6B-4750-09FC1522163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AI Research Paper Summarizer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3E9568A-7440-38C2-FB40-FD0BB60689F5}"/>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782093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26">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AF6A4E1-101D-16AA-DA44-E5FAA38D957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6BB52A1-3821-996B-FC96-F37D15F421C2}"/>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76A16A4-19D3-BE5F-1EC9-01157DCAB95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214AAA5C-6163-0546-8290-2E0D4181968B}"/>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B51305E-8C2A-F415-1DAD-D3EC6DB0007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Research Paper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9E65D096-5F32-7EAD-773E-D92ADC1574F9}"/>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4971564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91495F-1923-5347-F1FA-B0C32647F68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5CC5FF9-072C-F1CC-A93D-018DE2A0F234}"/>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paper_summarizer.py</a:t>
            </a:r>
            <a:endParaRPr lang="en-US" sz="2400" dirty="0"/>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B4F3D97-3C58-FF84-6C74-4629F3DC3CC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5595B55-DB3F-FF48-AF2E-C4C30F033E26}"/>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662239A1-D22E-CA46-4696-F5E0294AD376}"/>
                </a:ext>
              </a:extLst>
            </p:cNvPr>
            <p:cNvSpPr txBox="1"/>
            <p:nvPr/>
          </p:nvSpPr>
          <p:spPr>
            <a:xfrm>
              <a:off x="2520988" y="2644782"/>
              <a:ext cx="15673624" cy="10874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200" dirty="0">
                  <a:latin typeface="Arial" panose="020B0604020202020204" pitchFamily="34" charset="0"/>
                  <a:cs typeface="Arial" panose="020B0604020202020204" pitchFamily="34" charset="0"/>
                  <a:sym typeface="Helvetica Neue" pitchFamily="2" charset="0"/>
                </a:rPr>
                <a:t>Creating a Web App for Research Paper Summarization</a:t>
              </a:r>
              <a:endParaRPr sz="32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CFB488E-D561-D724-85DA-0F0E262EE2C9}"/>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999126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DBE011-C266-EFD9-A1C6-66D87A92F5F5}"/>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DB0F5D1-13C8-959E-25AE-C8CA0EAF0081}"/>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Supporting Multi-Page Research Papers</a:t>
            </a:r>
          </a:p>
          <a:p>
            <a:pPr marL="812800" lvl="1" indent="-342900">
              <a:lnSpc>
                <a:spcPct val="150000"/>
              </a:lnSpc>
              <a:buFont typeface="Arial" panose="020B0604020202020204" pitchFamily="34" charset="0"/>
              <a:buChar char="•"/>
            </a:pPr>
            <a:r>
              <a:rPr lang="en-US" sz="2400" dirty="0">
                <a:latin typeface="Aptos" panose="020B0004020202020204" pitchFamily="34" charset="0"/>
              </a:rPr>
              <a:t>Categorizing Research Papers by Field</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2DA7735-3E02-871F-1A4D-D6297BDDA345}"/>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35042B7-634A-AE68-84DF-B8F2632A3DB4}"/>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4998BB04-4386-C61F-DFC9-9612CFBDE8F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Research Paper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975089D5-6EC2-EA7D-EA93-AC06C58102CD}"/>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1925815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91690E-2FD6-363F-D91A-BB6785DCFDC2}"/>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6BBCD4AD-EA8F-6EBC-EF76-428ED164BF5F}"/>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8B6E6BF0-F498-2F40-6696-D11D3197AE37}"/>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25</a:t>
            </a:r>
          </a:p>
          <a:p>
            <a:pPr>
              <a:defRPr/>
            </a:pPr>
            <a:r>
              <a:rPr lang="en-US" sz="4800" b="1" dirty="0">
                <a:solidFill>
                  <a:schemeClr val="bg1">
                    <a:lumMod val="85000"/>
                  </a:schemeClr>
                </a:solidFill>
                <a:latin typeface="Arial"/>
                <a:cs typeface="Arial"/>
              </a:rPr>
              <a:t>AI Research Paper Summarizer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E682BCB0-4877-0BC6-978F-31407F95AB05}"/>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3440973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A0C5402-A35D-751E-97BC-E2EBF28EF711}"/>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18CBA5F9-61A6-FF4C-F742-1BF3BB658620}"/>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Adjusting Summary Length</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Multi-Document Summarization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Enhancing Prompt Engineering</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8FF210E-A37B-2B56-758D-DD31B7A410A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8D1685CA-06DA-AF24-B22F-18BD3F004E3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B27E5AC-F951-6C25-80AD-5EB35EFD6A1E}"/>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E2428665-AE90-4AB2-8FC2-3ACCA6E63E3B}"/>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2192378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9D79AF-DC5F-D478-38C7-12DD1B93D19E}"/>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894C79E2-32C1-6BE4-A1F9-8CFD7916A761}"/>
              </a:ext>
            </a:extLst>
          </p:cNvPr>
          <p:cNvSpPr/>
          <p:nvPr/>
        </p:nvSpPr>
        <p:spPr>
          <a:xfrm>
            <a:off x="501652" y="1469791"/>
            <a:ext cx="11233148" cy="593047"/>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Deployment Using FastAPI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3E8190C5-4F2B-AA20-43EB-1CD2462FED09}"/>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DF088838-36DC-4000-20CB-3824DF44290C}"/>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C4EBD4F4-A008-75B2-504C-04045BB7D728}"/>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Deploying the Summarizer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2FD20F2E-DDC9-6B92-1776-FAF3C6AE6DD4}"/>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0847103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85219D5-77D4-FCE6-6B55-83421C193C34}"/>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A80DFDDA-B238-E28C-AAF6-B7E535F9C5DB}"/>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81D4E5AA-B021-5EA5-6767-C200E9D3C8BA}"/>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a:t>
            </a:r>
          </a:p>
          <a:p>
            <a:pPr>
              <a:defRPr/>
            </a:pPr>
            <a:r>
              <a:rPr lang="en-US" sz="4800" b="1" dirty="0">
                <a:solidFill>
                  <a:schemeClr val="bg1">
                    <a:lumMod val="85000"/>
                  </a:schemeClr>
                </a:solidFill>
                <a:latin typeface="Arial"/>
                <a:cs typeface="Arial"/>
              </a:rPr>
              <a:t>AI-Powered Text Summarizer </a:t>
            </a:r>
            <a:br>
              <a:rPr lang="en-US" sz="4800" b="1" dirty="0">
                <a:solidFill>
                  <a:schemeClr val="bg1">
                    <a:lumMod val="85000"/>
                  </a:schemeClr>
                </a:solidFill>
                <a:latin typeface="Arial"/>
                <a:cs typeface="Arial"/>
              </a:rPr>
            </a:br>
            <a:r>
              <a:rPr lang="en-US" sz="4800" b="1" dirty="0">
                <a:solidFill>
                  <a:schemeClr val="bg1">
                    <a:lumMod val="85000"/>
                  </a:schemeClr>
                </a:solidFill>
                <a:latin typeface="Arial"/>
                <a:cs typeface="Arial"/>
              </a:rPr>
              <a:t>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9275F063-3D8B-4C2F-E6C5-62D5DDD41DE2}"/>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0802829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1E5545-D8E7-FC84-8D41-DA2F3B8B958B}"/>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35076C4F-BA6E-201D-F7B3-C8CCB0F06F89}"/>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2D8179D8-3AFC-5B8C-B5A9-11B84CE68BA0}"/>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222C273C-2B2B-12ED-19AE-C5CE24CB1C06}"/>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722972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29BD33-B7D2-6F5B-5E7F-CB32A85FBCB5}"/>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B4E74366-067B-671A-294D-741DC32885FC}"/>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B3F57BC3-13A1-9E84-771F-D67AB83CE86E}"/>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a:t>
            </a:r>
          </a:p>
          <a:p>
            <a:pPr>
              <a:defRPr/>
            </a:pPr>
            <a:r>
              <a:rPr lang="en-US" sz="4800" b="1" dirty="0">
                <a:solidFill>
                  <a:schemeClr val="bg1">
                    <a:lumMod val="85000"/>
                  </a:schemeClr>
                </a:solidFill>
                <a:latin typeface="Arial"/>
                <a:cs typeface="Arial"/>
              </a:rPr>
              <a:t>AI-Based Text Generation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FFBA6DE9-ADEE-9BFC-44E7-717C9BA485D8}"/>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2264569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28ADC1-E4CA-73E9-2FC1-414A9F3D03D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EAB4152-C24B-8E65-B82C-625EA6039B5D}"/>
              </a:ext>
            </a:extLst>
          </p:cNvPr>
          <p:cNvSpPr/>
          <p:nvPr/>
        </p:nvSpPr>
        <p:spPr>
          <a:xfrm>
            <a:off x="501652" y="1469791"/>
            <a:ext cx="11233148" cy="47569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Boosts Creativity</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Productivity</a:t>
            </a:r>
          </a:p>
          <a:p>
            <a:pPr marL="812800" lvl="1" indent="-342900">
              <a:lnSpc>
                <a:spcPct val="150000"/>
              </a:lnSpc>
              <a:buFont typeface="Arial" panose="020B0604020202020204" pitchFamily="34" charset="0"/>
              <a:buChar char="•"/>
            </a:pPr>
            <a:r>
              <a:rPr lang="en-US" sz="2000" dirty="0">
                <a:latin typeface="Aptos" panose="020B0004020202020204" pitchFamily="34" charset="0"/>
              </a:rPr>
              <a:t>Customizable Output</a:t>
            </a:r>
          </a:p>
          <a:p>
            <a:pPr marL="469900" lvl="1">
              <a:lnSpc>
                <a:spcPct val="150000"/>
              </a:lnSpc>
            </a:pPr>
            <a:r>
              <a:rPr lang="en-US" sz="24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Blog Writing</a:t>
            </a:r>
          </a:p>
          <a:p>
            <a:pPr marL="812800" lvl="1" indent="-342900">
              <a:lnSpc>
                <a:spcPct val="150000"/>
              </a:lnSpc>
              <a:buFont typeface="Arial" panose="020B0604020202020204" pitchFamily="34" charset="0"/>
              <a:buChar char="•"/>
            </a:pPr>
            <a:r>
              <a:rPr lang="en-US" sz="2000" dirty="0">
                <a:latin typeface="Aptos" panose="020B0004020202020204" pitchFamily="34" charset="0"/>
              </a:rPr>
              <a:t>Email Writing</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Product Descriptions </a:t>
            </a:r>
          </a:p>
          <a:p>
            <a:pPr marL="812800" lvl="1" indent="-342900">
              <a:lnSpc>
                <a:spcPct val="150000"/>
              </a:lnSpc>
              <a:buFont typeface="Arial" panose="020B0604020202020204" pitchFamily="34" charset="0"/>
              <a:buChar char="•"/>
            </a:pPr>
            <a:r>
              <a:rPr lang="en-US" sz="2000" dirty="0">
                <a:latin typeface="Aptos" panose="020B0004020202020204" pitchFamily="34" charset="0"/>
              </a:rPr>
              <a:t>AI Storytelling</a:t>
            </a:r>
          </a:p>
          <a:p>
            <a:pPr marL="812800" lvl="1" indent="-342900">
              <a:lnSpc>
                <a:spcPct val="150000"/>
              </a:lnSpc>
              <a:buFont typeface="Arial" panose="020B0604020202020204" pitchFamily="34" charset="0"/>
              <a:buChar char="•"/>
            </a:pPr>
            <a:r>
              <a:rPr lang="en-US" sz="2000" dirty="0">
                <a:latin typeface="Aptos" panose="020B0004020202020204" pitchFamily="34" charset="0"/>
              </a:rPr>
              <a:t> Chatbot Conversations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D7F63D1-07AC-F772-9732-3B4E014B0F9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E4DE099-7CBD-D6FF-4CE4-FF5D055F27F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CF06579-3A24-14A2-AE4A-BE27B27882C5}"/>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AI for Text Generation?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05F5312-4DD8-4A4B-5F99-4963F3216B23}"/>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4782019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472F73-363A-1FA7-0DE5-BBA813332E9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FE40E8FE-A6D8-1AB7-5DB0-782BAB1E6055}"/>
              </a:ext>
            </a:extLst>
          </p:cNvPr>
          <p:cNvSpPr/>
          <p:nvPr/>
        </p:nvSpPr>
        <p:spPr>
          <a:xfrm>
            <a:off x="501652" y="1469791"/>
            <a:ext cx="11233148" cy="4097084"/>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Example: </a:t>
            </a:r>
          </a:p>
          <a:p>
            <a:pPr marL="1270000" lvl="2" indent="-342900">
              <a:lnSpc>
                <a:spcPct val="150000"/>
              </a:lnSpc>
              <a:buFont typeface="Arial" panose="020B0604020202020204" pitchFamily="34" charset="0"/>
              <a:buChar char="•"/>
            </a:pPr>
            <a:r>
              <a:rPr lang="en-US" sz="2400" dirty="0">
                <a:latin typeface="Aptos" panose="020B0004020202020204" pitchFamily="34" charset="0"/>
              </a:rPr>
              <a:t>Simple Text Generation Input Prompt:</a:t>
            </a:r>
          </a:p>
          <a:p>
            <a:pPr marL="1727200" lvl="3" indent="-342900">
              <a:lnSpc>
                <a:spcPct val="150000"/>
              </a:lnSpc>
              <a:buFont typeface="Arial" panose="020B0604020202020204" pitchFamily="34" charset="0"/>
              <a:buChar char="•"/>
            </a:pPr>
            <a:r>
              <a:rPr lang="en-US" sz="2000" b="1" i="1" dirty="0">
                <a:latin typeface="Aptos" panose="020B0004020202020204" pitchFamily="34" charset="0"/>
              </a:rPr>
              <a:t>Write a short story about a time-traveling scientist.</a:t>
            </a:r>
            <a:r>
              <a:rPr lang="en-US" sz="2000" dirty="0">
                <a:latin typeface="Aptos" panose="020B0004020202020204" pitchFamily="34" charset="0"/>
              </a:rPr>
              <a:t> </a:t>
            </a:r>
          </a:p>
          <a:p>
            <a:pPr marL="1270000" lvl="2" indent="-342900">
              <a:lnSpc>
                <a:spcPct val="150000"/>
              </a:lnSpc>
              <a:buFont typeface="Arial" panose="020B0604020202020204" pitchFamily="34" charset="0"/>
              <a:buChar char="•"/>
            </a:pPr>
            <a:r>
              <a:rPr lang="en-US" sz="2400" dirty="0">
                <a:latin typeface="Aptos" panose="020B0004020202020204" pitchFamily="34" charset="0"/>
              </a:rPr>
              <a:t>AI Output:</a:t>
            </a:r>
          </a:p>
          <a:p>
            <a:pPr marL="1384300" lvl="3">
              <a:lnSpc>
                <a:spcPct val="150000"/>
              </a:lnSpc>
            </a:pPr>
            <a:r>
              <a:rPr lang="en-US" sz="2400" b="1" i="1" dirty="0">
                <a:latin typeface="Aptos" panose="020B0004020202020204" pitchFamily="34" charset="0"/>
              </a:rPr>
              <a:t>Dr. Eleanor Carter had finally cracked the time travel equation. With a press of a button, she found herself in ancient Egypt, standing before the Great Pyramid…</a:t>
            </a:r>
            <a:endParaRPr lang="en-US" sz="1050" b="1" i="1" dirty="0">
              <a:latin typeface="Aptos" panose="020B0004020202020204" pitchFamily="34" charset="0"/>
              <a:cs typeface="Arial"/>
            </a:endParaRPr>
          </a:p>
          <a:p>
            <a:pPr marL="1384300" lvl="3">
              <a:lnSpc>
                <a:spcPct val="150000"/>
              </a:lnSpc>
            </a:pPr>
            <a:endParaRPr lang="en-US" sz="1050" b="1" i="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5C390AF-137B-876A-4027-64C58CBC091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7E3B1DB0-CB90-1842-10A3-0B221520C3CB}"/>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13CBCDCF-A1D3-EADF-218F-4E4E3587948C}"/>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AI-Based Text Generation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9D80B75-D4BD-AEDD-3CA5-BECE43B7A5F3}"/>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65714308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0DFDD5-1E57-2B12-0E17-0ED0D97F1D5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0D8B164-DA1E-5C5A-3ADA-29532D0073B9}"/>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i="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5F4BFB54-CCE9-7353-DE63-B59EE6BC8A66}"/>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0FE44ECB-4C40-13F5-AB84-B619BFC32CA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F65D090-F1DF-EF87-FE6F-E38D189943DB}"/>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Text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3BD97B6-BC1F-BEED-8F82-28065B6ED62C}"/>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2656657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6ADA6A-AF35-F70A-2335-7A034555846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2E8C364-6CF6-C4AA-A305-F4284094A138}"/>
              </a:ext>
            </a:extLst>
          </p:cNvPr>
          <p:cNvSpPr/>
          <p:nvPr/>
        </p:nvSpPr>
        <p:spPr>
          <a:xfrm>
            <a:off x="501652" y="1469791"/>
            <a:ext cx="11233148" cy="281109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Set up and configure DeepSeek AI</a:t>
            </a:r>
          </a:p>
          <a:p>
            <a:pPr marL="812800" lvl="1" indent="-342900">
              <a:lnSpc>
                <a:spcPct val="150000"/>
              </a:lnSpc>
              <a:buFont typeface="Arial" panose="020B0604020202020204" pitchFamily="34" charset="0"/>
              <a:buChar char="•"/>
            </a:pPr>
            <a:r>
              <a:rPr lang="en-US" sz="2400" dirty="0">
                <a:latin typeface="Aptos" panose="020B0004020202020204" pitchFamily="34" charset="0"/>
              </a:rPr>
              <a:t>Understand the capabilities of DeepSeek AI</a:t>
            </a:r>
          </a:p>
          <a:p>
            <a:pPr marL="812800" lvl="1" indent="-342900">
              <a:lnSpc>
                <a:spcPct val="150000"/>
              </a:lnSpc>
              <a:buFont typeface="Arial" panose="020B0604020202020204" pitchFamily="34" charset="0"/>
              <a:buChar char="•"/>
            </a:pPr>
            <a:r>
              <a:rPr lang="en-US" sz="2400" dirty="0">
                <a:latin typeface="Aptos" panose="020B0004020202020204" pitchFamily="34" charset="0"/>
              </a:rPr>
              <a:t>Develop 25 AI-powered projects</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 AI-driven applications</a:t>
            </a:r>
          </a:p>
          <a:p>
            <a:pPr marL="812800" lvl="1" indent="-342900">
              <a:lnSpc>
                <a:spcPct val="150000"/>
              </a:lnSpc>
              <a:buFont typeface="Arial" panose="020B0604020202020204" pitchFamily="34" charset="0"/>
              <a:buChar char="•"/>
            </a:pPr>
            <a:r>
              <a:rPr lang="en-US" sz="2400" dirty="0">
                <a:latin typeface="Aptos" panose="020B0004020202020204" pitchFamily="34" charset="0"/>
              </a:rPr>
              <a:t>Optimize AI performance</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A9369A91-DFBF-CA6C-C0D2-E14C35024D89}"/>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8D441799-6103-F790-A32F-F7B641BD2308}"/>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6954BB9-3996-091E-AB44-AA6A066956AE}"/>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Course Objectives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344E751-3C65-0B04-5EAE-CB7E7EF8111C}"/>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47690755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8FBE70-4E84-F47C-A86F-DAB1E7FC782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8B2B70F1-9640-D2E0-3093-300B799B1C47}"/>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text_generator.py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i="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57EFBD6-1092-8BB4-AA3A-2E0C8F6CCC36}"/>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351CF2CF-48F1-3455-10D5-37A980959EF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B2C112E-13CB-BA99-BB6C-E48DF264496A}"/>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AI Text Generation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3E8A349-A7B5-B27E-0A83-63E0F64B0F27}"/>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46202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77AC55-3D51-9720-24D6-E3A60ADA7D8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2B4720D3-C6FF-C4FF-2992-D5CB58A3440D}"/>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Controlling Writing Style</a:t>
            </a:r>
          </a:p>
          <a:p>
            <a:pPr marL="812800" lvl="1" indent="-342900">
              <a:lnSpc>
                <a:spcPct val="150000"/>
              </a:lnSpc>
              <a:buFont typeface="Arial" panose="020B0604020202020204" pitchFamily="34" charset="0"/>
              <a:buChar char="•"/>
            </a:pPr>
            <a:r>
              <a:rPr lang="en-US" sz="2400" dirty="0">
                <a:latin typeface="Aptos" panose="020B0004020202020204" pitchFamily="34" charset="0"/>
              </a:rPr>
              <a:t>Adding a "Regenerate" Button</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Support</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i="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E5195F4E-C466-432C-EA03-4B9635BB2F7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F579D6AC-A11D-B0AF-C37A-125D841E5468}"/>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872ED18-642D-97AD-1662-0BA7F0C499B5}"/>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AI Generator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37433085-7575-498C-3033-0589699950D0}"/>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7727625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EA5B3F-4A83-7574-ED11-7C6535F0284D}"/>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7ED75DCF-0348-4BBD-431F-1A4BA1435033}"/>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55D5CB6B-96B4-5E0A-C8C6-55883BAC2AB5}"/>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2</a:t>
            </a:r>
          </a:p>
          <a:p>
            <a:pPr>
              <a:defRPr/>
            </a:pPr>
            <a:r>
              <a:rPr lang="en-US" sz="4800" b="1" dirty="0">
                <a:solidFill>
                  <a:schemeClr val="bg1">
                    <a:lumMod val="85000"/>
                  </a:schemeClr>
                </a:solidFill>
                <a:latin typeface="Arial"/>
                <a:cs typeface="Arial"/>
              </a:rPr>
              <a:t>AI-Based Text Generation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90D96AFE-756B-5123-91D6-72596A1290D7}"/>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60272351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40449-8C07-B785-C627-C9CDB536E304}"/>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1DC94D53-CE75-215C-77F0-6A2AFF89B706}"/>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3560A65D-7C68-8EE0-0BD8-24207D149A6C}"/>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485F552C-9CDF-835D-32C4-FD95F3D72E1A}"/>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64695679"/>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58ABBE-DE3F-2BBB-4DF0-86A8C3787666}"/>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77B2C5AC-FDCF-938D-3068-80C3101640F0}"/>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817837A6-6574-1FF0-ABA6-5DFFCC2C3448}"/>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3</a:t>
            </a:r>
          </a:p>
          <a:p>
            <a:pPr>
              <a:defRPr/>
            </a:pPr>
            <a:r>
              <a:rPr lang="en-US" sz="4800" b="1" dirty="0">
                <a:solidFill>
                  <a:schemeClr val="bg1">
                    <a:lumMod val="85000"/>
                  </a:schemeClr>
                </a:solidFill>
                <a:latin typeface="Arial"/>
                <a:cs typeface="Arial"/>
              </a:rPr>
              <a:t>Grammar and Spell Checker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5AF07A8E-71FA-C59E-FBD3-E47F59E71051}"/>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42327190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25D121-9891-DD9B-724C-A4BB7C55224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2DB91646-4F52-28FA-44EB-1CB05552BC6F}"/>
              </a:ext>
            </a:extLst>
          </p:cNvPr>
          <p:cNvSpPr/>
          <p:nvPr/>
        </p:nvSpPr>
        <p:spPr>
          <a:xfrm>
            <a:off x="479426" y="1400721"/>
            <a:ext cx="11233148" cy="5025030"/>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Fixes Spelling Mistakes</a:t>
            </a:r>
          </a:p>
          <a:p>
            <a:pPr marL="812800" lvl="1" indent="-342900">
              <a:lnSpc>
                <a:spcPct val="150000"/>
              </a:lnSpc>
              <a:buFont typeface="Arial" panose="020B0604020202020204" pitchFamily="34" charset="0"/>
              <a:buChar char="•"/>
            </a:pPr>
            <a:r>
              <a:rPr lang="en-US" sz="2400" dirty="0">
                <a:latin typeface="Aptos" panose="020B0004020202020204" pitchFamily="34" charset="0"/>
              </a:rPr>
              <a:t>Improves Sentence Structure</a:t>
            </a:r>
          </a:p>
          <a:p>
            <a:pPr marL="812800" lvl="1" indent="-342900">
              <a:lnSpc>
                <a:spcPct val="150000"/>
              </a:lnSpc>
              <a:buFont typeface="Arial" panose="020B0604020202020204" pitchFamily="34" charset="0"/>
              <a:buChar char="•"/>
            </a:pPr>
            <a:r>
              <a:rPr lang="en-US" sz="2400" dirty="0">
                <a:latin typeface="Aptos" panose="020B0004020202020204" pitchFamily="34" charset="0"/>
              </a:rPr>
              <a:t>Enhances Writing Clarity</a:t>
            </a:r>
          </a:p>
          <a:p>
            <a:pPr marL="812800" lvl="1" indent="-342900">
              <a:lnSpc>
                <a:spcPct val="150000"/>
              </a:lnSpc>
              <a:buFont typeface="Arial" panose="020B0604020202020204" pitchFamily="34" charset="0"/>
              <a:buChar char="•"/>
            </a:pPr>
            <a:r>
              <a:rPr lang="en-US" sz="2400" dirty="0">
                <a:latin typeface="Aptos" panose="020B0004020202020204" pitchFamily="34" charset="0"/>
              </a:rPr>
              <a:t>Saves Time</a:t>
            </a:r>
          </a:p>
          <a:p>
            <a:pPr marL="469900" lvl="1">
              <a:lnSpc>
                <a:spcPct val="150000"/>
              </a:lnSpc>
            </a:pPr>
            <a:r>
              <a:rPr lang="en-US" sz="24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400" dirty="0">
                <a:latin typeface="Aptos" panose="020B0004020202020204" pitchFamily="34" charset="0"/>
              </a:rPr>
              <a:t>Editing essays, reports, and blogs</a:t>
            </a:r>
          </a:p>
          <a:p>
            <a:pPr marL="812800" lvl="1" indent="-342900">
              <a:lnSpc>
                <a:spcPct val="150000"/>
              </a:lnSpc>
              <a:buFont typeface="Arial" panose="020B0604020202020204" pitchFamily="34" charset="0"/>
              <a:buChar char="•"/>
            </a:pPr>
            <a:r>
              <a:rPr lang="en-US" sz="2400" dirty="0">
                <a:latin typeface="Aptos" panose="020B0004020202020204" pitchFamily="34" charset="0"/>
              </a:rPr>
              <a:t>Proofreading emails before sending</a:t>
            </a:r>
          </a:p>
          <a:p>
            <a:pPr marL="812800" lvl="1" indent="-342900">
              <a:lnSpc>
                <a:spcPct val="150000"/>
              </a:lnSpc>
              <a:buFont typeface="Arial" panose="020B0604020202020204" pitchFamily="34" charset="0"/>
              <a:buChar char="•"/>
            </a:pPr>
            <a:r>
              <a:rPr lang="en-US" sz="2400" dirty="0">
                <a:latin typeface="Aptos" panose="020B0004020202020204" pitchFamily="34" charset="0"/>
              </a:rPr>
              <a:t>Checking spelling in news articles</a:t>
            </a:r>
          </a:p>
          <a:p>
            <a:pPr marL="812800" lvl="1" indent="-342900">
              <a:lnSpc>
                <a:spcPct val="150000"/>
              </a:lnSpc>
              <a:buFont typeface="Arial" panose="020B0604020202020204" pitchFamily="34" charset="0"/>
              <a:buChar char="•"/>
            </a:pPr>
            <a:r>
              <a:rPr lang="en-US" sz="2400" dirty="0">
                <a:latin typeface="Aptos" panose="020B0004020202020204" pitchFamily="34" charset="0"/>
              </a:rPr>
              <a:t>Correcting grammar in official documents</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E1D4B50-20C0-6703-0C25-2C38E2FAA71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E7EA23A-27F0-D82A-D4A0-48268FCD42E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35C1D4D2-6865-CF0B-0BFA-9D10D22AFDA1}"/>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AI for Grammar and Spell Checking?</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1072B7E-9EA2-E1E8-EF7A-7D835B710A9F}"/>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59052590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79C2304-4F8B-5E85-32AD-42C30C3EE88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85D01DA9-A1EA-F3F1-C0DC-180BF783D414}"/>
              </a:ext>
            </a:extLst>
          </p:cNvPr>
          <p:cNvSpPr/>
          <p:nvPr/>
        </p:nvSpPr>
        <p:spPr>
          <a:xfrm>
            <a:off x="501652" y="1469791"/>
            <a:ext cx="11233148" cy="400475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Example: </a:t>
            </a:r>
          </a:p>
          <a:p>
            <a:pPr marL="1270000" lvl="2" indent="-342900">
              <a:lnSpc>
                <a:spcPct val="150000"/>
              </a:lnSpc>
              <a:buFont typeface="Arial" panose="020B0604020202020204" pitchFamily="34" charset="0"/>
              <a:buChar char="•"/>
            </a:pPr>
            <a:r>
              <a:rPr lang="en-US" sz="2400" dirty="0">
                <a:latin typeface="Aptos" panose="020B0004020202020204" pitchFamily="34" charset="0"/>
              </a:rPr>
              <a:t>Basic Grammar Correction </a:t>
            </a:r>
          </a:p>
          <a:p>
            <a:pPr marL="1727200" lvl="3" indent="-342900">
              <a:lnSpc>
                <a:spcPct val="150000"/>
              </a:lnSpc>
              <a:buFont typeface="Arial" panose="020B0604020202020204" pitchFamily="34" charset="0"/>
              <a:buChar char="•"/>
            </a:pPr>
            <a:r>
              <a:rPr lang="en-US" sz="2400" dirty="0">
                <a:latin typeface="Aptos" panose="020B0004020202020204" pitchFamily="34" charset="0"/>
              </a:rPr>
              <a:t>Input Text:</a:t>
            </a:r>
          </a:p>
          <a:p>
            <a:pPr marL="1384300" lvl="3">
              <a:lnSpc>
                <a:spcPct val="150000"/>
              </a:lnSpc>
            </a:pPr>
            <a:r>
              <a:rPr lang="en-US" sz="2000" b="1" i="1" dirty="0">
                <a:latin typeface="Aptos" panose="020B0004020202020204" pitchFamily="34" charset="0"/>
              </a:rPr>
              <a:t>	The dog run fast to catch the frisbee, but he miss it.</a:t>
            </a:r>
            <a:r>
              <a:rPr lang="en-US" sz="2400" dirty="0">
                <a:latin typeface="Aptos" panose="020B0004020202020204" pitchFamily="34" charset="0"/>
              </a:rPr>
              <a:t> </a:t>
            </a:r>
          </a:p>
          <a:p>
            <a:pPr marL="1727200" lvl="3" indent="-342900">
              <a:lnSpc>
                <a:spcPct val="150000"/>
              </a:lnSpc>
              <a:buFont typeface="Arial" panose="020B0604020202020204" pitchFamily="34" charset="0"/>
              <a:buChar char="•"/>
            </a:pPr>
            <a:r>
              <a:rPr lang="en-US" sz="2400" dirty="0">
                <a:latin typeface="Aptos" panose="020B0004020202020204" pitchFamily="34" charset="0"/>
              </a:rPr>
              <a:t>AI-Corrected Output:</a:t>
            </a:r>
          </a:p>
          <a:p>
            <a:pPr marL="1384300" lvl="3">
              <a:lnSpc>
                <a:spcPct val="150000"/>
              </a:lnSpc>
            </a:pPr>
            <a:r>
              <a:rPr lang="en-US" sz="2000" b="1" i="1" dirty="0">
                <a:latin typeface="Aptos" panose="020B0004020202020204" pitchFamily="34" charset="0"/>
              </a:rPr>
              <a:t>	The dog ran fast to catch the frisbee, but he missed it.</a:t>
            </a:r>
          </a:p>
          <a:p>
            <a:pPr marL="1384300" lvl="3">
              <a:lnSpc>
                <a:spcPct val="150000"/>
              </a:lnSpc>
            </a:pPr>
            <a:endParaRPr lang="en-US" sz="2000" b="1" i="1" dirty="0">
              <a:latin typeface="Aptos" panose="020B0004020202020204" pitchFamily="34" charset="0"/>
            </a:endParaRPr>
          </a:p>
          <a:p>
            <a:pPr marL="1727200" lvl="3" indent="-342900">
              <a:lnSpc>
                <a:spcPct val="150000"/>
              </a:lnSpc>
              <a:buFont typeface="Arial" panose="020B0604020202020204" pitchFamily="34" charset="0"/>
              <a:buChar char="•"/>
            </a:pP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3BF39A12-EA0B-CB16-1F12-E223295F59EE}"/>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8384E39C-48EE-22FF-2455-5AEB62F87BDB}"/>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F4CF016-8129-EA11-51C5-0FBCC82D52BC}"/>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AI-Based Grammar and Spell Checking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39DFA752-17F7-AC9A-AC3F-3F33CE22699C}"/>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513231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E0915E-453B-C966-19E6-1809C7EB5AFC}"/>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D21C776-FD2E-7CBF-4B75-1751049C206E}"/>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9AE0813-61B0-E7B9-22FF-5D2DDA38D9F9}"/>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48F3B8BD-1CA0-3F49-4708-61E6797F1678}"/>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DA479746-8DBB-9243-4CB7-F874B8079118}"/>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Building the Grammar and Spell Checker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917C00A4-391E-4557-D56B-3CC8ABF67184}"/>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65336542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BB1804-1E43-EF98-2B7E-EB1322E009C6}"/>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30162D5-1983-6172-9370-FA563B55A4CB}"/>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grammar_checker.py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7F181ADF-EA6E-A820-DA5C-8E70A6D1FB7A}"/>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48B0001-3BA2-0C60-2503-A2F8AB065AB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DFF8C4A9-79E6-7858-D65D-E61D1CA0D423}"/>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Grammar Checking</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CB60E5F4-CF1D-0020-F2F5-4BE19F74D2F9}"/>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2268738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F0485F-B28F-E6D7-397F-54E536F37AF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FCD0D3AE-C454-6D36-7549-A9489131BF77}"/>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Providing Grammar Feedback</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Grammar Checking</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the Grammar Checker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3D4A059D-B1C4-1301-33A3-C38451E1747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973F7B1-1118-6ED1-986D-09633C13E19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EC62EE17-1EB7-1DC0-FBB4-DA29D6372E70}"/>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Grammar Checker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26B7471-58F5-C581-EBFD-5451657F51EA}"/>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4434618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248710-39EC-D780-23DC-A5353B4F8021}"/>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41D79C8-1E49-DD5F-7CF9-0FC8961FD27B}"/>
              </a:ext>
            </a:extLst>
          </p:cNvPr>
          <p:cNvSpPr/>
          <p:nvPr/>
        </p:nvSpPr>
        <p:spPr>
          <a:xfrm>
            <a:off x="501652" y="1469791"/>
            <a:ext cx="11233148" cy="3917034"/>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AI Developers &amp; Engineers</a:t>
            </a:r>
          </a:p>
          <a:p>
            <a:pPr marL="812800" lvl="1" indent="-342900">
              <a:lnSpc>
                <a:spcPct val="150000"/>
              </a:lnSpc>
              <a:buFont typeface="Arial" panose="020B0604020202020204" pitchFamily="34" charset="0"/>
              <a:buChar char="•"/>
            </a:pPr>
            <a:r>
              <a:rPr lang="en-US" sz="2400" dirty="0">
                <a:latin typeface="Aptos" panose="020B0004020202020204" pitchFamily="34" charset="0"/>
              </a:rPr>
              <a:t>Data Scientists</a:t>
            </a:r>
          </a:p>
          <a:p>
            <a:pPr marL="812800" lvl="1" indent="-342900">
              <a:lnSpc>
                <a:spcPct val="150000"/>
              </a:lnSpc>
              <a:buFont typeface="Arial" panose="020B0604020202020204" pitchFamily="34" charset="0"/>
              <a:buChar char="•"/>
            </a:pPr>
            <a:r>
              <a:rPr lang="en-US" sz="2400" dirty="0">
                <a:latin typeface="Aptos" panose="020B0004020202020204" pitchFamily="34" charset="0"/>
              </a:rPr>
              <a:t>Content Creators &amp; Marketers</a:t>
            </a:r>
          </a:p>
          <a:p>
            <a:pPr marL="812800" lvl="1" indent="-342900">
              <a:lnSpc>
                <a:spcPct val="150000"/>
              </a:lnSpc>
              <a:buFont typeface="Arial" panose="020B0604020202020204" pitchFamily="34" charset="0"/>
              <a:buChar char="•"/>
            </a:pPr>
            <a:r>
              <a:rPr lang="en-US" sz="2400" dirty="0">
                <a:latin typeface="Aptos" panose="020B0004020202020204" pitchFamily="34" charset="0"/>
              </a:rPr>
              <a:t>Chatbot &amp; Virtual Assistant Builders</a:t>
            </a:r>
          </a:p>
          <a:p>
            <a:pPr marL="812800" lvl="1" indent="-342900">
              <a:lnSpc>
                <a:spcPct val="150000"/>
              </a:lnSpc>
              <a:buFont typeface="Arial" panose="020B0604020202020204" pitchFamily="34" charset="0"/>
              <a:buChar char="•"/>
            </a:pPr>
            <a:r>
              <a:rPr lang="en-US" sz="2400" dirty="0">
                <a:latin typeface="Aptos" panose="020B0004020202020204" pitchFamily="34" charset="0"/>
              </a:rPr>
              <a:t>Business Analysts &amp; Researchers</a:t>
            </a:r>
          </a:p>
          <a:p>
            <a:pPr marL="812800" lvl="1" indent="-342900">
              <a:lnSpc>
                <a:spcPct val="150000"/>
              </a:lnSpc>
              <a:buFont typeface="Arial" panose="020B0604020202020204" pitchFamily="34" charset="0"/>
              <a:buChar char="•"/>
            </a:pPr>
            <a:r>
              <a:rPr lang="en-US" sz="2400" dirty="0">
                <a:latin typeface="Aptos" panose="020B0004020202020204" pitchFamily="34" charset="0"/>
              </a:rPr>
              <a:t>Tech Enthusiasts &amp; Students</a:t>
            </a:r>
          </a:p>
          <a:p>
            <a:pPr marL="469900" lvl="1">
              <a:lnSpc>
                <a:spcPct val="150000"/>
              </a:lnSpc>
            </a:pPr>
            <a:r>
              <a:rPr lang="en-US" sz="2400" b="1" dirty="0">
                <a:latin typeface="Aptos" panose="020B0004020202020204" pitchFamily="34" charset="0"/>
              </a:rPr>
              <a:t>No prior AI experience is required</a:t>
            </a:r>
            <a:r>
              <a:rPr lang="en-US" sz="2400" dirty="0">
                <a:latin typeface="Aptos" panose="020B0004020202020204" pitchFamily="34" charset="0"/>
              </a:rPr>
              <a:t>—just enthusiasm to learn and experiment!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01FA3193-A739-0481-4556-82C6D629C12D}"/>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C711AE7D-71A8-0892-1611-0265AB2E6B60}"/>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CFE3C3B4-CED5-6DEB-A0BC-F6C6C9DF47F3}"/>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Who Is This Course For?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B44BFEC3-652F-05F0-00AF-35D740316D9D}"/>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5493247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F02BFB-53BA-5FBB-494A-0C1C4A151B91}"/>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C58AB6F9-C560-8812-3456-21782911631B}"/>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FC1C5230-1053-3D58-C22F-FB7748B14BDB}"/>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3</a:t>
            </a:r>
          </a:p>
          <a:p>
            <a:pPr>
              <a:defRPr/>
            </a:pPr>
            <a:r>
              <a:rPr lang="en-US" sz="4800" b="1" dirty="0">
                <a:solidFill>
                  <a:schemeClr val="bg1">
                    <a:lumMod val="85000"/>
                  </a:schemeClr>
                </a:solidFill>
                <a:latin typeface="Arial"/>
                <a:cs typeface="Arial"/>
              </a:rPr>
              <a:t>Grammar and Spell Checker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8BA84E11-2A6E-80B1-E2AE-5FF975D3DD71}"/>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84933062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E53BCD6-7E51-CEC4-73EB-B021CECC1718}"/>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C166E6F7-857B-A63F-C5E2-A751862278A8}"/>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AD023C78-64C5-46CB-4393-9C411602B5A0}"/>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60B9B6D4-688F-AF5A-7A2C-FB67A008071C}"/>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93495062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361F7C-BFC0-79BB-0361-3790594FB177}"/>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5D6C11D1-E2CC-A7E8-C75F-FEB6F514BE96}"/>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565DA760-61B6-0636-C63C-95C30D110D42}"/>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4</a:t>
            </a:r>
          </a:p>
          <a:p>
            <a:pPr>
              <a:defRPr/>
            </a:pPr>
            <a:r>
              <a:rPr lang="en-US" sz="4800" b="1" dirty="0">
                <a:solidFill>
                  <a:schemeClr val="bg1">
                    <a:lumMod val="85000"/>
                  </a:schemeClr>
                </a:solidFill>
                <a:latin typeface="Arial"/>
                <a:cs typeface="Arial"/>
              </a:rPr>
              <a:t>Named Entity Recognition (NER) Tool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E3CFF55E-805C-2C23-BA44-79E44F527306}"/>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7309127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5710A8-DCCD-D22C-1EA0-9E7EE8B6921C}"/>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E96C628-091A-AFD7-8984-ABE7A4DB034E}"/>
              </a:ext>
            </a:extLst>
          </p:cNvPr>
          <p:cNvSpPr/>
          <p:nvPr/>
        </p:nvSpPr>
        <p:spPr>
          <a:xfrm>
            <a:off x="501652" y="1469791"/>
            <a:ext cx="11233148" cy="5025030"/>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Automates Data Extraction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Improves Searchability</a:t>
            </a:r>
          </a:p>
          <a:p>
            <a:pPr marL="812800" lvl="1" indent="-342900">
              <a:lnSpc>
                <a:spcPct val="150000"/>
              </a:lnSpc>
              <a:buFont typeface="Arial" panose="020B0604020202020204" pitchFamily="34" charset="0"/>
              <a:buChar char="•"/>
            </a:pPr>
            <a:r>
              <a:rPr lang="en-US" sz="2400" dirty="0">
                <a:latin typeface="Aptos" panose="020B0004020202020204" pitchFamily="34" charset="0"/>
              </a:rPr>
              <a:t>Enables Better Analysis </a:t>
            </a:r>
          </a:p>
          <a:p>
            <a:pPr marL="812800" lvl="1" indent="-342900">
              <a:lnSpc>
                <a:spcPct val="150000"/>
              </a:lnSpc>
              <a:buFont typeface="Arial" panose="020B0604020202020204" pitchFamily="34" charset="0"/>
              <a:buChar char="•"/>
            </a:pPr>
            <a:r>
              <a:rPr lang="en-US" sz="2400" dirty="0">
                <a:latin typeface="Aptos" panose="020B0004020202020204" pitchFamily="34" charset="0"/>
              </a:rPr>
              <a:t>Speeds Up Data Processing</a:t>
            </a:r>
          </a:p>
          <a:p>
            <a:pPr marL="469900" lvl="1">
              <a:lnSpc>
                <a:spcPct val="150000"/>
              </a:lnSpc>
            </a:pPr>
            <a:r>
              <a:rPr lang="en-US" sz="24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400" dirty="0">
                <a:latin typeface="Aptos" panose="020B0004020202020204" pitchFamily="34" charset="0"/>
              </a:rPr>
              <a:t>Extracting company names from financial reports. </a:t>
            </a:r>
          </a:p>
          <a:p>
            <a:pPr marL="812800" lvl="1" indent="-342900">
              <a:lnSpc>
                <a:spcPct val="150000"/>
              </a:lnSpc>
              <a:buFont typeface="Arial" panose="020B0604020202020204" pitchFamily="34" charset="0"/>
              <a:buChar char="•"/>
            </a:pPr>
            <a:r>
              <a:rPr lang="en-US" sz="2400" dirty="0">
                <a:latin typeface="Aptos" panose="020B0004020202020204" pitchFamily="34" charset="0"/>
              </a:rPr>
              <a:t>Identifying diseases and treatments from medical records. </a:t>
            </a:r>
          </a:p>
          <a:p>
            <a:pPr marL="812800" lvl="1" indent="-342900">
              <a:lnSpc>
                <a:spcPct val="150000"/>
              </a:lnSpc>
              <a:buFont typeface="Arial" panose="020B0604020202020204" pitchFamily="34" charset="0"/>
              <a:buChar char="•"/>
            </a:pPr>
            <a:r>
              <a:rPr lang="en-US" sz="2400" dirty="0">
                <a:latin typeface="Aptos" panose="020B0004020202020204" pitchFamily="34" charset="0"/>
              </a:rPr>
              <a:t>Finding legal references in contracts. </a:t>
            </a:r>
          </a:p>
          <a:p>
            <a:pPr marL="812800" lvl="1" indent="-342900">
              <a:lnSpc>
                <a:spcPct val="150000"/>
              </a:lnSpc>
              <a:buFont typeface="Arial" panose="020B0604020202020204" pitchFamily="34" charset="0"/>
              <a:buChar char="•"/>
            </a:pPr>
            <a:r>
              <a:rPr lang="en-US" sz="2400" dirty="0">
                <a:latin typeface="Aptos" panose="020B0004020202020204" pitchFamily="34" charset="0"/>
              </a:rPr>
              <a:t>Extracting people, organizations, and locations from news articles.</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C7D99452-5A14-CE8A-9C51-7B0B6DE515C5}"/>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570849F-2814-C0A7-CA32-4CF64E9BEF0D}"/>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4237873A-EFF1-039A-A0CB-AF9D4CF34BCE}"/>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AI for Named Entity Recognition?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9D031F9-0FD2-072C-C42B-11C4C537B3B2}"/>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408988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EB114E-9E81-CD4C-6B2C-C1B9AA602B6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C8F183F-93AC-C36D-A896-314AB223C06C}"/>
              </a:ext>
            </a:extLst>
          </p:cNvPr>
          <p:cNvSpPr/>
          <p:nvPr/>
        </p:nvSpPr>
        <p:spPr>
          <a:xfrm>
            <a:off x="501652" y="1469791"/>
            <a:ext cx="11233148" cy="437408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Example: </a:t>
            </a:r>
          </a:p>
          <a:p>
            <a:pPr marL="1270000" lvl="2" indent="-342900">
              <a:lnSpc>
                <a:spcPct val="150000"/>
              </a:lnSpc>
              <a:buFont typeface="Arial" panose="020B0604020202020204" pitchFamily="34" charset="0"/>
              <a:buChar char="•"/>
            </a:pPr>
            <a:r>
              <a:rPr lang="en-US" sz="2400" dirty="0">
                <a:latin typeface="Aptos" panose="020B0004020202020204" pitchFamily="34" charset="0"/>
              </a:rPr>
              <a:t>Named Entity Recognition</a:t>
            </a:r>
          </a:p>
          <a:p>
            <a:pPr marL="1727200" lvl="3" indent="-342900">
              <a:lnSpc>
                <a:spcPct val="150000"/>
              </a:lnSpc>
              <a:buFont typeface="Arial" panose="020B0604020202020204" pitchFamily="34" charset="0"/>
              <a:buChar char="•"/>
            </a:pPr>
            <a:r>
              <a:rPr lang="en-US" sz="2400" dirty="0">
                <a:latin typeface="Aptos" panose="020B0004020202020204" pitchFamily="34" charset="0"/>
              </a:rPr>
              <a:t>Input Text:</a:t>
            </a:r>
          </a:p>
          <a:p>
            <a:pPr marL="1384300" lvl="3">
              <a:lnSpc>
                <a:spcPct val="150000"/>
              </a:lnSpc>
            </a:pPr>
            <a:r>
              <a:rPr lang="en-US" sz="2000" b="1" i="1" dirty="0">
                <a:latin typeface="Aptos" panose="020B0004020202020204" pitchFamily="34" charset="0"/>
              </a:rPr>
              <a:t>	Elon Musk is the CEO of Tesla and SpaceX, headquartered in California. He was 	born in Pretoria, South Africa, in 1971.</a:t>
            </a:r>
            <a:endParaRPr lang="en-US" sz="2400" dirty="0">
              <a:latin typeface="Aptos" panose="020B0004020202020204" pitchFamily="34" charset="0"/>
            </a:endParaRPr>
          </a:p>
          <a:p>
            <a:pPr marL="1727200" lvl="3" indent="-342900">
              <a:lnSpc>
                <a:spcPct val="150000"/>
              </a:lnSpc>
              <a:buFont typeface="Arial" panose="020B0604020202020204" pitchFamily="34" charset="0"/>
              <a:buChar char="•"/>
            </a:pPr>
            <a:r>
              <a:rPr lang="en-US" sz="2400" dirty="0">
                <a:latin typeface="Aptos" panose="020B0004020202020204" pitchFamily="34" charset="0"/>
              </a:rPr>
              <a:t>AI-Extracted Entities:</a:t>
            </a:r>
          </a:p>
          <a:p>
            <a:pPr marL="1841500" lvl="4">
              <a:lnSpc>
                <a:spcPct val="150000"/>
              </a:lnSpc>
            </a:pPr>
            <a:r>
              <a:rPr lang="en-US" sz="2000" i="1" dirty="0">
                <a:latin typeface="Aptos" panose="020B0004020202020204" pitchFamily="34" charset="0"/>
              </a:rPr>
              <a:t>Person: </a:t>
            </a:r>
            <a:r>
              <a:rPr lang="en-US" sz="2000" b="1" i="1" dirty="0">
                <a:latin typeface="Aptos" panose="020B0004020202020204" pitchFamily="34" charset="0"/>
              </a:rPr>
              <a:t>Elon Musk, </a:t>
            </a:r>
            <a:r>
              <a:rPr lang="en-US" sz="2000" i="1" dirty="0">
                <a:latin typeface="Aptos" panose="020B0004020202020204" pitchFamily="34" charset="0"/>
              </a:rPr>
              <a:t>Organization: </a:t>
            </a:r>
            <a:r>
              <a:rPr lang="en-US" sz="2000" b="1" i="1" dirty="0">
                <a:latin typeface="Aptos" panose="020B0004020202020204" pitchFamily="34" charset="0"/>
              </a:rPr>
              <a:t>Tesla, SpaceX, </a:t>
            </a:r>
            <a:r>
              <a:rPr lang="en-US" sz="2000" i="1" dirty="0">
                <a:latin typeface="Aptos" panose="020B0004020202020204" pitchFamily="34" charset="0"/>
              </a:rPr>
              <a:t>Location: </a:t>
            </a:r>
            <a:r>
              <a:rPr lang="en-US" sz="2000" b="1" i="1" dirty="0">
                <a:latin typeface="Aptos" panose="020B0004020202020204" pitchFamily="34" charset="0"/>
              </a:rPr>
              <a:t>California, Pretoria, South Africa, </a:t>
            </a:r>
            <a:r>
              <a:rPr lang="en-US" sz="2000" i="1" dirty="0">
                <a:latin typeface="Aptos" panose="020B0004020202020204" pitchFamily="34" charset="0"/>
              </a:rPr>
              <a:t>Date: </a:t>
            </a:r>
            <a:r>
              <a:rPr lang="en-US" sz="2000" b="1" i="1" dirty="0">
                <a:latin typeface="Aptos" panose="020B0004020202020204" pitchFamily="34" charset="0"/>
              </a:rPr>
              <a:t>1971</a:t>
            </a:r>
          </a:p>
          <a:p>
            <a:pPr marL="1727200" lvl="3" indent="-342900">
              <a:lnSpc>
                <a:spcPct val="150000"/>
              </a:lnSpc>
              <a:buFont typeface="Arial" panose="020B0604020202020204" pitchFamily="34" charset="0"/>
              <a:buChar char="•"/>
            </a:pP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56857AA-6462-8055-1CD5-0396E466A86C}"/>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F208D1C9-F45C-D76F-87DD-539960372EFC}"/>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11DAAE66-082F-44B2-77C3-F6BC3FA1AD6A}"/>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Named Entity Recognition (NER)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C9BBB7DB-F377-7EE9-2FA5-48A2629CE153}"/>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485026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8569F3-59CC-2FC1-CC98-D1DA69F8FD7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2A88D13F-E0B8-BCA7-2D60-2ECA18CFC7FE}"/>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9226B5A0-8864-92B0-17AD-44B81610D99D}"/>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14AFBFC4-2368-4BD9-A597-7978540892B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E9A66AA-1183-4593-1FCD-FF5865075DAE}"/>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Building the AI-Powered NER Tool</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584C723-077D-5E35-BB26-8D6EE530AE17}"/>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8351643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E0DD1C-DBBE-A680-41B3-C392D6494898}"/>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F17D5CD3-985D-C8F6-2B8E-597A024CCF38}"/>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ner_extractor.py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C133C20C-FCA6-FDB4-70C0-269396043094}"/>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85336971-34AC-2A51-8CA7-2D3F6C2C690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0C129CC7-DD51-3576-4BB8-0495094061A9}"/>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NER Extraction</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A0313FB-D1FC-7A33-5C43-315E3EDFD305}"/>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90856663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23DA5B-8057-0BA7-1B80-B6DF5B6D953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D9EA831-73F6-FED4-CDEE-9A5617D97ED7}"/>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Customizing Entity Types</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NER</a:t>
            </a:r>
          </a:p>
          <a:p>
            <a:pPr marL="812800" lvl="1" indent="-342900">
              <a:lnSpc>
                <a:spcPct val="150000"/>
              </a:lnSpc>
              <a:buFont typeface="Arial" panose="020B0604020202020204" pitchFamily="34" charset="0"/>
              <a:buChar char="•"/>
            </a:pPr>
            <a:r>
              <a:rPr lang="en-US" sz="2400" dirty="0">
                <a:latin typeface="Aptos" panose="020B0004020202020204" pitchFamily="34" charset="0"/>
              </a:rPr>
              <a:t>Highlight Entities in Text</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the NER Tool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2E3EAD1-A77B-80F8-CB49-453BBF76F5B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00863C2A-F3AA-BA1E-376B-345A252B58C0}"/>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3925D65A-3AB3-CFE5-F4C6-A1D07005A81E}"/>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NER Tool</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855E33B-644B-A9DA-7CAD-CDA76E34E1F9}"/>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7954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84A532-5949-3521-2C5A-EE0AB85BFB12}"/>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EB4BDDD5-65AC-69BB-2BBD-AE089501F16D}"/>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6709CB05-3CFE-7946-4575-104B6F08F7C3}"/>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4</a:t>
            </a:r>
          </a:p>
          <a:p>
            <a:pPr>
              <a:defRPr/>
            </a:pPr>
            <a:r>
              <a:rPr lang="en-US" sz="4800" b="1" dirty="0">
                <a:solidFill>
                  <a:schemeClr val="bg1">
                    <a:lumMod val="85000"/>
                  </a:schemeClr>
                </a:solidFill>
                <a:latin typeface="Arial"/>
                <a:cs typeface="Arial"/>
              </a:rPr>
              <a:t>Named Entity Recognition (NER) Tool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BC4051ED-A92F-7705-D6B5-2965C8677B47}"/>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54835317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4F59248-5CC9-7261-2714-04F03D808384}"/>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E8BC9335-5DD2-4EA2-C122-AA68F77C62DB}"/>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47CEE2A4-5BF1-837A-4FBD-EAA5F335CB55}"/>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2AD863BA-E2F8-3AAC-2B12-A06AD611C75E}"/>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4596065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6B1E3E0-72EB-F970-3102-C8BC95B2857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EB6C7C6-46DB-ADBC-CBD5-D1A6CA6F2E2E}"/>
              </a:ext>
            </a:extLst>
          </p:cNvPr>
          <p:cNvSpPr/>
          <p:nvPr/>
        </p:nvSpPr>
        <p:spPr>
          <a:xfrm>
            <a:off x="501652" y="1469791"/>
            <a:ext cx="11233148" cy="2809039"/>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Basic Python knowledge</a:t>
            </a:r>
          </a:p>
          <a:p>
            <a:pPr marL="812800" lvl="1" indent="-342900">
              <a:lnSpc>
                <a:spcPct val="150000"/>
              </a:lnSpc>
              <a:buFont typeface="Arial" panose="020B0604020202020204" pitchFamily="34" charset="0"/>
              <a:buChar char="•"/>
            </a:pPr>
            <a:r>
              <a:rPr lang="en-US" sz="2400" dirty="0">
                <a:latin typeface="Aptos" panose="020B0004020202020204" pitchFamily="34" charset="0"/>
              </a:rPr>
              <a:t>Familiarity with JSON and REST APIs</a:t>
            </a:r>
          </a:p>
          <a:p>
            <a:pPr marL="812800" lvl="1" indent="-342900">
              <a:lnSpc>
                <a:spcPct val="150000"/>
              </a:lnSpc>
              <a:buFont typeface="Arial" panose="020B0604020202020204" pitchFamily="34" charset="0"/>
              <a:buChar char="•"/>
            </a:pPr>
            <a:r>
              <a:rPr lang="en-US" sz="2400" dirty="0">
                <a:latin typeface="Aptos" panose="020B0004020202020204" pitchFamily="34" charset="0"/>
              </a:rPr>
              <a:t>Basic understanding of NLP concepts</a:t>
            </a:r>
          </a:p>
          <a:p>
            <a:pPr marL="812800" lvl="1" indent="-342900">
              <a:lnSpc>
                <a:spcPct val="150000"/>
              </a:lnSpc>
              <a:buFont typeface="Arial" panose="020B0604020202020204" pitchFamily="34" charset="0"/>
              <a:buChar char="•"/>
            </a:pPr>
            <a:r>
              <a:rPr lang="en-US" sz="2400" dirty="0">
                <a:latin typeface="Aptos" panose="020B0004020202020204" pitchFamily="34" charset="0"/>
              </a:rPr>
              <a:t>A system with at least 8GB RAM</a:t>
            </a:r>
          </a:p>
          <a:p>
            <a:pPr marL="812800" lvl="1" indent="-342900">
              <a:lnSpc>
                <a:spcPct val="150000"/>
              </a:lnSpc>
              <a:buFont typeface="Arial" panose="020B0604020202020204" pitchFamily="34" charset="0"/>
              <a:buChar char="•"/>
            </a:pPr>
            <a:r>
              <a:rPr lang="en-US" sz="2400" dirty="0">
                <a:latin typeface="Aptos" panose="020B0004020202020204" pitchFamily="34" charset="0"/>
              </a:rPr>
              <a:t>Enthusiasm to experiment with AI-powered applications</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0226A0DC-A0C4-2E85-40FA-EBE871ED9CE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436652C-2744-91B3-915B-C6281676CAA4}"/>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FC1486A5-D1EC-9595-D49B-3816C78F20C2}"/>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Prerequisites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58B6D0B-2A08-B09D-483E-130F44BBF0E6}"/>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0097685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9C99348-E73C-C301-D56A-A677446263BB}"/>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CFE18839-32A3-48D9-C3A9-1E0F9FB8B2C1}"/>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CC59E240-30BC-3CD6-22CD-1D4E737FFF4F}"/>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5</a:t>
            </a:r>
          </a:p>
          <a:p>
            <a:pPr>
              <a:defRPr/>
            </a:pPr>
            <a:r>
              <a:rPr lang="en-US" sz="4800" b="1" dirty="0">
                <a:solidFill>
                  <a:schemeClr val="bg1">
                    <a:lumMod val="85000"/>
                  </a:schemeClr>
                </a:solidFill>
                <a:latin typeface="Arial"/>
                <a:cs typeface="Arial"/>
              </a:rPr>
              <a:t>AI-Powered Sentiment Analysis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E7D0B758-E414-8B1C-CB5E-25901A88CE86}"/>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50212985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87092E-1C17-4A1F-F5ED-7F30318B7871}"/>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5F3A4B78-368A-3E2C-90CD-9753C602E1E9}"/>
              </a:ext>
            </a:extLst>
          </p:cNvPr>
          <p:cNvSpPr/>
          <p:nvPr/>
        </p:nvSpPr>
        <p:spPr>
          <a:xfrm>
            <a:off x="501652" y="1469791"/>
            <a:ext cx="11233148" cy="5025030"/>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Understands Customer Feedback</a:t>
            </a:r>
          </a:p>
          <a:p>
            <a:pPr marL="812800" lvl="1" indent="-342900">
              <a:lnSpc>
                <a:spcPct val="150000"/>
              </a:lnSpc>
              <a:buFont typeface="Arial" panose="020B0604020202020204" pitchFamily="34" charset="0"/>
              <a:buChar char="•"/>
            </a:pPr>
            <a:r>
              <a:rPr lang="en-US" sz="2400" dirty="0">
                <a:latin typeface="Aptos" panose="020B0004020202020204" pitchFamily="34" charset="0"/>
              </a:rPr>
              <a:t>Tracks Public Opinion </a:t>
            </a:r>
          </a:p>
          <a:p>
            <a:pPr marL="812800" lvl="1" indent="-342900">
              <a:lnSpc>
                <a:spcPct val="150000"/>
              </a:lnSpc>
              <a:buFont typeface="Arial" panose="020B0604020202020204" pitchFamily="34" charset="0"/>
              <a:buChar char="•"/>
            </a:pPr>
            <a:r>
              <a:rPr lang="en-US" sz="2400" dirty="0">
                <a:latin typeface="Aptos" panose="020B0004020202020204" pitchFamily="34" charset="0"/>
              </a:rPr>
              <a:t>Enhances Decision Making </a:t>
            </a:r>
          </a:p>
          <a:p>
            <a:pPr marL="812800" lvl="1" indent="-342900">
              <a:lnSpc>
                <a:spcPct val="150000"/>
              </a:lnSpc>
              <a:buFont typeface="Arial" panose="020B0604020202020204" pitchFamily="34" charset="0"/>
              <a:buChar char="•"/>
            </a:pPr>
            <a:r>
              <a:rPr lang="en-US" sz="2400" dirty="0">
                <a:latin typeface="Aptos" panose="020B0004020202020204" pitchFamily="34" charset="0"/>
              </a:rPr>
              <a:t>Automates Analysis</a:t>
            </a:r>
          </a:p>
          <a:p>
            <a:pPr marL="469900" lvl="1">
              <a:lnSpc>
                <a:spcPct val="150000"/>
              </a:lnSpc>
            </a:pPr>
            <a:r>
              <a:rPr lang="en-US" sz="24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400" dirty="0">
                <a:latin typeface="Aptos" panose="020B0004020202020204" pitchFamily="34" charset="0"/>
              </a:rPr>
              <a:t>Analyzing social media comments for brand sentiment. </a:t>
            </a:r>
          </a:p>
          <a:p>
            <a:pPr marL="812800" lvl="1" indent="-342900">
              <a:lnSpc>
                <a:spcPct val="150000"/>
              </a:lnSpc>
              <a:buFont typeface="Arial" panose="020B0604020202020204" pitchFamily="34" charset="0"/>
              <a:buChar char="•"/>
            </a:pPr>
            <a:r>
              <a:rPr lang="en-US" sz="2400" dirty="0">
                <a:latin typeface="Aptos" panose="020B0004020202020204" pitchFamily="34" charset="0"/>
              </a:rPr>
              <a:t>Extracting emotions from customer reviews (e.g., Amazon, Yelp). </a:t>
            </a:r>
          </a:p>
          <a:p>
            <a:pPr marL="812800" lvl="1" indent="-342900">
              <a:lnSpc>
                <a:spcPct val="150000"/>
              </a:lnSpc>
              <a:buFont typeface="Arial" panose="020B0604020202020204" pitchFamily="34" charset="0"/>
              <a:buChar char="•"/>
            </a:pPr>
            <a:r>
              <a:rPr lang="en-US" sz="2400" dirty="0">
                <a:latin typeface="Aptos" panose="020B0004020202020204" pitchFamily="34" charset="0"/>
              </a:rPr>
              <a:t>Assessing news article sentiment on financial markets. </a:t>
            </a:r>
          </a:p>
          <a:p>
            <a:pPr marL="812800" lvl="1" indent="-342900">
              <a:lnSpc>
                <a:spcPct val="150000"/>
              </a:lnSpc>
              <a:buFont typeface="Arial" panose="020B0604020202020204" pitchFamily="34" charset="0"/>
              <a:buChar char="•"/>
            </a:pPr>
            <a:r>
              <a:rPr lang="en-US" sz="2400" dirty="0">
                <a:latin typeface="Aptos" panose="020B0004020202020204" pitchFamily="34" charset="0"/>
              </a:rPr>
              <a:t>Monitoring employee satisfaction in HR feedback.</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BE1E7E1-5B74-7BD6-69CB-D9127A2D3B26}"/>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AF4B3D9-44C8-EE5D-A9FB-162A85A8D09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120F4A4D-3544-90DD-4817-933E5A81AA0B}"/>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AI for Sentiment Analysis?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8D7BB5B-CA72-2E42-087D-E354D9235F7B}"/>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3334440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415383-C844-29E0-2CB8-80D1EDA5244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C285E37-F094-0C60-C8D2-327DB20E25FA}"/>
              </a:ext>
            </a:extLst>
          </p:cNvPr>
          <p:cNvSpPr/>
          <p:nvPr/>
        </p:nvSpPr>
        <p:spPr>
          <a:xfrm>
            <a:off x="501652" y="1469791"/>
            <a:ext cx="11233148" cy="31882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Example: </a:t>
            </a:r>
          </a:p>
          <a:p>
            <a:pPr marL="1270000" lvl="2" indent="-342900">
              <a:lnSpc>
                <a:spcPct val="150000"/>
              </a:lnSpc>
              <a:buFont typeface="Arial" panose="020B0604020202020204" pitchFamily="34" charset="0"/>
              <a:buChar char="•"/>
            </a:pPr>
            <a:r>
              <a:rPr lang="en-US" sz="2400" dirty="0">
                <a:latin typeface="Aptos" panose="020B0004020202020204" pitchFamily="34" charset="0"/>
              </a:rPr>
              <a:t>Sentiment Classification</a:t>
            </a:r>
          </a:p>
          <a:p>
            <a:pPr marL="1727200" lvl="3" indent="-342900">
              <a:lnSpc>
                <a:spcPct val="150000"/>
              </a:lnSpc>
              <a:buFont typeface="Arial" panose="020B0604020202020204" pitchFamily="34" charset="0"/>
              <a:buChar char="•"/>
            </a:pPr>
            <a:r>
              <a:rPr lang="en-US" sz="2400" dirty="0">
                <a:latin typeface="Aptos" panose="020B0004020202020204" pitchFamily="34" charset="0"/>
              </a:rPr>
              <a:t>Input Text:</a:t>
            </a:r>
          </a:p>
          <a:p>
            <a:pPr marL="1384300" lvl="3">
              <a:lnSpc>
                <a:spcPct val="150000"/>
              </a:lnSpc>
            </a:pPr>
            <a:r>
              <a:rPr lang="en-US" sz="2000" b="1" i="1" dirty="0">
                <a:latin typeface="Aptos" panose="020B0004020202020204" pitchFamily="34" charset="0"/>
              </a:rPr>
              <a:t>	I love this product! It works perfectly and exceeded my expectations.</a:t>
            </a:r>
            <a:endParaRPr lang="en-US" sz="2400" dirty="0">
              <a:latin typeface="Aptos" panose="020B0004020202020204" pitchFamily="34" charset="0"/>
            </a:endParaRPr>
          </a:p>
          <a:p>
            <a:pPr marL="1727200" lvl="3" indent="-342900">
              <a:lnSpc>
                <a:spcPct val="150000"/>
              </a:lnSpc>
              <a:buFont typeface="Arial" panose="020B0604020202020204" pitchFamily="34" charset="0"/>
              <a:buChar char="•"/>
            </a:pPr>
            <a:r>
              <a:rPr lang="en-US" sz="2400" dirty="0">
                <a:latin typeface="Aptos" panose="020B0004020202020204" pitchFamily="34" charset="0"/>
              </a:rPr>
              <a:t>AI-Detected Sentiment:</a:t>
            </a:r>
          </a:p>
          <a:p>
            <a:pPr marL="1841500" lvl="4">
              <a:lnSpc>
                <a:spcPct val="150000"/>
              </a:lnSpc>
            </a:pPr>
            <a:r>
              <a:rPr lang="en-US" sz="2000" dirty="0"/>
              <a:t>Positive 😊 </a:t>
            </a:r>
            <a:r>
              <a:rPr lang="en-US" sz="2000" b="1" i="1" dirty="0">
                <a:latin typeface="Aptos" panose="020B0004020202020204" pitchFamily="34" charset="0"/>
              </a:rPr>
              <a:t> or </a:t>
            </a:r>
            <a:r>
              <a:rPr lang="en-US" sz="2000" dirty="0"/>
              <a:t>Negative 😡 </a:t>
            </a:r>
          </a:p>
        </p:txBody>
      </p:sp>
      <p:sp>
        <p:nvSpPr>
          <p:cNvPr id="6" name="Rectangle">
            <a:extLst>
              <a:ext uri="{FF2B5EF4-FFF2-40B4-BE49-F238E27FC236}">
                <a16:creationId xmlns:a16="http://schemas.microsoft.com/office/drawing/2014/main" id="{8C8E4A9A-930F-E489-A028-222919CB3AC9}"/>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0E575A8E-E87E-D53B-400C-ABBC59C8F28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82AB701-A6EA-AC3D-97CF-2F9A95184F19}"/>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Sentiment Analysis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55853F5-D382-E98E-D09E-4C902A8F2202}"/>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18748304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9807AD-6C4A-77A6-44AB-9DF967389AA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85083BD-E256-0ED4-95C9-17F2791F6F80}"/>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2F41C566-F70C-8146-8AB8-5DC6BBEF0F1E}"/>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4237FB87-1A7D-89B0-6773-D3DBDD45B57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4DB655F-C8C6-295D-1F84-DBE0FCC4BC0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Building the AI-Powered Sentiment Analysis Tool</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693A4F8-EE82-32A8-E151-633925593ABB}"/>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1025904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1D285D-7593-E53F-AFF6-1E19669A442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C05DCA5-E758-000B-72BA-2ECA43DCD35C}"/>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sentiment_analysis.py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E5E024BF-774A-94C8-E115-228963F5603E}"/>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BFDCCF7-5EA3-DBB1-7B52-9BDA625A43F1}"/>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E74D41CB-EE52-B3A1-CA2F-4D49F87C00AA}"/>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Sentiment Analysis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7C08448-17E5-36FD-EB4B-7FE1792654BE}"/>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529594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B45ED1-7378-A4FF-0D5F-69BCAB19DF7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F15D3688-2CD3-3B8A-5D5E-3F5F00C4A097}"/>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Providing Sentiment Score</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Sentiment Analysis</a:t>
            </a:r>
          </a:p>
          <a:p>
            <a:pPr marL="812800" lvl="1" indent="-342900">
              <a:lnSpc>
                <a:spcPct val="150000"/>
              </a:lnSpc>
              <a:buFont typeface="Arial" panose="020B0604020202020204" pitchFamily="34" charset="0"/>
              <a:buChar char="•"/>
            </a:pPr>
            <a:r>
              <a:rPr lang="en-US" sz="2400" dirty="0">
                <a:latin typeface="Aptos" panose="020B0004020202020204" pitchFamily="34" charset="0"/>
              </a:rPr>
              <a:t>Highlighting Positive/Negative Words</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the Sentiment Analysis Tool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411E2FD5-C647-87BF-DD81-1E35DED5694C}"/>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EA13CC4-18C1-07F3-0354-54ACA6CC1EA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3B2119BD-E22E-EC14-B359-ECB2BCD9D3CE}"/>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Sentiment Analysis Tool</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CAC9F365-2481-E959-355D-2E1D59CE2A24}"/>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718690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2C3684-DEFA-4308-05C2-25BB2A067F27}"/>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E4A40638-1B23-B3EE-C54E-BBD99C49A077}"/>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1CBE3759-2DBC-E98F-2D6C-B15E1C8C7EBF}"/>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5</a:t>
            </a:r>
          </a:p>
          <a:p>
            <a:pPr>
              <a:defRPr/>
            </a:pPr>
            <a:r>
              <a:rPr lang="en-US" sz="4800" b="1" dirty="0">
                <a:solidFill>
                  <a:schemeClr val="bg1">
                    <a:lumMod val="85000"/>
                  </a:schemeClr>
                </a:solidFill>
                <a:latin typeface="Arial"/>
                <a:cs typeface="Arial"/>
              </a:rPr>
              <a:t>AI-Powered Sentiment Analysis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5D4F7B35-A40B-4561-2324-63F1FEC431A4}"/>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354734294"/>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E45CA4-676D-B8A6-3713-16CE8F8AA7B5}"/>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A4F887D3-0F79-D807-8F6F-AD35D8663C7B}"/>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A6BD5BA7-F670-D34B-AA34-69D8C37FECF8}"/>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423D0251-5838-E56B-C26A-0BEFEC521539}"/>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681651717"/>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D5844BA-1617-995B-356C-F8F58B985311}"/>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1D8B04B9-1BC6-C035-CA84-3E3DF25531D6}"/>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2F973A70-754B-439C-3427-18CA1595B9B5}"/>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6</a:t>
            </a:r>
          </a:p>
          <a:p>
            <a:pPr>
              <a:defRPr/>
            </a:pPr>
            <a:r>
              <a:rPr lang="en-US" sz="4800" b="1" dirty="0">
                <a:solidFill>
                  <a:schemeClr val="bg1">
                    <a:lumMod val="85000"/>
                  </a:schemeClr>
                </a:solidFill>
                <a:latin typeface="Arial"/>
                <a:cs typeface="Arial"/>
              </a:rPr>
              <a:t>Customer Support Chatbot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B0F60C09-4C77-BBE6-98BD-D21C04A99A7B}"/>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587394105"/>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C6D4B9-EFB4-E3F8-7FAE-AAC8579838B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72CF780-E0B0-2705-1A23-6CC81A3DF7FE}"/>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Instant Responses</a:t>
            </a:r>
          </a:p>
          <a:p>
            <a:pPr marL="812800" lvl="1" indent="-342900">
              <a:lnSpc>
                <a:spcPct val="150000"/>
              </a:lnSpc>
              <a:buFont typeface="Arial" panose="020B0604020202020204" pitchFamily="34" charset="0"/>
              <a:buChar char="•"/>
            </a:pPr>
            <a:r>
              <a:rPr lang="en-US" sz="2000" dirty="0">
                <a:latin typeface="Aptos" panose="020B0004020202020204" pitchFamily="34" charset="0"/>
              </a:rPr>
              <a:t>24/7 Availability</a:t>
            </a:r>
          </a:p>
          <a:p>
            <a:pPr marL="812800" lvl="1" indent="-342900">
              <a:lnSpc>
                <a:spcPct val="150000"/>
              </a:lnSpc>
              <a:buFont typeface="Arial" panose="020B0604020202020204" pitchFamily="34" charset="0"/>
              <a:buChar char="•"/>
            </a:pPr>
            <a:r>
              <a:rPr lang="en-US" sz="2000" dirty="0">
                <a:latin typeface="Aptos" panose="020B0004020202020204" pitchFamily="34" charset="0"/>
              </a:rPr>
              <a:t>Cost-Effective</a:t>
            </a:r>
          </a:p>
          <a:p>
            <a:pPr marL="812800" lvl="1" indent="-342900">
              <a:lnSpc>
                <a:spcPct val="150000"/>
              </a:lnSpc>
              <a:buFont typeface="Arial" panose="020B0604020202020204" pitchFamily="34" charset="0"/>
              <a:buChar char="•"/>
            </a:pPr>
            <a:r>
              <a:rPr lang="en-US" sz="2000" dirty="0">
                <a:latin typeface="Aptos" panose="020B0004020202020204" pitchFamily="34" charset="0"/>
              </a:rPr>
              <a:t>Consistent Answers</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Customer Satisfaction</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E-commerce support (order tracking, returns, product details). </a:t>
            </a:r>
          </a:p>
          <a:p>
            <a:pPr marL="812800" lvl="1" indent="-342900">
              <a:lnSpc>
                <a:spcPct val="150000"/>
              </a:lnSpc>
              <a:buFont typeface="Arial" panose="020B0604020202020204" pitchFamily="34" charset="0"/>
              <a:buChar char="•"/>
            </a:pPr>
            <a:r>
              <a:rPr lang="en-US" sz="2000" dirty="0">
                <a:latin typeface="Aptos" panose="020B0004020202020204" pitchFamily="34" charset="0"/>
              </a:rPr>
              <a:t>Banking &amp; finance (account issues, transactions, FAQs). </a:t>
            </a:r>
          </a:p>
          <a:p>
            <a:pPr marL="812800" lvl="1" indent="-342900">
              <a:lnSpc>
                <a:spcPct val="150000"/>
              </a:lnSpc>
              <a:buFont typeface="Arial" panose="020B0604020202020204" pitchFamily="34" charset="0"/>
              <a:buChar char="•"/>
            </a:pPr>
            <a:r>
              <a:rPr lang="en-US" sz="2000" dirty="0">
                <a:latin typeface="Aptos" panose="020B0004020202020204" pitchFamily="34" charset="0"/>
              </a:rPr>
              <a:t>Healthcare (appointment booking, symptoms checker). </a:t>
            </a:r>
          </a:p>
          <a:p>
            <a:pPr marL="812800" lvl="1" indent="-342900">
              <a:lnSpc>
                <a:spcPct val="150000"/>
              </a:lnSpc>
              <a:buFont typeface="Arial" panose="020B0604020202020204" pitchFamily="34" charset="0"/>
              <a:buChar char="•"/>
            </a:pPr>
            <a:r>
              <a:rPr lang="en-US" sz="2000" dirty="0">
                <a:latin typeface="Aptos" panose="020B0004020202020204" pitchFamily="34" charset="0"/>
              </a:rPr>
              <a:t>Telecom (billing, plan details, troubleshooting). </a:t>
            </a:r>
          </a:p>
          <a:p>
            <a:pPr marL="812800" lvl="1" indent="-342900">
              <a:lnSpc>
                <a:spcPct val="150000"/>
              </a:lnSpc>
              <a:buFont typeface="Arial" panose="020B0604020202020204" pitchFamily="34" charset="0"/>
              <a:buChar char="•"/>
            </a:pPr>
            <a:r>
              <a:rPr lang="en-US" sz="2000" dirty="0">
                <a:latin typeface="Aptos" panose="020B0004020202020204" pitchFamily="34" charset="0"/>
              </a:rPr>
              <a:t>Education (course inquiries, deadlines, policies).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46FF93FB-8282-CA25-A1EB-C19A510ED59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02CC2D6F-C151-227D-1DF9-07DA4558B3BA}"/>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51B0A6AF-779F-7E85-26B6-73D2444E8C76}"/>
                </a:ext>
              </a:extLst>
            </p:cNvPr>
            <p:cNvSpPr txBox="1"/>
            <p:nvPr/>
          </p:nvSpPr>
          <p:spPr>
            <a:xfrm>
              <a:off x="2520988" y="2644782"/>
              <a:ext cx="15673624" cy="108747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200" dirty="0">
                  <a:latin typeface="Arial" panose="020B0604020202020204" pitchFamily="34" charset="0"/>
                  <a:cs typeface="Arial" panose="020B0604020202020204" pitchFamily="34" charset="0"/>
                  <a:sym typeface="Helvetica Neue" pitchFamily="2" charset="0"/>
                </a:rPr>
                <a:t>Why Use an AI-Powered Chatbot for Customer Support?</a:t>
              </a:r>
              <a:endParaRPr sz="32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7E03F3D-87F8-23E0-9E29-1A55C2B345B5}"/>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0302404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484297B-A93F-0F62-63D3-BE8A855A524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9728B0C-4CE3-7AFC-636F-33C76D07F7BC}"/>
              </a:ext>
            </a:extLst>
          </p:cNvPr>
          <p:cNvSpPr/>
          <p:nvPr/>
        </p:nvSpPr>
        <p:spPr>
          <a:xfrm>
            <a:off x="501652" y="1469791"/>
            <a:ext cx="11233148" cy="2809039"/>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b="1" dirty="0">
                <a:latin typeface="Aptos" panose="020B0004020202020204" pitchFamily="34" charset="0"/>
              </a:rPr>
              <a:t>Section 1: </a:t>
            </a:r>
            <a:r>
              <a:rPr lang="en-US" sz="2400" dirty="0">
                <a:latin typeface="Aptos" panose="020B0004020202020204" pitchFamily="34" charset="0"/>
              </a:rPr>
              <a:t>AI Text Processing &amp; NLP</a:t>
            </a:r>
          </a:p>
          <a:p>
            <a:pPr marL="812800" lvl="1" indent="-342900">
              <a:lnSpc>
                <a:spcPct val="150000"/>
              </a:lnSpc>
              <a:buFont typeface="Arial" panose="020B0604020202020204" pitchFamily="34" charset="0"/>
              <a:buChar char="•"/>
            </a:pPr>
            <a:r>
              <a:rPr lang="en-US" sz="2400" b="1" dirty="0">
                <a:latin typeface="Aptos" panose="020B0004020202020204" pitchFamily="34" charset="0"/>
              </a:rPr>
              <a:t>Section 2: </a:t>
            </a:r>
            <a:r>
              <a:rPr lang="en-US" sz="2400" dirty="0">
                <a:latin typeface="Aptos" panose="020B0004020202020204" pitchFamily="34" charset="0"/>
              </a:rPr>
              <a:t>Chatbots &amp; Virtual Assistants</a:t>
            </a:r>
          </a:p>
          <a:p>
            <a:pPr marL="812800" lvl="1" indent="-342900">
              <a:lnSpc>
                <a:spcPct val="150000"/>
              </a:lnSpc>
              <a:buFont typeface="Arial" panose="020B0604020202020204" pitchFamily="34" charset="0"/>
              <a:buChar char="•"/>
            </a:pPr>
            <a:r>
              <a:rPr lang="en-US" sz="2400" b="1" dirty="0">
                <a:latin typeface="Aptos" panose="020B0004020202020204" pitchFamily="34" charset="0"/>
              </a:rPr>
              <a:t>Section 3: </a:t>
            </a:r>
            <a:r>
              <a:rPr lang="en-US" sz="2400" dirty="0">
                <a:latin typeface="Aptos" panose="020B0004020202020204" pitchFamily="34" charset="0"/>
              </a:rPr>
              <a:t>AI for Automation &amp; Productivity</a:t>
            </a:r>
          </a:p>
          <a:p>
            <a:pPr marL="812800" lvl="1" indent="-342900">
              <a:lnSpc>
                <a:spcPct val="150000"/>
              </a:lnSpc>
              <a:buFont typeface="Arial" panose="020B0604020202020204" pitchFamily="34" charset="0"/>
              <a:buChar char="•"/>
            </a:pPr>
            <a:r>
              <a:rPr lang="en-US" sz="2400" b="1" dirty="0">
                <a:latin typeface="Aptos" panose="020B0004020202020204" pitchFamily="34" charset="0"/>
              </a:rPr>
              <a:t>Section 4: </a:t>
            </a:r>
            <a:r>
              <a:rPr lang="en-US" sz="2400" dirty="0">
                <a:latin typeface="Aptos" panose="020B0004020202020204" pitchFamily="34" charset="0"/>
              </a:rPr>
              <a:t>AI for Developers &amp; Coding</a:t>
            </a:r>
          </a:p>
          <a:p>
            <a:pPr marL="812800" lvl="1" indent="-342900">
              <a:lnSpc>
                <a:spcPct val="150000"/>
              </a:lnSpc>
              <a:buFont typeface="Arial" panose="020B0604020202020204" pitchFamily="34" charset="0"/>
              <a:buChar char="•"/>
            </a:pPr>
            <a:r>
              <a:rPr lang="en-US" sz="2400" b="1" dirty="0">
                <a:latin typeface="Aptos" panose="020B0004020202020204" pitchFamily="34" charset="0"/>
              </a:rPr>
              <a:t>Section 5: </a:t>
            </a:r>
            <a:r>
              <a:rPr lang="en-US" sz="2400" dirty="0">
                <a:latin typeface="Aptos" panose="020B0004020202020204" pitchFamily="34" charset="0"/>
              </a:rPr>
              <a:t>AI for Business &amp; Data Analysis</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47E23A0-D820-3CC5-858D-E31EB1E89CC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C376C7D2-06F1-64E1-37B6-5BC8A96ACF3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DF5325F-316D-675D-1C96-1F6BBA8C6B81}"/>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Course Structure &amp; Learning Approach</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4BB8D9F9-A827-8D25-266C-E4DFAEA63D4E}"/>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6679868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B0FB9-2B6D-2748-113D-A8D06ACBE741}"/>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5160458-2820-A047-760C-1732AA80FF82}"/>
              </a:ext>
            </a:extLst>
          </p:cNvPr>
          <p:cNvSpPr/>
          <p:nvPr/>
        </p:nvSpPr>
        <p:spPr>
          <a:xfrm>
            <a:off x="501652" y="1469791"/>
            <a:ext cx="11233148" cy="42029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a user query (e.g., “How can I track my order?”)</a:t>
            </a:r>
          </a:p>
          <a:p>
            <a:pPr marL="812800" lvl="1" indent="-342900">
              <a:lnSpc>
                <a:spcPct val="150000"/>
              </a:lnSpc>
              <a:buFont typeface="Arial" panose="020B0604020202020204" pitchFamily="34" charset="0"/>
              <a:buChar char="•"/>
            </a:pPr>
            <a:r>
              <a:rPr lang="en-US" sz="2400" dirty="0">
                <a:latin typeface="Aptos" panose="020B0004020202020204" pitchFamily="34" charset="0"/>
              </a:rPr>
              <a:t>Analyze intent using DeepSeek AI</a:t>
            </a:r>
          </a:p>
          <a:p>
            <a:pPr marL="812800" lvl="1" indent="-342900">
              <a:lnSpc>
                <a:spcPct val="150000"/>
              </a:lnSpc>
              <a:buFont typeface="Arial" panose="020B0604020202020204" pitchFamily="34" charset="0"/>
              <a:buChar char="•"/>
            </a:pPr>
            <a:r>
              <a:rPr lang="en-US" sz="2400" dirty="0">
                <a:latin typeface="Aptos" panose="020B0004020202020204" pitchFamily="34" charset="0"/>
              </a:rPr>
              <a:t>Fetch an appropriate response from predefined FAQs</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the response to the user</a:t>
            </a:r>
          </a:p>
          <a:p>
            <a:pPr marL="812800" lvl="1" indent="-342900">
              <a:lnSpc>
                <a:spcPct val="150000"/>
              </a:lnSpc>
              <a:buFont typeface="Arial" panose="020B0604020202020204" pitchFamily="34" charset="0"/>
              <a:buChar char="•"/>
            </a:pPr>
            <a:r>
              <a:rPr lang="en-US" sz="2400" dirty="0">
                <a:latin typeface="Aptos" panose="020B0004020202020204" pitchFamily="34" charset="0"/>
              </a:rPr>
              <a:t>Example: Customer Query </a:t>
            </a:r>
          </a:p>
          <a:p>
            <a:pPr marL="1270000" lvl="2" indent="-342900">
              <a:lnSpc>
                <a:spcPct val="150000"/>
              </a:lnSpc>
              <a:buFont typeface="Arial" panose="020B0604020202020204" pitchFamily="34" charset="0"/>
              <a:buChar char="•"/>
            </a:pPr>
            <a:r>
              <a:rPr lang="en-US" sz="2000" b="1" dirty="0">
                <a:latin typeface="Aptos" panose="020B0004020202020204" pitchFamily="34" charset="0"/>
              </a:rPr>
              <a:t>User: </a:t>
            </a:r>
            <a:r>
              <a:rPr lang="en-US" sz="2000" dirty="0">
                <a:latin typeface="Aptos" panose="020B0004020202020204" pitchFamily="34" charset="0"/>
              </a:rPr>
              <a:t>How do I return a product? </a:t>
            </a:r>
          </a:p>
          <a:p>
            <a:pPr marL="1270000" lvl="2" indent="-342900">
              <a:lnSpc>
                <a:spcPct val="150000"/>
              </a:lnSpc>
              <a:buFont typeface="Arial" panose="020B0604020202020204" pitchFamily="34" charset="0"/>
              <a:buChar char="•"/>
            </a:pPr>
            <a:r>
              <a:rPr lang="en-US" sz="2000" b="1" dirty="0">
                <a:latin typeface="Aptos" panose="020B0004020202020204" pitchFamily="34" charset="0"/>
              </a:rPr>
              <a:t>AI Response: </a:t>
            </a:r>
            <a:r>
              <a:rPr lang="en-US" sz="2000" dirty="0">
                <a:latin typeface="Aptos" panose="020B0004020202020204" pitchFamily="34" charset="0"/>
              </a:rPr>
              <a:t>To return a product, visit our Returns page, enter your order ID, and follow the instructions. Returns are accepted within 30 days.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427AF41-0D72-5A87-3A5C-B7B6188B4959}"/>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8E752DB-676F-9D14-9A91-8141987DBF9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F0B4FE6F-66B0-765F-E3AF-214E06E4833C}"/>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Customer Support Chatbot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A650876E-CA54-42F0-7BB4-A6586B95F6D9}"/>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8658634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10E704-BBEF-AEC4-9C6B-402F4CEA79B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EBA523F-72E2-F948-2001-B45B48C29203}"/>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7C7FB0F8-0456-55FA-4A9E-2FB8E2D09D30}"/>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18C85F7F-31DF-961D-CE04-6BCEBA0F164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4DE88A30-93F1-59BC-4F72-7284FAD0A89B}"/>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Building the AI-Powered Customer Support Chatbot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45097E0-7169-EE20-962F-F4EEC53AABE4}"/>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65474157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485EFF-ED16-D757-8649-7F9D0FE960E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B956CE0E-19C0-6138-0D24-D7D863798D52}"/>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customer_support_bot.py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B3A2D05-A814-47EC-BC83-D1E0317524FE}"/>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8F37B8FD-79CE-03D4-776B-E637854A2A04}"/>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A930DE7-7B44-48A0-CF25-011EE768B23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the Chatbot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BB569849-130F-EC8E-68BF-809430BA5BC4}"/>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4402471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EA077-4053-B9EA-E062-A73C0925371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E1B51EA-D578-A0DF-0F06-59E1CFF8FC0D}"/>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Handling Unknown Queries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Support</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A4FBF283-CA86-6255-431C-F10EFC219D50}"/>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99776C8-5FBC-1BF0-C77A-4FC2D67FD7E2}"/>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68381EA-BA2C-2915-D8E0-5C896D93573C}"/>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Customer Support Chatbot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2860C38-437F-3FB5-7259-20202D4E04B7}"/>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23446973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855178-4475-F192-D64C-0A34A6B6C0B1}"/>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ECAEDE81-611E-EA72-BE73-58AAF768FBBD}"/>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DC7FA26C-40CC-AEE3-7277-B88FC7A24998}"/>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6</a:t>
            </a:r>
          </a:p>
          <a:p>
            <a:pPr>
              <a:defRPr/>
            </a:pPr>
            <a:r>
              <a:rPr lang="en-US" sz="4800" b="1" dirty="0">
                <a:solidFill>
                  <a:schemeClr val="bg1">
                    <a:lumMod val="85000"/>
                  </a:schemeClr>
                </a:solidFill>
                <a:latin typeface="Arial"/>
                <a:cs typeface="Arial"/>
              </a:rPr>
              <a:t>Customer Support Chatbot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9E3FDCDD-B67B-4B50-A376-C7979B8E5B66}"/>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053887486"/>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C7795FA-73EC-C090-20DD-33C24AE4DAB2}"/>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4B421195-61C3-797D-274E-46706CCF17B4}"/>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D3A132CB-6750-0CD7-70DB-65A4097B5988}"/>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0B7EF135-2861-B29A-6D11-E37D19642549}"/>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402759127"/>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63EF91-435B-7CBF-39C6-136088C134AB}"/>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93BAC889-0BA3-4F04-2776-67C5E05E6781}"/>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7681568A-7ABA-2DEF-CFEB-DC6F7C806E95}"/>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7</a:t>
            </a:r>
          </a:p>
          <a:p>
            <a:pPr>
              <a:defRPr/>
            </a:pPr>
            <a:r>
              <a:rPr lang="en-US" sz="4800" b="1" dirty="0">
                <a:solidFill>
                  <a:schemeClr val="bg1">
                    <a:lumMod val="85000"/>
                  </a:schemeClr>
                </a:solidFill>
                <a:latin typeface="Arial"/>
                <a:cs typeface="Arial"/>
              </a:rPr>
              <a:t>Personal AI Assistant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718150B9-F589-436D-67BD-C1283792987A}"/>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2213217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33B72E-9CB7-B089-B112-DB5D8A8AED6F}"/>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05E5C8E7-A023-800A-AE90-96E1B15D0629}"/>
              </a:ext>
            </a:extLst>
          </p:cNvPr>
          <p:cNvSpPr/>
          <p:nvPr/>
        </p:nvSpPr>
        <p:spPr>
          <a:xfrm>
            <a:off x="501652" y="1469791"/>
            <a:ext cx="11233148" cy="47569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Handles Daily Tasks</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Provides Instant Answers</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Productivity</a:t>
            </a:r>
          </a:p>
          <a:p>
            <a:pPr marL="812800" lvl="1" indent="-342900">
              <a:lnSpc>
                <a:spcPct val="150000"/>
              </a:lnSpc>
              <a:buFont typeface="Arial" panose="020B0604020202020204" pitchFamily="34" charset="0"/>
              <a:buChar char="•"/>
            </a:pPr>
            <a:r>
              <a:rPr lang="en-US" sz="2000" dirty="0">
                <a:latin typeface="Aptos" panose="020B0004020202020204" pitchFamily="34" charset="0"/>
              </a:rPr>
              <a:t>Voice-Enabled</a:t>
            </a:r>
          </a:p>
          <a:p>
            <a:pPr marL="469900" lvl="1">
              <a:lnSpc>
                <a:spcPct val="150000"/>
              </a:lnSpc>
            </a:pPr>
            <a:r>
              <a:rPr lang="en-US" sz="24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Voice-based command assistant (like Siri, Google Assistant).</a:t>
            </a:r>
          </a:p>
          <a:p>
            <a:pPr marL="812800" lvl="1" indent="-342900">
              <a:lnSpc>
                <a:spcPct val="150000"/>
              </a:lnSpc>
              <a:buFont typeface="Arial" panose="020B0604020202020204" pitchFamily="34" charset="0"/>
              <a:buChar char="•"/>
            </a:pPr>
            <a:r>
              <a:rPr lang="en-US" sz="2000" dirty="0">
                <a:latin typeface="Aptos" panose="020B0004020202020204" pitchFamily="34" charset="0"/>
              </a:rPr>
              <a:t>Reminder &amp; scheduling assistant. </a:t>
            </a:r>
          </a:p>
          <a:p>
            <a:pPr marL="812800" lvl="1" indent="-342900">
              <a:lnSpc>
                <a:spcPct val="150000"/>
              </a:lnSpc>
              <a:buFont typeface="Arial" panose="020B0604020202020204" pitchFamily="34" charset="0"/>
              <a:buChar char="•"/>
            </a:pPr>
            <a:r>
              <a:rPr lang="en-US" sz="2000" dirty="0">
                <a:latin typeface="Aptos" panose="020B0004020202020204" pitchFamily="34" charset="0"/>
              </a:rPr>
              <a:t>News and weather update provider. </a:t>
            </a:r>
          </a:p>
          <a:p>
            <a:pPr marL="812800" lvl="1" indent="-342900">
              <a:lnSpc>
                <a:spcPct val="150000"/>
              </a:lnSpc>
              <a:buFont typeface="Arial" panose="020B0604020202020204" pitchFamily="34" charset="0"/>
              <a:buChar char="•"/>
            </a:pPr>
            <a:r>
              <a:rPr lang="en-US" sz="2000" dirty="0">
                <a:latin typeface="Aptos" panose="020B0004020202020204" pitchFamily="34" charset="0"/>
              </a:rPr>
              <a:t>Email summarization and drafting assistant. </a:t>
            </a:r>
          </a:p>
          <a:p>
            <a:pPr marL="812800" lvl="1" indent="-342900">
              <a:lnSpc>
                <a:spcPct val="150000"/>
              </a:lnSpc>
              <a:buFont typeface="Arial" panose="020B0604020202020204" pitchFamily="34" charset="0"/>
              <a:buChar char="•"/>
            </a:pPr>
            <a:r>
              <a:rPr lang="en-US" sz="2000" dirty="0">
                <a:latin typeface="Aptos" panose="020B0004020202020204" pitchFamily="34" charset="0"/>
              </a:rPr>
              <a:t>AI-powered knowledge assistant for work or study.</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39654BF5-FDEF-0C3B-27B5-D5E3EC9B734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139D34BE-29C4-0F24-6239-8C6768FE193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17A6C66-F8D8-9A85-9003-306E8A05231E}"/>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Build a Personal AI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7F1F5AD-E1CD-992D-3256-FDB0440967D1}"/>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6709963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8FE144-0462-4F6A-F8B0-3D5626EF26A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F778BBC9-BAC3-E9FE-95AA-A10B3314FFDB}"/>
              </a:ext>
            </a:extLst>
          </p:cNvPr>
          <p:cNvSpPr/>
          <p:nvPr/>
        </p:nvSpPr>
        <p:spPr>
          <a:xfrm>
            <a:off x="501652" y="1469791"/>
            <a:ext cx="11233148" cy="4471032"/>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user input (text or voice command)</a:t>
            </a:r>
          </a:p>
          <a:p>
            <a:pPr marL="812800" lvl="1" indent="-342900">
              <a:lnSpc>
                <a:spcPct val="150000"/>
              </a:lnSpc>
              <a:buFont typeface="Arial" panose="020B0604020202020204" pitchFamily="34" charset="0"/>
              <a:buChar char="•"/>
            </a:pPr>
            <a:r>
              <a:rPr lang="en-US" sz="2400" dirty="0">
                <a:latin typeface="Aptos" panose="020B0004020202020204" pitchFamily="34" charset="0"/>
              </a:rPr>
              <a:t>Identify the task (e.g., checking weather, setting reminders, answering questions)</a:t>
            </a:r>
          </a:p>
          <a:p>
            <a:pPr marL="812800" lvl="1" indent="-342900">
              <a:lnSpc>
                <a:spcPct val="150000"/>
              </a:lnSpc>
              <a:buFont typeface="Arial" panose="020B0604020202020204" pitchFamily="34" charset="0"/>
              <a:buChar char="•"/>
            </a:pPr>
            <a:r>
              <a:rPr lang="en-US" sz="2400" dirty="0">
                <a:latin typeface="Aptos" panose="020B0004020202020204" pitchFamily="34" charset="0"/>
              </a:rPr>
              <a:t>Fetch relevant information using AI and APIs</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a response via text or voice</a:t>
            </a:r>
          </a:p>
          <a:p>
            <a:pPr marL="812800" lvl="1" indent="-342900">
              <a:lnSpc>
                <a:spcPct val="150000"/>
              </a:lnSpc>
              <a:buFont typeface="Arial" panose="020B0604020202020204" pitchFamily="34" charset="0"/>
              <a:buChar char="•"/>
            </a:pPr>
            <a:r>
              <a:rPr lang="en-US" sz="2400" b="1" dirty="0">
                <a:latin typeface="Aptos" panose="020B0004020202020204" pitchFamily="34" charset="0"/>
              </a:rPr>
              <a:t>Example: </a:t>
            </a:r>
            <a:r>
              <a:rPr lang="en-US" sz="2400" dirty="0">
                <a:latin typeface="Aptos" panose="020B0004020202020204" pitchFamily="34" charset="0"/>
              </a:rPr>
              <a:t>AI Assistant Conversation </a:t>
            </a:r>
          </a:p>
          <a:p>
            <a:pPr marL="1270000" lvl="2" indent="-342900">
              <a:lnSpc>
                <a:spcPct val="150000"/>
              </a:lnSpc>
              <a:buFont typeface="Arial" panose="020B0604020202020204" pitchFamily="34" charset="0"/>
              <a:buChar char="•"/>
            </a:pPr>
            <a:r>
              <a:rPr lang="en-US" sz="2400" b="1" dirty="0">
                <a:latin typeface="Aptos" panose="020B0004020202020204" pitchFamily="34" charset="0"/>
              </a:rPr>
              <a:t>User: </a:t>
            </a:r>
            <a:r>
              <a:rPr lang="en-US" sz="2400" dirty="0">
                <a:latin typeface="Aptos" panose="020B0004020202020204" pitchFamily="34" charset="0"/>
              </a:rPr>
              <a:t>What's the weather like today in New York? </a:t>
            </a:r>
          </a:p>
          <a:p>
            <a:pPr marL="1270000" lvl="2" indent="-342900">
              <a:lnSpc>
                <a:spcPct val="150000"/>
              </a:lnSpc>
              <a:buFont typeface="Arial" panose="020B0604020202020204" pitchFamily="34" charset="0"/>
              <a:buChar char="•"/>
            </a:pPr>
            <a:r>
              <a:rPr lang="en-US" sz="2400" b="1" dirty="0">
                <a:latin typeface="Aptos" panose="020B0004020202020204" pitchFamily="34" charset="0"/>
              </a:rPr>
              <a:t>AI Response: </a:t>
            </a:r>
            <a:r>
              <a:rPr lang="en-US" sz="2400" dirty="0">
                <a:latin typeface="Aptos" panose="020B0004020202020204" pitchFamily="34" charset="0"/>
              </a:rPr>
              <a:t>Today's weather in New York is 72°F with clear skies.</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4F91D4D2-3004-A81F-8EDD-284B5186E633}"/>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3F0D3899-5BAA-DAD3-802C-C33BF601E1B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F026575B-A521-E42D-DDD6-F9DF7FCA6A06}"/>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a Personal AI Assistant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D9863A0-4820-1A5C-E3BF-13F22D1D258B}"/>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01638304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85EB8A6-61EA-A4E7-4AE0-B89EE445013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E2B54D8-0800-E867-5268-561D3678DACA}"/>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6129ED7D-617C-D0A6-73AF-3EE02ED60986}"/>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DE99E6C-EF31-5E07-0DDF-DF720FFD74F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1F610BB-46B7-1CF4-04CD-AF4DA56548F7}"/>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AI-Powered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5F7AAFBF-64D7-0424-66BD-993B62E6AFBC}"/>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9270087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8804106-DADB-2158-2C48-CDFE4C8C0B7D}"/>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4BE93A6E-240F-E61A-E7AE-DED380ACDD51}"/>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85537A03-D178-B999-3E56-5C5E45780E0E}"/>
              </a:ext>
            </a:extLst>
          </p:cNvPr>
          <p:cNvSpPr txBox="1"/>
          <p:nvPr/>
        </p:nvSpPr>
        <p:spPr>
          <a:xfrm>
            <a:off x="988485" y="803856"/>
            <a:ext cx="10489281" cy="3785652"/>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Welcome to the Course</a:t>
            </a:r>
          </a:p>
          <a:p>
            <a:pPr>
              <a:defRPr/>
            </a:pPr>
            <a:r>
              <a:rPr lang="en-US" sz="4000" b="1" dirty="0">
                <a:solidFill>
                  <a:schemeClr val="bg1">
                    <a:lumMod val="85000"/>
                  </a:schemeClr>
                </a:solidFill>
                <a:latin typeface="Arial"/>
                <a:cs typeface="Arial"/>
              </a:rPr>
              <a:t>Applied DeepSeek AI: 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80B4588D-817E-DB7F-C207-225F75BE5FC2}"/>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79927919"/>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AF9394F-0462-86B8-2D47-F6FE18AE1B7A}"/>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C1F0D7D2-D19A-1A6C-4A83-9635FFCAC7F0}"/>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ai_assistant.py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C290E6A-AB45-E35F-8E6D-8115411A285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1C47327-0B4E-C548-6384-03EFEE1C4B2F}"/>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01F67369-43F1-38DE-5E4B-F02FC8A0E227}"/>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the AI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B8198577-4B74-B8CC-2FF7-20CC3B522854}"/>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603520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11B8B5-AD67-9887-5DF4-8B30ACE37C2C}"/>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22D8D3CC-CEE9-6CDD-026F-19B401880212}"/>
              </a:ext>
            </a:extLst>
          </p:cNvPr>
          <p:cNvSpPr/>
          <p:nvPr/>
        </p:nvSpPr>
        <p:spPr>
          <a:xfrm>
            <a:off x="501652" y="1469791"/>
            <a:ext cx="11233148" cy="225504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Expanding Functionality</a:t>
            </a:r>
          </a:p>
          <a:p>
            <a:pPr marL="812800" lvl="1" indent="-342900">
              <a:lnSpc>
                <a:spcPct val="150000"/>
              </a:lnSpc>
              <a:buFont typeface="Arial" panose="020B0604020202020204" pitchFamily="34" charset="0"/>
              <a:buChar char="•"/>
            </a:pPr>
            <a:r>
              <a:rPr lang="en-US" sz="2400" dirty="0">
                <a:latin typeface="Aptos" panose="020B0004020202020204" pitchFamily="34" charset="0"/>
              </a:rPr>
              <a:t>Voice Control with Wake Words</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Support</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the AI Assistant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01AAD38-E5E0-099F-484C-BDD830DA4527}"/>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AFC4A69B-F5C7-6E2C-5AC4-72C29E375106}"/>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727C81E-8CC4-1331-60DF-D2CDA0180B6A}"/>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AI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07C7F79-B60E-AAF3-B8AB-28CA066525FA}"/>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202983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0945A8-20FB-4FC0-0BCD-02E15B98E67E}"/>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5AFCAAF3-4999-0F15-98CE-83CA97054743}"/>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8BDA41FC-456D-2252-5EE6-2F4DDADC474D}"/>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7</a:t>
            </a:r>
          </a:p>
          <a:p>
            <a:pPr>
              <a:defRPr/>
            </a:pPr>
            <a:r>
              <a:rPr lang="en-US" sz="4800" b="1" dirty="0">
                <a:solidFill>
                  <a:schemeClr val="bg1">
                    <a:lumMod val="85000"/>
                  </a:schemeClr>
                </a:solidFill>
                <a:latin typeface="Arial"/>
                <a:cs typeface="Arial"/>
              </a:rPr>
              <a:t>Personal AI Assistant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4641DFC7-86D4-DC02-7642-BE71D72A5401}"/>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35025536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BFEAEB4-D16F-5856-B886-E37CDBED8BA8}"/>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351F21A4-C4AB-A6FC-6100-8F2C1384A5BF}"/>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BD5603F7-3DC6-37F2-326B-69596717D14F}"/>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C2AA53E5-ED33-6A0B-8180-DB3113A26575}"/>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98210959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2DB8905-45FE-116D-5D9D-32D82D460F7E}"/>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32600A44-3A17-8644-4058-A3B9D5B58374}"/>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C3B1F544-8390-4FF3-21E3-2731950A2F83}"/>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8</a:t>
            </a:r>
          </a:p>
          <a:p>
            <a:pPr>
              <a:defRPr/>
            </a:pPr>
            <a:r>
              <a:rPr lang="en-US" sz="4800" b="1" dirty="0">
                <a:solidFill>
                  <a:schemeClr val="bg1">
                    <a:lumMod val="85000"/>
                  </a:schemeClr>
                </a:solidFill>
                <a:latin typeface="Arial"/>
                <a:cs typeface="Arial"/>
              </a:rPr>
              <a:t>AI Legal Assistant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7716391F-003F-6778-CA20-2DD1788EBDDA}"/>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92301206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673AB-06DB-4EC9-5F00-48A58AEABB4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5AD85100-9AA8-A687-AF68-0415C38CC42F}"/>
              </a:ext>
            </a:extLst>
          </p:cNvPr>
          <p:cNvSpPr/>
          <p:nvPr/>
        </p:nvSpPr>
        <p:spPr>
          <a:xfrm>
            <a:off x="501651" y="1414856"/>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Accuracy</a:t>
            </a:r>
          </a:p>
          <a:p>
            <a:pPr marL="812800" lvl="1" indent="-342900">
              <a:lnSpc>
                <a:spcPct val="150000"/>
              </a:lnSpc>
              <a:buFont typeface="Arial" panose="020B0604020202020204" pitchFamily="34" charset="0"/>
              <a:buChar char="•"/>
            </a:pPr>
            <a:r>
              <a:rPr lang="en-US" sz="2000" dirty="0">
                <a:latin typeface="Aptos" panose="020B0004020202020204" pitchFamily="34" charset="0"/>
              </a:rPr>
              <a:t>Reduces Costs</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Compliance</a:t>
            </a:r>
          </a:p>
          <a:p>
            <a:pPr marL="812800" lvl="1" indent="-342900">
              <a:lnSpc>
                <a:spcPct val="150000"/>
              </a:lnSpc>
              <a:buFont typeface="Arial" panose="020B0604020202020204" pitchFamily="34" charset="0"/>
              <a:buChar char="•"/>
            </a:pPr>
            <a:r>
              <a:rPr lang="en-US" sz="2000" dirty="0">
                <a:latin typeface="Aptos" panose="020B0004020202020204" pitchFamily="34" charset="0"/>
              </a:rPr>
              <a:t>Customizable Output</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Drafting employment agreements.</a:t>
            </a:r>
          </a:p>
          <a:p>
            <a:pPr marL="812800" lvl="1" indent="-342900">
              <a:lnSpc>
                <a:spcPct val="150000"/>
              </a:lnSpc>
              <a:buFont typeface="Arial" panose="020B0604020202020204" pitchFamily="34" charset="0"/>
              <a:buChar char="•"/>
            </a:pPr>
            <a:r>
              <a:rPr lang="en-US" sz="2000" dirty="0">
                <a:latin typeface="Aptos" panose="020B0004020202020204" pitchFamily="34" charset="0"/>
              </a:rPr>
              <a:t>Creating business partnership contracts.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Generating rental agreements. </a:t>
            </a:r>
          </a:p>
          <a:p>
            <a:pPr marL="812800" lvl="1" indent="-342900">
              <a:lnSpc>
                <a:spcPct val="150000"/>
              </a:lnSpc>
              <a:buFont typeface="Arial" panose="020B0604020202020204" pitchFamily="34" charset="0"/>
              <a:buChar char="•"/>
            </a:pPr>
            <a:r>
              <a:rPr lang="en-US" sz="2000" dirty="0">
                <a:latin typeface="Aptos" panose="020B0004020202020204" pitchFamily="34" charset="0"/>
              </a:rPr>
              <a:t>Writing privacy policies &amp; terms of service. </a:t>
            </a:r>
          </a:p>
          <a:p>
            <a:pPr marL="812800" lvl="1" indent="-342900">
              <a:lnSpc>
                <a:spcPct val="150000"/>
              </a:lnSpc>
              <a:buFont typeface="Arial" panose="020B0604020202020204" pitchFamily="34" charset="0"/>
              <a:buChar char="•"/>
            </a:pPr>
            <a:r>
              <a:rPr lang="en-US" sz="2000" dirty="0">
                <a:latin typeface="Aptos" panose="020B0004020202020204" pitchFamily="34" charset="0"/>
              </a:rPr>
              <a:t>Reviewing and summarizing contracts.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96773705-A81B-0B1D-8951-5750FA3A61B9}"/>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C5A19356-B1CF-620F-8907-3E1C1CC1C37F}"/>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B4AB286-4A45-4220-9C77-06F97AD73215}"/>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Legal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001E48B-04CE-664B-D8F3-A422CC0C911C}"/>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4793941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2D046B7-DEFF-7F14-237F-CD0F45719223}"/>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834CBAD-1A13-EC81-83BE-21595692D242}"/>
              </a:ext>
            </a:extLst>
          </p:cNvPr>
          <p:cNvSpPr/>
          <p:nvPr/>
        </p:nvSpPr>
        <p:spPr>
          <a:xfrm>
            <a:off x="501652" y="1469791"/>
            <a:ext cx="11233148" cy="5227521"/>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user input (e.g., contract type, parties involved, contract duration)</a:t>
            </a:r>
          </a:p>
          <a:p>
            <a:pPr marL="812800" lvl="1" indent="-342900">
              <a:lnSpc>
                <a:spcPct val="150000"/>
              </a:lnSpc>
              <a:buFont typeface="Arial" panose="020B0604020202020204" pitchFamily="34" charset="0"/>
              <a:buChar char="•"/>
            </a:pPr>
            <a:r>
              <a:rPr lang="en-US" sz="2400" dirty="0">
                <a:latin typeface="Aptos" panose="020B0004020202020204" pitchFamily="34" charset="0"/>
              </a:rPr>
              <a:t>Generate a customized legal document based on predefined templates</a:t>
            </a:r>
          </a:p>
          <a:p>
            <a:pPr marL="812800" lvl="1" indent="-342900">
              <a:lnSpc>
                <a:spcPct val="150000"/>
              </a:lnSpc>
              <a:buFont typeface="Arial" panose="020B0604020202020204" pitchFamily="34" charset="0"/>
              <a:buChar char="•"/>
            </a:pPr>
            <a:r>
              <a:rPr lang="en-US" sz="2400" dirty="0">
                <a:latin typeface="Aptos" panose="020B0004020202020204" pitchFamily="34" charset="0"/>
              </a:rPr>
              <a:t>Ensure legal compliance using AI-generated clauses</a:t>
            </a:r>
          </a:p>
          <a:p>
            <a:pPr marL="812800" lvl="1" indent="-342900">
              <a:lnSpc>
                <a:spcPct val="150000"/>
              </a:lnSpc>
              <a:buFont typeface="Arial" panose="020B0604020202020204" pitchFamily="34" charset="0"/>
              <a:buChar char="•"/>
            </a:pPr>
            <a:r>
              <a:rPr lang="en-US" sz="2400" dirty="0">
                <a:latin typeface="Aptos" panose="020B0004020202020204" pitchFamily="34" charset="0"/>
              </a:rPr>
              <a:t>Return the drafted contract to the user. </a:t>
            </a:r>
          </a:p>
          <a:p>
            <a:pPr marL="812800" lvl="1" indent="-342900">
              <a:lnSpc>
                <a:spcPct val="150000"/>
              </a:lnSpc>
              <a:buFont typeface="Arial" panose="020B0604020202020204" pitchFamily="34" charset="0"/>
              <a:buChar char="•"/>
            </a:pPr>
            <a:r>
              <a:rPr lang="en-US" sz="2400" dirty="0">
                <a:latin typeface="Aptos" panose="020B0004020202020204" pitchFamily="34" charset="0"/>
              </a:rPr>
              <a:t>Example: </a:t>
            </a:r>
          </a:p>
          <a:p>
            <a:pPr marL="1270000" lvl="2" indent="-342900">
              <a:lnSpc>
                <a:spcPct val="150000"/>
              </a:lnSpc>
              <a:buFont typeface="Arial" panose="020B0604020202020204" pitchFamily="34" charset="0"/>
              <a:buChar char="•"/>
            </a:pPr>
            <a:r>
              <a:rPr lang="en-US" dirty="0">
                <a:latin typeface="Aptos" panose="020B0004020202020204" pitchFamily="34" charset="0"/>
              </a:rPr>
              <a:t>AI-Generated Rental Agreement </a:t>
            </a:r>
          </a:p>
          <a:p>
            <a:pPr marL="1727200" lvl="3" indent="-342900">
              <a:lnSpc>
                <a:spcPct val="150000"/>
              </a:lnSpc>
              <a:buFont typeface="Arial" panose="020B0604020202020204" pitchFamily="34" charset="0"/>
              <a:buChar char="•"/>
            </a:pPr>
            <a:r>
              <a:rPr lang="en-US" sz="1600" b="1" dirty="0">
                <a:latin typeface="Aptos" panose="020B0004020202020204" pitchFamily="34" charset="0"/>
              </a:rPr>
              <a:t>User Input: </a:t>
            </a:r>
            <a:r>
              <a:rPr lang="en-US" sz="1600" dirty="0">
                <a:latin typeface="Aptos" panose="020B0004020202020204" pitchFamily="34" charset="0"/>
              </a:rPr>
              <a:t>Generate a rental agreement for a one-year lease between John Doe (tenant) and Jane Smith (landlord). </a:t>
            </a:r>
          </a:p>
          <a:p>
            <a:pPr marL="1727200" lvl="3" indent="-342900">
              <a:lnSpc>
                <a:spcPct val="150000"/>
              </a:lnSpc>
              <a:buFont typeface="Arial" panose="020B0604020202020204" pitchFamily="34" charset="0"/>
              <a:buChar char="•"/>
            </a:pPr>
            <a:r>
              <a:rPr lang="en-US" sz="1600" b="1" dirty="0">
                <a:latin typeface="Aptos" panose="020B0004020202020204" pitchFamily="34" charset="0"/>
              </a:rPr>
              <a:t>AI Response: </a:t>
            </a:r>
            <a:r>
              <a:rPr lang="en-US" sz="1600" dirty="0">
                <a:latin typeface="Aptos" panose="020B0004020202020204" pitchFamily="34" charset="0"/>
              </a:rPr>
              <a:t>RENTAL AGREEMENT This Rental Agreement is made and entered into on [DATE], between Jane Smith ("Landlord") and John Doe ("Tenant"). The Tenant agrees to lease the property located at [Address] for a period of 12 months...</a:t>
            </a:r>
            <a:endParaRPr lang="en-US" sz="8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7361516F-0B4A-DE7A-3924-00C88F014E58}"/>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5AF3468-38D0-0494-26C4-FBA065F9AEFD}"/>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2F7637A-123E-76C8-5F07-AEF61216F650}"/>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an AI Legal Assistant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ED3B9AB-E38E-AE85-CDF2-49BC528F5829}"/>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3942499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89E0DB-FDCC-45B7-B210-04738DA3924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30B74B57-AA26-BEB9-60E1-9C1CC65E780A}"/>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F9C44BD5-5E34-463E-CE1E-229A526BF59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EA7C5D31-32D7-7EC6-CB31-AC123538E1CC}"/>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47BBE932-C7E5-01B6-2881-AFFFD7C7FC69}"/>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Legal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032EAA26-A850-699A-2172-8D029C9D43FF}"/>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5097729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C91B54-5626-F3FD-9B5B-A4D897DB916D}"/>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A78C98F-92AC-FDFB-BF6D-21D97D23C5BD}"/>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legal_assistant.py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F80FB901-CDAD-BF71-724A-6C95E747419A}"/>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B2AC829D-1525-FC9B-4C69-44745CA6D8C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9F1A0EAE-C73F-1955-0166-C4519DC60CC8}"/>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the Legal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EC654E01-DFD3-B335-DD0C-47BA6B4A4973}"/>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2610098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8986A5-2883-B806-3A9A-3CDFD8F4202C}"/>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ED2CD210-9339-4812-A3B3-5189B569909C}"/>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Expanding Document Types</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Support</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664FEF1-9220-2774-1F55-46E24E885F0C}"/>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FCC2C234-11A3-2DD2-9261-35CB24BE6CAC}"/>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41657AFF-A650-DA0B-D0B8-AF743383BDE1}"/>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AI Legal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900AECA-49AD-3F5B-E582-0AE836111366}"/>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42094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C573E2-AED7-1D7D-251D-B223E830FBA7}"/>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641D6609-D6CC-01C5-4C42-09FB94329059}"/>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CC47C352-CEB3-E663-1505-9B6AC45D7C76}"/>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F93CF9D5-F058-61AC-EBA9-0A5DC19AAA16}"/>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2015232551"/>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988124C-443C-D14C-A78E-80C6DBADC4A7}"/>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A15AEC6C-D3DB-1406-273B-2E5EEBF1E0FE}"/>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457A53EE-B3AA-4B73-BBD0-D7E4EEB22495}"/>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8</a:t>
            </a:r>
          </a:p>
          <a:p>
            <a:pPr>
              <a:defRPr/>
            </a:pPr>
            <a:r>
              <a:rPr lang="en-US" sz="4800" b="1" dirty="0">
                <a:solidFill>
                  <a:schemeClr val="bg1">
                    <a:lumMod val="85000"/>
                  </a:schemeClr>
                </a:solidFill>
                <a:latin typeface="Arial"/>
                <a:cs typeface="Arial"/>
              </a:rPr>
              <a:t>AI Legal Assistant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9942DC69-B20F-AF92-BE09-813FDC2BF677}"/>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760058978"/>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0A0570-09A8-2000-A91C-B38636423170}"/>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7D8CC2C1-3020-F236-55F6-DC8D9955B49E}"/>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0E792463-49FE-C3D0-72B6-211CF4473AB1}"/>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E8D92919-FBD2-2F7F-10C5-997A90E919E4}"/>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175681745"/>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F14FA4-468B-158A-1543-0A578C09860C}"/>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C6D128A5-A0BD-4504-496D-BD394BBED14D}"/>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F15B4B41-3905-0F0B-F163-8593CEF6D744}"/>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9</a:t>
            </a:r>
          </a:p>
          <a:p>
            <a:pPr>
              <a:defRPr/>
            </a:pPr>
            <a:r>
              <a:rPr lang="en-US" sz="4800" b="1" dirty="0">
                <a:solidFill>
                  <a:schemeClr val="bg1">
                    <a:lumMod val="85000"/>
                  </a:schemeClr>
                </a:solidFill>
                <a:latin typeface="Arial"/>
                <a:cs typeface="Arial"/>
              </a:rPr>
              <a:t>Medical Symptom Checker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B7478382-11FB-C7C4-9648-FAE8261254B1}"/>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4118247919"/>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960F7AA-5A94-9975-50FA-43E2445B09F5}"/>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A18C5720-D245-E225-0187-F0EB1CB8D044}"/>
              </a:ext>
            </a:extLst>
          </p:cNvPr>
          <p:cNvSpPr/>
          <p:nvPr/>
        </p:nvSpPr>
        <p:spPr>
          <a:xfrm>
            <a:off x="501652" y="1469791"/>
            <a:ext cx="11233148" cy="4899868"/>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Provides Instant Health Insights</a:t>
            </a:r>
          </a:p>
          <a:p>
            <a:pPr marL="812800" lvl="1" indent="-342900">
              <a:lnSpc>
                <a:spcPct val="150000"/>
              </a:lnSpc>
              <a:buFont typeface="Arial" panose="020B0604020202020204" pitchFamily="34" charset="0"/>
              <a:buChar char="•"/>
            </a:pPr>
            <a:r>
              <a:rPr lang="en-US" sz="2400" dirty="0">
                <a:latin typeface="Aptos" panose="020B0004020202020204" pitchFamily="34" charset="0"/>
              </a:rPr>
              <a:t>Reduces Anxiety</a:t>
            </a:r>
          </a:p>
          <a:p>
            <a:pPr marL="812800" lvl="1" indent="-342900">
              <a:lnSpc>
                <a:spcPct val="150000"/>
              </a:lnSpc>
              <a:buFont typeface="Arial" panose="020B0604020202020204" pitchFamily="34" charset="0"/>
              <a:buChar char="•"/>
            </a:pPr>
            <a:r>
              <a:rPr lang="en-US" sz="24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400" dirty="0">
                <a:latin typeface="Aptos" panose="020B0004020202020204" pitchFamily="34" charset="0"/>
              </a:rPr>
              <a:t>Improves Health Awareness</a:t>
            </a:r>
          </a:p>
          <a:p>
            <a:pPr marL="469900" lvl="1">
              <a:lnSpc>
                <a:spcPct val="150000"/>
              </a:lnSpc>
            </a:pPr>
            <a:r>
              <a:rPr lang="en-US" sz="24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dirty="0">
                <a:latin typeface="Aptos" panose="020B0004020202020204" pitchFamily="34" charset="0"/>
              </a:rPr>
              <a:t>Checking symptoms before visiting a doctor. </a:t>
            </a:r>
          </a:p>
          <a:p>
            <a:pPr marL="812800" lvl="1" indent="-342900">
              <a:lnSpc>
                <a:spcPct val="150000"/>
              </a:lnSpc>
              <a:buFont typeface="Arial" panose="020B0604020202020204" pitchFamily="34" charset="0"/>
              <a:buChar char="•"/>
            </a:pPr>
            <a:r>
              <a:rPr lang="en-US" dirty="0">
                <a:latin typeface="Aptos" panose="020B0004020202020204" pitchFamily="34" charset="0"/>
              </a:rPr>
              <a:t>Analyzing fitness-related health concerns. </a:t>
            </a:r>
          </a:p>
          <a:p>
            <a:pPr marL="812800" lvl="1" indent="-342900">
              <a:lnSpc>
                <a:spcPct val="150000"/>
              </a:lnSpc>
              <a:buFont typeface="Arial" panose="020B0604020202020204" pitchFamily="34" charset="0"/>
              <a:buChar char="•"/>
            </a:pPr>
            <a:r>
              <a:rPr lang="en-US" dirty="0">
                <a:latin typeface="Aptos" panose="020B0004020202020204" pitchFamily="34" charset="0"/>
              </a:rPr>
              <a:t>Assessing common child illnesses. </a:t>
            </a:r>
          </a:p>
          <a:p>
            <a:pPr marL="812800" lvl="1" indent="-342900">
              <a:lnSpc>
                <a:spcPct val="150000"/>
              </a:lnSpc>
              <a:buFont typeface="Arial" panose="020B0604020202020204" pitchFamily="34" charset="0"/>
              <a:buChar char="•"/>
            </a:pPr>
            <a:r>
              <a:rPr lang="en-US" dirty="0">
                <a:latin typeface="Aptos" panose="020B0004020202020204" pitchFamily="34" charset="0"/>
              </a:rPr>
              <a:t>Identifying dental or skin conditions. </a:t>
            </a:r>
          </a:p>
          <a:p>
            <a:pPr marL="812800" lvl="1" indent="-342900">
              <a:lnSpc>
                <a:spcPct val="150000"/>
              </a:lnSpc>
              <a:buFont typeface="Arial" panose="020B0604020202020204" pitchFamily="34" charset="0"/>
              <a:buChar char="•"/>
            </a:pPr>
            <a:r>
              <a:rPr lang="en-US" dirty="0">
                <a:latin typeface="Aptos" panose="020B0004020202020204" pitchFamily="34" charset="0"/>
              </a:rPr>
              <a:t>Providing guidance on minor ailments.</a:t>
            </a:r>
            <a:endParaRPr lang="en-US" sz="9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E34467F6-532A-4C03-106C-378CB0B2FF2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5F78A9E7-2F3F-1143-A4B5-7A38A62F1ADB}"/>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ED2BDF02-123B-68CC-E77B-22C1D77C641B}"/>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Medical Symptom Checker?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42E0802-F156-9616-593E-6C5743DAEB0D}"/>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0582428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D45896-7072-B4FE-2F3E-2019FFAC6B9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D5DFFDBC-1670-88FE-ED44-A64362B2795A}"/>
              </a:ext>
            </a:extLst>
          </p:cNvPr>
          <p:cNvSpPr/>
          <p:nvPr/>
        </p:nvSpPr>
        <p:spPr>
          <a:xfrm>
            <a:off x="501652" y="1469791"/>
            <a:ext cx="11233148" cy="42029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Receive user input (list of symptoms)</a:t>
            </a:r>
          </a:p>
          <a:p>
            <a:pPr marL="812800" lvl="1" indent="-342900">
              <a:lnSpc>
                <a:spcPct val="150000"/>
              </a:lnSpc>
              <a:buFont typeface="Arial" panose="020B0604020202020204" pitchFamily="34" charset="0"/>
              <a:buChar char="•"/>
            </a:pPr>
            <a:r>
              <a:rPr lang="en-US" sz="2000" dirty="0">
                <a:latin typeface="Aptos" panose="020B0004020202020204" pitchFamily="34" charset="0"/>
              </a:rPr>
              <a:t>Analyze symptoms and identify possible conditions</a:t>
            </a:r>
          </a:p>
          <a:p>
            <a:pPr marL="812800" lvl="1" indent="-342900">
              <a:lnSpc>
                <a:spcPct val="150000"/>
              </a:lnSpc>
              <a:buFont typeface="Arial" panose="020B0604020202020204" pitchFamily="34" charset="0"/>
              <a:buChar char="•"/>
            </a:pPr>
            <a:r>
              <a:rPr lang="en-US" sz="2000" dirty="0">
                <a:latin typeface="Aptos" panose="020B0004020202020204" pitchFamily="34" charset="0"/>
              </a:rPr>
              <a:t>Provide general advice (e.g., see a doctor, drink fluids, rest)</a:t>
            </a:r>
          </a:p>
          <a:p>
            <a:pPr marL="812800" lvl="1" indent="-342900">
              <a:lnSpc>
                <a:spcPct val="150000"/>
              </a:lnSpc>
              <a:buFont typeface="Arial" panose="020B0604020202020204" pitchFamily="34" charset="0"/>
              <a:buChar char="•"/>
            </a:pPr>
            <a:r>
              <a:rPr lang="en-US" sz="2000" dirty="0">
                <a:latin typeface="Aptos" panose="020B0004020202020204" pitchFamily="34" charset="0"/>
              </a:rPr>
              <a:t>Offer relevant health recommendations (but NOT treatment)</a:t>
            </a:r>
          </a:p>
          <a:p>
            <a:pPr marL="812800" lvl="1" indent="-342900">
              <a:lnSpc>
                <a:spcPct val="150000"/>
              </a:lnSpc>
              <a:buFont typeface="Arial" panose="020B0604020202020204" pitchFamily="34" charset="0"/>
              <a:buChar char="•"/>
            </a:pPr>
            <a:r>
              <a:rPr lang="en-US" sz="2000" dirty="0">
                <a:latin typeface="Aptos" panose="020B0004020202020204" pitchFamily="34" charset="0"/>
              </a:rPr>
              <a:t>Example: </a:t>
            </a:r>
            <a:r>
              <a:rPr lang="en-US" sz="2000" b="1" dirty="0">
                <a:latin typeface="Aptos" panose="020B0004020202020204" pitchFamily="34" charset="0"/>
              </a:rPr>
              <a:t>Symptom Analysis </a:t>
            </a:r>
          </a:p>
          <a:p>
            <a:pPr marL="1270000" lvl="2" indent="-342900">
              <a:lnSpc>
                <a:spcPct val="150000"/>
              </a:lnSpc>
              <a:buFont typeface="Arial" panose="020B0604020202020204" pitchFamily="34" charset="0"/>
              <a:buChar char="•"/>
            </a:pPr>
            <a:r>
              <a:rPr lang="en-US" sz="2000" b="1" dirty="0">
                <a:latin typeface="Aptos" panose="020B0004020202020204" pitchFamily="34" charset="0"/>
              </a:rPr>
              <a:t>User Input: </a:t>
            </a:r>
            <a:r>
              <a:rPr lang="en-US" sz="2000" dirty="0">
                <a:latin typeface="Aptos" panose="020B0004020202020204" pitchFamily="34" charset="0"/>
              </a:rPr>
              <a:t>I have a sore throat, fever, and fatigue. </a:t>
            </a:r>
          </a:p>
          <a:p>
            <a:pPr marL="1270000" lvl="2" indent="-342900">
              <a:lnSpc>
                <a:spcPct val="150000"/>
              </a:lnSpc>
              <a:buFont typeface="Arial" panose="020B0604020202020204" pitchFamily="34" charset="0"/>
              <a:buChar char="•"/>
            </a:pPr>
            <a:r>
              <a:rPr lang="en-US" sz="2000" dirty="0">
                <a:latin typeface="Aptos" panose="020B0004020202020204" pitchFamily="34" charset="0"/>
              </a:rPr>
              <a:t>AI Response: </a:t>
            </a:r>
          </a:p>
          <a:p>
            <a:pPr marL="1727200" lvl="3" indent="-342900">
              <a:lnSpc>
                <a:spcPct val="150000"/>
              </a:lnSpc>
              <a:buFont typeface="Arial" panose="020B0604020202020204" pitchFamily="34" charset="0"/>
              <a:buChar char="•"/>
            </a:pPr>
            <a:r>
              <a:rPr lang="en-US" sz="2000" b="1" dirty="0">
                <a:latin typeface="Aptos" panose="020B0004020202020204" pitchFamily="34" charset="0"/>
              </a:rPr>
              <a:t>Possible conditions: </a:t>
            </a:r>
            <a:r>
              <a:rPr lang="en-US" sz="2000" dirty="0">
                <a:latin typeface="Aptos" panose="020B0004020202020204" pitchFamily="34" charset="0"/>
              </a:rPr>
              <a:t>Common cold, flu, or strep throat. </a:t>
            </a:r>
          </a:p>
          <a:p>
            <a:pPr marL="1727200" lvl="3" indent="-342900">
              <a:lnSpc>
                <a:spcPct val="150000"/>
              </a:lnSpc>
              <a:buFont typeface="Arial" panose="020B0604020202020204" pitchFamily="34" charset="0"/>
              <a:buChar char="•"/>
            </a:pPr>
            <a:r>
              <a:rPr lang="en-US" sz="2000" b="1" dirty="0">
                <a:latin typeface="Aptos" panose="020B0004020202020204" pitchFamily="34" charset="0"/>
              </a:rPr>
              <a:t>Advice: </a:t>
            </a:r>
            <a:r>
              <a:rPr lang="en-US" sz="2000" dirty="0">
                <a:latin typeface="Aptos" panose="020B0004020202020204" pitchFamily="34" charset="0"/>
              </a:rPr>
              <a:t>Rest, drink warm fluids, and consult a doctor if symptoms persist.</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40C4F105-DCBB-2D28-0C8F-233ADBB1DE02}"/>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9C211102-34BC-BF0A-E7C8-F7A86AA93620}"/>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B8909303-E3A2-5972-3CFC-BF23C0494EBC}"/>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Medical Symptom Checker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DE876F32-1463-F98A-0556-8B79F365890D}"/>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7753102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558A9E0-A03D-F162-F533-B8E8DEB693F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13BE209-52B1-4704-6B53-3A5D17BA2091}"/>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FB892BBE-D628-1DA7-511F-EE1B2C8B66AD}"/>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D3096C2B-728E-231B-7C72-5A5667E36221}"/>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495A5D74-36BD-F1C3-1D67-4BDEBAB6C275}"/>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Medical Symptom Checker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8ED1911-FFB0-1E97-0FFC-58413A55A912}"/>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03815979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4CD75D-46C4-BA4B-0035-28E531FFC42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863A34EF-3768-282C-895B-4D61A9722EAB}"/>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symptom_checker.py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7615DB49-9C24-710C-C609-409627E5580A}"/>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15F74C1E-BBA9-8022-BE0D-3916E16972C3}"/>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803715E8-82F6-0A5F-E265-14856C47C2DC}"/>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the Medical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157B007D-DEBF-3BFA-6859-00BF492C7394}"/>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62956050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2A3CAF-36B3-EE6A-64AF-229C21A1CAA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6902D018-33C1-CBD2-DDD2-AFC94E74E6D7}"/>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Expanding Symptom Analysis</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Support</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DE26221-4D22-65DB-CCB9-2FAF4C8AE501}"/>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1A669069-9597-506F-F9F7-25C23F8F1625}"/>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7465C836-B799-3BFB-673D-CC1F7D51398C}"/>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Medical Assistant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45BD4EA4-BBCF-0BAE-F830-F07571B87CD5}"/>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9539233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B361CE-CF0D-F5A1-A8FC-0BD64BCC2172}"/>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884F03B0-A3E1-3636-245C-B3CC97135BF8}"/>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53FF353A-1CEF-ABD4-0570-9F01CEE7C7DC}"/>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9</a:t>
            </a:r>
          </a:p>
          <a:p>
            <a:pPr>
              <a:defRPr/>
            </a:pPr>
            <a:r>
              <a:rPr lang="en-US" sz="4800" b="1" dirty="0">
                <a:solidFill>
                  <a:schemeClr val="bg1">
                    <a:lumMod val="85000"/>
                  </a:schemeClr>
                </a:solidFill>
                <a:latin typeface="Arial"/>
                <a:cs typeface="Arial"/>
              </a:rPr>
              <a:t>Medical Symptom Checker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145324D9-4A99-32DD-1598-1CB965C9A2B7}"/>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526749341"/>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78CEB65-9396-1BA0-3F59-74E82FA29EE7}"/>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E22ABC1A-C99E-F508-CB64-4C4541E563A6}"/>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D4137E78-CCE8-91E4-26F5-9A3BBE710582}"/>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AFCF4677-CFE7-8B1B-3B4E-73942FBCBCD9}"/>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19249585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1B0724-1793-62F4-2427-BF5355FFAF18}"/>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C1E2368D-56DF-A722-BA08-3551DEF71BCA}"/>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44D0F275-3F5A-22FA-CC39-3DF7EA68BF67}"/>
              </a:ext>
            </a:extLst>
          </p:cNvPr>
          <p:cNvSpPr txBox="1"/>
          <p:nvPr/>
        </p:nvSpPr>
        <p:spPr>
          <a:xfrm>
            <a:off x="988485" y="803856"/>
            <a:ext cx="10489281"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Setting Up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Installation &amp; First Test Run</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BEC1D114-40D5-8974-311E-30AC9D638DD0}"/>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649059600"/>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E29692-DDA5-CB83-3A72-B8EA4C7A4574}"/>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FCDD9A9F-CF94-AC2E-0C83-01CA18E901CB}"/>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C8736515-5C86-12EA-D38E-C87BF4721A74}"/>
              </a:ext>
            </a:extLst>
          </p:cNvPr>
          <p:cNvSpPr txBox="1"/>
          <p:nvPr/>
        </p:nvSpPr>
        <p:spPr>
          <a:xfrm>
            <a:off x="988485" y="803856"/>
            <a:ext cx="10489281" cy="3785652"/>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10</a:t>
            </a:r>
          </a:p>
          <a:p>
            <a:pPr>
              <a:defRPr/>
            </a:pPr>
            <a:r>
              <a:rPr lang="en-US" sz="4800" b="1" dirty="0">
                <a:solidFill>
                  <a:schemeClr val="bg1">
                    <a:lumMod val="85000"/>
                  </a:schemeClr>
                </a:solidFill>
                <a:latin typeface="Arial"/>
                <a:cs typeface="Arial"/>
              </a:rPr>
              <a:t>E-commerce Product Recommendation Bot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1717CBE9-BBFD-968A-57A0-CDC7B6406C25}"/>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039746991"/>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E54E5C-BB8D-F705-FC01-75A5A7F7A235}"/>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42F45745-A7FF-7442-54B7-1CC404306EC9}"/>
              </a:ext>
            </a:extLst>
          </p:cNvPr>
          <p:cNvSpPr/>
          <p:nvPr/>
        </p:nvSpPr>
        <p:spPr>
          <a:xfrm>
            <a:off x="501652" y="1469791"/>
            <a:ext cx="11233148" cy="4899868"/>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Personalized Shopping Experience</a:t>
            </a:r>
          </a:p>
          <a:p>
            <a:pPr marL="812800" lvl="1" indent="-342900">
              <a:lnSpc>
                <a:spcPct val="150000"/>
              </a:lnSpc>
              <a:buFont typeface="Arial" panose="020B0604020202020204" pitchFamily="34" charset="0"/>
              <a:buChar char="•"/>
            </a:pPr>
            <a:r>
              <a:rPr lang="en-US" sz="2000" dirty="0">
                <a:latin typeface="Aptos" panose="020B0004020202020204" pitchFamily="34" charset="0"/>
              </a:rPr>
              <a:t>Boosts Sales &amp; Conversions</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Customer Satisfaction </a:t>
            </a:r>
          </a:p>
          <a:p>
            <a:pPr marL="812800" lvl="1" indent="-342900">
              <a:lnSpc>
                <a:spcPct val="150000"/>
              </a:lnSpc>
              <a:buFont typeface="Arial" panose="020B0604020202020204" pitchFamily="34" charset="0"/>
              <a:buChar char="•"/>
            </a:pPr>
            <a:r>
              <a:rPr lang="en-US" sz="2000" dirty="0">
                <a:latin typeface="Aptos" panose="020B0004020202020204" pitchFamily="34" charset="0"/>
              </a:rPr>
              <a:t>Reduces Search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Works in Real-Time</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dirty="0">
                <a:latin typeface="Aptos" panose="020B0004020202020204" pitchFamily="34" charset="0"/>
              </a:rPr>
              <a:t>Suggesting similar products when users browse items. </a:t>
            </a:r>
          </a:p>
          <a:p>
            <a:pPr marL="812800" lvl="1" indent="-342900">
              <a:lnSpc>
                <a:spcPct val="150000"/>
              </a:lnSpc>
              <a:buFont typeface="Arial" panose="020B0604020202020204" pitchFamily="34" charset="0"/>
              <a:buChar char="•"/>
            </a:pPr>
            <a:r>
              <a:rPr lang="en-US" dirty="0">
                <a:latin typeface="Aptos" panose="020B0004020202020204" pitchFamily="34" charset="0"/>
              </a:rPr>
              <a:t>Recommending personalized gift ideas. </a:t>
            </a:r>
          </a:p>
          <a:p>
            <a:pPr marL="812800" lvl="1" indent="-342900">
              <a:lnSpc>
                <a:spcPct val="150000"/>
              </a:lnSpc>
              <a:buFont typeface="Arial" panose="020B0604020202020204" pitchFamily="34" charset="0"/>
              <a:buChar char="•"/>
            </a:pPr>
            <a:r>
              <a:rPr lang="en-US" dirty="0">
                <a:latin typeface="Aptos" panose="020B0004020202020204" pitchFamily="34" charset="0"/>
              </a:rPr>
              <a:t>Upselling and cross-selling (e.g., "People also bought..."). </a:t>
            </a:r>
          </a:p>
          <a:p>
            <a:pPr marL="812800" lvl="1" indent="-342900">
              <a:lnSpc>
                <a:spcPct val="150000"/>
              </a:lnSpc>
              <a:buFont typeface="Arial" panose="020B0604020202020204" pitchFamily="34" charset="0"/>
              <a:buChar char="•"/>
            </a:pPr>
            <a:r>
              <a:rPr lang="en-US" dirty="0">
                <a:latin typeface="Aptos" panose="020B0004020202020204" pitchFamily="34" charset="0"/>
              </a:rPr>
              <a:t>Answering customer queries like, "What’s the best laptop under $1000?" </a:t>
            </a:r>
          </a:p>
          <a:p>
            <a:pPr marL="812800" lvl="1" indent="-342900">
              <a:lnSpc>
                <a:spcPct val="150000"/>
              </a:lnSpc>
              <a:buFont typeface="Arial" panose="020B0604020202020204" pitchFamily="34" charset="0"/>
              <a:buChar char="•"/>
            </a:pPr>
            <a:r>
              <a:rPr lang="en-US" dirty="0">
                <a:latin typeface="Aptos" panose="020B0004020202020204" pitchFamily="34" charset="0"/>
              </a:rPr>
              <a:t>Helping users compare product features.</a:t>
            </a:r>
            <a:endParaRPr lang="en-US" sz="8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DCA092AC-8164-DCAA-D6A9-D339237BF6DA}"/>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C4C27147-EC57-BF04-B859-26487B1C019D}"/>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4776282-7394-C80D-3381-BBBFFF4A95FB}"/>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AI-Powered Recommendation Bot?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C5D3C98D-F015-237D-192A-EEC2E545D118}"/>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9712530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6FAF250-93F9-8764-B1DA-4D2627607379}"/>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981B92E5-B634-6BED-AF96-FE5BBC06CC1D}"/>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Receive user input (product preferences, categories, budget)</a:t>
            </a:r>
          </a:p>
          <a:p>
            <a:pPr marL="812800" lvl="1" indent="-342900">
              <a:lnSpc>
                <a:spcPct val="150000"/>
              </a:lnSpc>
              <a:buFont typeface="Arial" panose="020B0604020202020204" pitchFamily="34" charset="0"/>
              <a:buChar char="•"/>
            </a:pPr>
            <a:r>
              <a:rPr lang="en-US" sz="2400" dirty="0">
                <a:latin typeface="Aptos" panose="020B0004020202020204" pitchFamily="34" charset="0"/>
              </a:rPr>
              <a:t>Analyze preferences and match them with available products</a:t>
            </a:r>
          </a:p>
          <a:p>
            <a:pPr marL="812800" lvl="1" indent="-342900">
              <a:lnSpc>
                <a:spcPct val="150000"/>
              </a:lnSpc>
              <a:buFont typeface="Arial" panose="020B0604020202020204" pitchFamily="34" charset="0"/>
              <a:buChar char="•"/>
            </a:pPr>
            <a:r>
              <a:rPr lang="en-US" sz="2400" dirty="0">
                <a:latin typeface="Aptos" panose="020B0004020202020204" pitchFamily="34" charset="0"/>
              </a:rPr>
              <a:t>Provide AI-generated recommendations with product descriptions</a:t>
            </a:r>
          </a:p>
          <a:p>
            <a:pPr marL="812800" lvl="1" indent="-342900">
              <a:lnSpc>
                <a:spcPct val="150000"/>
              </a:lnSpc>
              <a:buFont typeface="Arial" panose="020B0604020202020204" pitchFamily="34" charset="0"/>
              <a:buChar char="•"/>
            </a:pPr>
            <a:r>
              <a:rPr lang="en-US" sz="2400" dirty="0">
                <a:latin typeface="Aptos" panose="020B0004020202020204" pitchFamily="34" charset="0"/>
              </a:rPr>
              <a:t>Suggest alternative options if no exact match is found</a:t>
            </a:r>
          </a:p>
          <a:p>
            <a:pPr marL="812800" lvl="1" indent="-342900">
              <a:lnSpc>
                <a:spcPct val="150000"/>
              </a:lnSpc>
              <a:buFont typeface="Arial" panose="020B0604020202020204" pitchFamily="34" charset="0"/>
              <a:buChar char="•"/>
            </a:pPr>
            <a:r>
              <a:rPr lang="en-US" sz="2400" dirty="0">
                <a:latin typeface="Aptos" panose="020B0004020202020204" pitchFamily="34" charset="0"/>
              </a:rPr>
              <a:t>Example: </a:t>
            </a:r>
            <a:r>
              <a:rPr lang="en-US" sz="2400" b="1" dirty="0">
                <a:latin typeface="Aptos" panose="020B0004020202020204" pitchFamily="34" charset="0"/>
              </a:rPr>
              <a:t>Product Recommendation </a:t>
            </a:r>
          </a:p>
          <a:p>
            <a:pPr marL="1270000" lvl="2" indent="-342900">
              <a:lnSpc>
                <a:spcPct val="150000"/>
              </a:lnSpc>
              <a:buFont typeface="Arial" panose="020B0604020202020204" pitchFamily="34" charset="0"/>
              <a:buChar char="•"/>
            </a:pPr>
            <a:r>
              <a:rPr lang="en-US" sz="2000" b="1" dirty="0">
                <a:latin typeface="Aptos" panose="020B0004020202020204" pitchFamily="34" charset="0"/>
              </a:rPr>
              <a:t>User Input: </a:t>
            </a:r>
            <a:r>
              <a:rPr lang="en-US" sz="2000" dirty="0">
                <a:latin typeface="Aptos" panose="020B0004020202020204" pitchFamily="34" charset="0"/>
              </a:rPr>
              <a:t>I’m looking for a smartphone under $500 with a good camera. </a:t>
            </a:r>
          </a:p>
          <a:p>
            <a:pPr marL="1270000" lvl="2" indent="-342900">
              <a:lnSpc>
                <a:spcPct val="150000"/>
              </a:lnSpc>
              <a:buFont typeface="Arial" panose="020B0604020202020204" pitchFamily="34" charset="0"/>
              <a:buChar char="•"/>
            </a:pPr>
            <a:r>
              <a:rPr lang="en-US" sz="2000" b="1" dirty="0">
                <a:latin typeface="Aptos" panose="020B0004020202020204" pitchFamily="34" charset="0"/>
              </a:rPr>
              <a:t>AI Response:</a:t>
            </a:r>
            <a:r>
              <a:rPr lang="en-US" sz="2000" dirty="0">
                <a:latin typeface="Aptos" panose="020B0004020202020204" pitchFamily="34" charset="0"/>
              </a:rPr>
              <a:t> Here are some recommendations: </a:t>
            </a:r>
          </a:p>
          <a:p>
            <a:pPr marL="1727200" lvl="3" indent="-342900">
              <a:lnSpc>
                <a:spcPct val="150000"/>
              </a:lnSpc>
              <a:buFont typeface="Arial" panose="020B0604020202020204" pitchFamily="34" charset="0"/>
              <a:buChar char="•"/>
            </a:pPr>
            <a:r>
              <a:rPr lang="en-US" sz="2000" dirty="0">
                <a:latin typeface="Aptos" panose="020B0004020202020204" pitchFamily="34" charset="0"/>
              </a:rPr>
              <a:t>1️⃣ **Google Pixel 6a** – $449, 12MP dual-camera system, long battery life. </a:t>
            </a:r>
          </a:p>
          <a:p>
            <a:pPr marL="1727200" lvl="3" indent="-342900">
              <a:lnSpc>
                <a:spcPct val="150000"/>
              </a:lnSpc>
              <a:buFont typeface="Arial" panose="020B0604020202020204" pitchFamily="34" charset="0"/>
              <a:buChar char="•"/>
            </a:pPr>
            <a:r>
              <a:rPr lang="en-US" sz="2000" dirty="0">
                <a:latin typeface="Aptos" panose="020B0004020202020204" pitchFamily="34" charset="0"/>
              </a:rPr>
              <a:t>2️⃣ **Samsung Galaxy A53** – $399, 64MP quad-camera, AMOLED display. </a:t>
            </a:r>
          </a:p>
          <a:p>
            <a:pPr marL="1727200" lvl="3" indent="-342900">
              <a:lnSpc>
                <a:spcPct val="150000"/>
              </a:lnSpc>
              <a:buFont typeface="Arial" panose="020B0604020202020204" pitchFamily="34" charset="0"/>
              <a:buChar char="•"/>
            </a:pPr>
            <a:r>
              <a:rPr lang="en-US" sz="2000" dirty="0">
                <a:latin typeface="Aptos" panose="020B0004020202020204" pitchFamily="34" charset="0"/>
              </a:rPr>
              <a:t>3️⃣ **iPhone SE (3rd Gen)** – $429, 12MP camera, A15 Bionic chip.</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EA742949-0E11-C87E-4A23-2E409A297C59}"/>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19762F15-FD5B-4719-6A0E-B2C4EF82624A}"/>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A9F3290D-67E8-A772-80A1-1B357EC267CD}"/>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How the Product Recommendation Bot Works</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27C88715-C3AB-A54D-5B20-35F7245B29C8}"/>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31277694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B9846E-273D-E1A7-14B5-31FC16345462}"/>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5A49E1E0-32DF-22D6-E45D-E546DB702B8D}"/>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Install Dependencies</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Create a Python Script</a:t>
            </a:r>
          </a:p>
          <a:p>
            <a:pPr marL="812800" lvl="1" indent="-342900">
              <a:lnSpc>
                <a:spcPct val="150000"/>
              </a:lnSpc>
              <a:buFont typeface="Arial" panose="020B0604020202020204" pitchFamily="34" charset="0"/>
              <a:buChar char="•"/>
            </a:pPr>
            <a:r>
              <a:rPr lang="en-US" sz="2400" dirty="0">
                <a:latin typeface="Aptos" panose="020B0004020202020204" pitchFamily="34" charset="0"/>
              </a:rPr>
              <a:t>Step 3: Run the Script</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883D3FA0-0F64-356E-916D-FDC49F28A5F5}"/>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3E58A868-9A2D-0BF9-D6CB-A136EA67A8BD}"/>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5BA612C8-5024-E2DA-98D7-47CBF4D66928}"/>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Setting Up the AI Product Recommendation Bot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64D6F52B-0D11-BD67-4BE1-BD843CC74C05}"/>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19201577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F6BA412-006A-9E83-9A12-5B7A76D1D987}"/>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BF08540C-16F0-FD03-1295-C1C3137A3B67}"/>
              </a:ext>
            </a:extLst>
          </p:cNvPr>
          <p:cNvSpPr/>
          <p:nvPr/>
        </p:nvSpPr>
        <p:spPr>
          <a:xfrm>
            <a:off x="501652" y="1469791"/>
            <a:ext cx="11233148" cy="114704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Step 1: Modify </a:t>
            </a:r>
            <a:r>
              <a:rPr lang="en-US" sz="2400" dirty="0" err="1">
                <a:latin typeface="Aptos" panose="020B0004020202020204" pitchFamily="34" charset="0"/>
              </a:rPr>
              <a:t>product_recommender.py</a:t>
            </a:r>
            <a:endParaRPr lang="en-US" sz="2400" dirty="0">
              <a:latin typeface="Aptos" panose="020B0004020202020204" pitchFamily="34" charset="0"/>
            </a:endParaRPr>
          </a:p>
          <a:p>
            <a:pPr marL="812800" lvl="1" indent="-342900">
              <a:lnSpc>
                <a:spcPct val="150000"/>
              </a:lnSpc>
              <a:buFont typeface="Arial" panose="020B0604020202020204" pitchFamily="34" charset="0"/>
              <a:buChar char="•"/>
            </a:pPr>
            <a:r>
              <a:rPr lang="en-US" sz="2400" dirty="0">
                <a:latin typeface="Aptos" panose="020B0004020202020204" pitchFamily="34" charset="0"/>
              </a:rPr>
              <a:t>Step 2: Run the Web App</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F87EC577-B45B-101A-7852-62CC1B60129B}"/>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0C6396DA-EC2D-81B7-5B27-85BEDD2DDBE7}"/>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60882823-EC43-9A18-96CB-A24C4A9835D1}"/>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Creating a Web App for the Recommendation Bot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77025411-DB2D-89BF-DB3B-C10CF04D6700}"/>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3314075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1E98C0-2DAD-70A8-893C-2AD66D5951E0}"/>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29F5FA9A-1A63-2F4C-14FD-3272C69FCEC3}"/>
              </a:ext>
            </a:extLst>
          </p:cNvPr>
          <p:cNvSpPr/>
          <p:nvPr/>
        </p:nvSpPr>
        <p:spPr>
          <a:xfrm>
            <a:off x="501652" y="1469791"/>
            <a:ext cx="11233148" cy="1701043"/>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400" dirty="0">
                <a:latin typeface="Aptos" panose="020B0004020202020204" pitchFamily="34" charset="0"/>
              </a:rPr>
              <a:t>Handling Price-Based Recommendations</a:t>
            </a:r>
          </a:p>
          <a:p>
            <a:pPr marL="812800" lvl="1" indent="-342900">
              <a:lnSpc>
                <a:spcPct val="150000"/>
              </a:lnSpc>
              <a:buFont typeface="Arial" panose="020B0604020202020204" pitchFamily="34" charset="0"/>
              <a:buChar char="•"/>
            </a:pPr>
            <a:r>
              <a:rPr lang="en-US" sz="2400" dirty="0">
                <a:latin typeface="Aptos" panose="020B0004020202020204" pitchFamily="34" charset="0"/>
              </a:rPr>
              <a:t>Multi-Language Support</a:t>
            </a:r>
          </a:p>
          <a:p>
            <a:pPr marL="812800" lvl="1" indent="-342900">
              <a:lnSpc>
                <a:spcPct val="150000"/>
              </a:lnSpc>
              <a:buFont typeface="Arial" panose="020B0604020202020204" pitchFamily="34" charset="0"/>
              <a:buChar char="•"/>
            </a:pPr>
            <a:r>
              <a:rPr lang="en-US" sz="2400" dirty="0">
                <a:latin typeface="Aptos" panose="020B0004020202020204" pitchFamily="34" charset="0"/>
              </a:rPr>
              <a:t>Deploying as an API</a:t>
            </a:r>
            <a:endParaRPr lang="en-US" sz="105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BB0DBFC9-28FD-5344-ECDC-E1B43880B986}"/>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68A4DFED-4B18-6B7E-5031-F4935013C80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45DEB260-C2B5-9218-153A-BD4E2CA227B9}"/>
                </a:ext>
              </a:extLst>
            </p:cNvPr>
            <p:cNvSpPr txBox="1"/>
            <p:nvPr/>
          </p:nvSpPr>
          <p:spPr>
            <a:xfrm>
              <a:off x="2520988" y="2644782"/>
              <a:ext cx="15673624" cy="1210586"/>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Enhancing the Product Recommendation Bot</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F16BC5E6-4416-30EC-AE99-041B59FEF037}"/>
                </a:ext>
              </a:extLst>
            </p:cNvPr>
            <p:cNvSpPr txBox="1"/>
            <p:nvPr/>
          </p:nvSpPr>
          <p:spPr>
            <a:xfrm>
              <a:off x="2487520" y="3307813"/>
              <a:ext cx="11691739" cy="639149"/>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226327180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63E75B-0705-9133-827F-1F961817C4CB}"/>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D3B97022-32D3-F2C3-C6F7-A7D1E697B1E4}"/>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8B81BE7C-E26A-F1AB-69C1-C73346C749C1}"/>
              </a:ext>
            </a:extLst>
          </p:cNvPr>
          <p:cNvSpPr txBox="1"/>
          <p:nvPr/>
        </p:nvSpPr>
        <p:spPr>
          <a:xfrm>
            <a:off x="988485" y="803856"/>
            <a:ext cx="10489281" cy="3785652"/>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10</a:t>
            </a:r>
          </a:p>
          <a:p>
            <a:pPr>
              <a:defRPr/>
            </a:pPr>
            <a:r>
              <a:rPr lang="en-US" sz="4800" b="1" dirty="0">
                <a:solidFill>
                  <a:schemeClr val="bg1">
                    <a:lumMod val="85000"/>
                  </a:schemeClr>
                </a:solidFill>
                <a:latin typeface="Arial"/>
                <a:cs typeface="Arial"/>
              </a:rPr>
              <a:t>E-commerce Product Recommendation Bot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2F093ADB-C5B4-ACE3-6641-3DCF827330DA}"/>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951297567"/>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DF567A-D957-6595-3C62-B3554C75475A}"/>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5140C150-75C4-1884-2A3E-DD8F0575BE40}"/>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31E03EC5-4594-41B3-9413-9C4B1F999D7F}"/>
              </a:ext>
            </a:extLst>
          </p:cNvPr>
          <p:cNvSpPr txBox="1"/>
          <p:nvPr/>
        </p:nvSpPr>
        <p:spPr>
          <a:xfrm>
            <a:off x="988486" y="803856"/>
            <a:ext cx="10044604" cy="3170099"/>
          </a:xfrm>
          <a:prstGeom prst="rect">
            <a:avLst/>
          </a:prstGeom>
          <a:noFill/>
        </p:spPr>
        <p:txBody>
          <a:bodyPr wrap="square" lIns="91440" tIns="45720" rIns="91440" bIns="45720" rtlCol="0" anchor="t">
            <a:spAutoFit/>
          </a:bodyPr>
          <a:lstStyle/>
          <a:p>
            <a:pPr>
              <a:defRPr/>
            </a:pPr>
            <a:r>
              <a:rPr lang="en-US" sz="8000" b="1" dirty="0">
                <a:solidFill>
                  <a:srgbClr val="FFFFFF"/>
                </a:solidFill>
                <a:latin typeface="Arial"/>
                <a:cs typeface="Arial"/>
              </a:rPr>
              <a:t>Applied </a:t>
            </a:r>
            <a:br>
              <a:rPr lang="en-US" sz="8000" b="1" dirty="0">
                <a:solidFill>
                  <a:srgbClr val="FFFFFF"/>
                </a:solidFill>
                <a:latin typeface="Arial"/>
                <a:cs typeface="Arial"/>
              </a:rPr>
            </a:br>
            <a:r>
              <a:rPr lang="en-US" sz="8000" b="1" dirty="0">
                <a:solidFill>
                  <a:srgbClr val="FFFFFF"/>
                </a:solidFill>
                <a:latin typeface="Arial"/>
                <a:cs typeface="Arial"/>
              </a:rPr>
              <a:t>DeepSeek AI</a:t>
            </a:r>
          </a:p>
          <a:p>
            <a:pPr>
              <a:defRPr/>
            </a:pPr>
            <a:r>
              <a:rPr lang="en-US" sz="4000" b="1" dirty="0">
                <a:solidFill>
                  <a:schemeClr val="bg1">
                    <a:lumMod val="85000"/>
                  </a:schemeClr>
                </a:solidFill>
                <a:latin typeface="Arial"/>
                <a:cs typeface="Arial"/>
              </a:rPr>
              <a:t>25 Practical Projects for AI Developers</a:t>
            </a:r>
            <a:endParaRPr lang="en-US" sz="60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A0C0F053-7A7C-33F9-49E7-08686AFF7BFC}"/>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847493823"/>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297EBF-2514-B781-EAA7-208DA41124CA}"/>
            </a:ext>
          </a:extLst>
        </p:cNvPr>
        <p:cNvGrpSpPr/>
        <p:nvPr/>
      </p:nvGrpSpPr>
      <p:grpSpPr>
        <a:xfrm>
          <a:off x="0" y="0"/>
          <a:ext cx="0" cy="0"/>
          <a:chOff x="0" y="0"/>
          <a:chExt cx="0" cy="0"/>
        </a:xfrm>
      </p:grpSpPr>
      <p:sp>
        <p:nvSpPr>
          <p:cNvPr id="8" name="Rectangle">
            <a:extLst>
              <a:ext uri="{FF2B5EF4-FFF2-40B4-BE49-F238E27FC236}">
                <a16:creationId xmlns:a16="http://schemas.microsoft.com/office/drawing/2014/main" id="{2AC23242-8080-EC38-D1AF-55F96745D2A6}"/>
              </a:ext>
            </a:extLst>
          </p:cNvPr>
          <p:cNvSpPr/>
          <p:nvPr/>
        </p:nvSpPr>
        <p:spPr>
          <a:xfrm>
            <a:off x="-350728" y="-1"/>
            <a:ext cx="12556946" cy="7014575"/>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lang="en-US" sz="1600"/>
          </a:p>
        </p:txBody>
      </p:sp>
      <p:sp>
        <p:nvSpPr>
          <p:cNvPr id="10" name="TextBox 9">
            <a:extLst>
              <a:ext uri="{FF2B5EF4-FFF2-40B4-BE49-F238E27FC236}">
                <a16:creationId xmlns:a16="http://schemas.microsoft.com/office/drawing/2014/main" id="{1A2BE143-9F78-F744-1DC1-D4216CB09199}"/>
              </a:ext>
            </a:extLst>
          </p:cNvPr>
          <p:cNvSpPr txBox="1"/>
          <p:nvPr/>
        </p:nvSpPr>
        <p:spPr>
          <a:xfrm>
            <a:off x="988485" y="803856"/>
            <a:ext cx="10489281" cy="3046988"/>
          </a:xfrm>
          <a:prstGeom prst="rect">
            <a:avLst/>
          </a:prstGeom>
          <a:noFill/>
        </p:spPr>
        <p:txBody>
          <a:bodyPr wrap="square" lIns="91440" tIns="45720" rIns="91440" bIns="45720" rtlCol="0" anchor="t">
            <a:spAutoFit/>
          </a:bodyPr>
          <a:lstStyle/>
          <a:p>
            <a:pPr>
              <a:defRPr/>
            </a:pPr>
            <a:r>
              <a:rPr lang="en-US" sz="9600" b="1" dirty="0">
                <a:solidFill>
                  <a:srgbClr val="FFFFFF"/>
                </a:solidFill>
                <a:latin typeface="Arial"/>
                <a:cs typeface="Arial"/>
              </a:rPr>
              <a:t>Project 11</a:t>
            </a:r>
          </a:p>
          <a:p>
            <a:pPr>
              <a:defRPr/>
            </a:pPr>
            <a:r>
              <a:rPr lang="en-US" sz="4800" b="1" dirty="0">
                <a:solidFill>
                  <a:schemeClr val="bg1">
                    <a:lumMod val="85000"/>
                  </a:schemeClr>
                </a:solidFill>
                <a:latin typeface="Arial"/>
                <a:cs typeface="Arial"/>
              </a:rPr>
              <a:t>Automated Email Responder with DeepSeek AI</a:t>
            </a:r>
            <a:endParaRPr lang="en-US" sz="7200" b="1" dirty="0">
              <a:solidFill>
                <a:schemeClr val="bg1">
                  <a:lumMod val="85000"/>
                </a:schemeClr>
              </a:solidFill>
              <a:latin typeface="Arial"/>
              <a:cs typeface="Arial"/>
            </a:endParaRPr>
          </a:p>
        </p:txBody>
      </p:sp>
      <p:sp>
        <p:nvSpPr>
          <p:cNvPr id="11" name="Rectangle 10">
            <a:extLst>
              <a:ext uri="{FF2B5EF4-FFF2-40B4-BE49-F238E27FC236}">
                <a16:creationId xmlns:a16="http://schemas.microsoft.com/office/drawing/2014/main" id="{51E8E15C-0875-2F09-AF62-DD2BF6A9AC57}"/>
              </a:ext>
            </a:extLst>
          </p:cNvPr>
          <p:cNvSpPr/>
          <p:nvPr/>
        </p:nvSpPr>
        <p:spPr>
          <a:xfrm>
            <a:off x="988486" y="5444201"/>
            <a:ext cx="10215028" cy="628955"/>
          </a:xfrm>
          <a:prstGeom prst="rect">
            <a:avLst/>
          </a:prstGeom>
        </p:spPr>
        <p:txBody>
          <a:bodyPr wrap="square" lIns="91440" tIns="45720" rIns="91440" bIns="45720" anchor="t">
            <a:spAutoFit/>
          </a:bodyPr>
          <a:lstStyle/>
          <a:p>
            <a:pPr algn="r">
              <a:lnSpc>
                <a:spcPct val="120000"/>
              </a:lnSpc>
              <a:defRPr/>
            </a:pPr>
            <a:r>
              <a:rPr lang="en-US" sz="3200" dirty="0">
                <a:solidFill>
                  <a:srgbClr val="FFFFFF"/>
                </a:solidFill>
                <a:latin typeface="Arial"/>
                <a:cs typeface="Arial"/>
              </a:rPr>
              <a:t>Vivian Aranha</a:t>
            </a:r>
          </a:p>
        </p:txBody>
      </p:sp>
    </p:spTree>
    <p:extLst>
      <p:ext uri="{BB962C8B-B14F-4D97-AF65-F5344CB8AC3E}">
        <p14:creationId xmlns:p14="http://schemas.microsoft.com/office/powerpoint/2010/main" val="3198776530"/>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5E6E05-1034-CFCE-50B4-A1203B27A164}"/>
            </a:ext>
          </a:extLst>
        </p:cNvPr>
        <p:cNvGrpSpPr/>
        <p:nvPr/>
      </p:nvGrpSpPr>
      <p:grpSpPr>
        <a:xfrm>
          <a:off x="0" y="0"/>
          <a:ext cx="0" cy="0"/>
          <a:chOff x="0" y="0"/>
          <a:chExt cx="0" cy="0"/>
        </a:xfrm>
      </p:grpSpPr>
      <p:sp>
        <p:nvSpPr>
          <p:cNvPr id="26" name="Rectangle 25">
            <a:extLst>
              <a:ext uri="{FF2B5EF4-FFF2-40B4-BE49-F238E27FC236}">
                <a16:creationId xmlns:a16="http://schemas.microsoft.com/office/drawing/2014/main" id="{FB7A413F-EE93-2496-6260-BA19E37F8BF6}"/>
              </a:ext>
            </a:extLst>
          </p:cNvPr>
          <p:cNvSpPr/>
          <p:nvPr/>
        </p:nvSpPr>
        <p:spPr>
          <a:xfrm>
            <a:off x="501652" y="1469791"/>
            <a:ext cx="11233148" cy="5126275"/>
          </a:xfrm>
          <a:prstGeom prst="rect">
            <a:avLst/>
          </a:prstGeom>
        </p:spPr>
        <p:txBody>
          <a:bodyPr wrap="square" lIns="91440" tIns="45720" rIns="91440" bIns="45720" numCol="1" anchor="t">
            <a:spAutoFit/>
          </a:bodyPr>
          <a:lstStyle/>
          <a:p>
            <a:pPr marL="812800" lvl="1" indent="-342900">
              <a:lnSpc>
                <a:spcPct val="150000"/>
              </a:lnSpc>
              <a:buFont typeface="Arial" panose="020B0604020202020204" pitchFamily="34" charset="0"/>
              <a:buChar char="•"/>
            </a:pPr>
            <a:r>
              <a:rPr lang="en-US" sz="2000" dirty="0">
                <a:latin typeface="Aptos" panose="020B0004020202020204" pitchFamily="34" charset="0"/>
              </a:rPr>
              <a:t>Saves Time</a:t>
            </a:r>
          </a:p>
          <a:p>
            <a:pPr marL="812800" lvl="1" indent="-342900">
              <a:lnSpc>
                <a:spcPct val="150000"/>
              </a:lnSpc>
              <a:buFont typeface="Arial" panose="020B0604020202020204" pitchFamily="34" charset="0"/>
              <a:buChar char="•"/>
            </a:pPr>
            <a:r>
              <a:rPr lang="en-US" sz="2000" dirty="0">
                <a:latin typeface="Aptos" panose="020B0004020202020204" pitchFamily="34" charset="0"/>
              </a:rPr>
              <a:t>Enhances Professionalism</a:t>
            </a:r>
          </a:p>
          <a:p>
            <a:pPr marL="812800" lvl="1" indent="-342900">
              <a:lnSpc>
                <a:spcPct val="150000"/>
              </a:lnSpc>
              <a:buFont typeface="Arial" panose="020B0604020202020204" pitchFamily="34" charset="0"/>
              <a:buChar char="•"/>
            </a:pPr>
            <a:r>
              <a:rPr lang="en-US" sz="2000" dirty="0">
                <a:latin typeface="Aptos" panose="020B0004020202020204" pitchFamily="34" charset="0"/>
              </a:rPr>
              <a:t>Customizable</a:t>
            </a:r>
          </a:p>
          <a:p>
            <a:pPr marL="812800" lvl="1" indent="-342900">
              <a:lnSpc>
                <a:spcPct val="150000"/>
              </a:lnSpc>
              <a:buFont typeface="Arial" panose="020B0604020202020204" pitchFamily="34" charset="0"/>
              <a:buChar char="•"/>
            </a:pPr>
            <a:r>
              <a:rPr lang="en-US" sz="2000" dirty="0">
                <a:latin typeface="Aptos" panose="020B0004020202020204" pitchFamily="34" charset="0"/>
              </a:rPr>
              <a:t>Consistent Replies</a:t>
            </a:r>
          </a:p>
          <a:p>
            <a:pPr marL="812800" lvl="1" indent="-342900">
              <a:lnSpc>
                <a:spcPct val="150000"/>
              </a:lnSpc>
              <a:buFont typeface="Arial" panose="020B0604020202020204" pitchFamily="34" charset="0"/>
              <a:buChar char="•"/>
            </a:pPr>
            <a:r>
              <a:rPr lang="en-US" sz="2000" dirty="0">
                <a:latin typeface="Aptos" panose="020B0004020202020204" pitchFamily="34" charset="0"/>
              </a:rPr>
              <a:t>Improves Productivity </a:t>
            </a:r>
          </a:p>
          <a:p>
            <a:pPr marL="469900" lvl="1">
              <a:lnSpc>
                <a:spcPct val="150000"/>
              </a:lnSpc>
            </a:pPr>
            <a:r>
              <a:rPr lang="en-US" sz="2000" b="1" dirty="0">
                <a:latin typeface="Aptos" panose="020B0004020202020204" pitchFamily="34" charset="0"/>
              </a:rPr>
              <a:t>Common Use Cases </a:t>
            </a:r>
          </a:p>
          <a:p>
            <a:pPr marL="812800" lvl="1" indent="-342900">
              <a:lnSpc>
                <a:spcPct val="150000"/>
              </a:lnSpc>
              <a:buFont typeface="Arial" panose="020B0604020202020204" pitchFamily="34" charset="0"/>
              <a:buChar char="•"/>
            </a:pPr>
            <a:r>
              <a:rPr lang="en-US" sz="2000" dirty="0">
                <a:latin typeface="Aptos" panose="020B0004020202020204" pitchFamily="34" charset="0"/>
              </a:rPr>
              <a:t>Customer Support Emails</a:t>
            </a:r>
          </a:p>
          <a:p>
            <a:pPr marL="812800" lvl="1" indent="-342900">
              <a:lnSpc>
                <a:spcPct val="150000"/>
              </a:lnSpc>
              <a:buFont typeface="Arial" panose="020B0604020202020204" pitchFamily="34" charset="0"/>
              <a:buChar char="•"/>
            </a:pPr>
            <a:r>
              <a:rPr lang="en-US" sz="2000" dirty="0">
                <a:latin typeface="Aptos" panose="020B0004020202020204" pitchFamily="34" charset="0"/>
              </a:rPr>
              <a:t>Business Communication</a:t>
            </a:r>
          </a:p>
          <a:p>
            <a:pPr marL="812800" lvl="1" indent="-342900">
              <a:lnSpc>
                <a:spcPct val="150000"/>
              </a:lnSpc>
              <a:buFont typeface="Arial" panose="020B0604020202020204" pitchFamily="34" charset="0"/>
              <a:buChar char="•"/>
            </a:pPr>
            <a:r>
              <a:rPr lang="en-US" sz="2000" dirty="0">
                <a:latin typeface="Aptos" panose="020B0004020202020204" pitchFamily="34" charset="0"/>
              </a:rPr>
              <a:t>Job Application Responses</a:t>
            </a:r>
          </a:p>
          <a:p>
            <a:pPr marL="812800" lvl="1" indent="-342900">
              <a:lnSpc>
                <a:spcPct val="150000"/>
              </a:lnSpc>
              <a:buFont typeface="Arial" panose="020B0604020202020204" pitchFamily="34" charset="0"/>
              <a:buChar char="•"/>
            </a:pPr>
            <a:r>
              <a:rPr lang="en-US" sz="2000" dirty="0">
                <a:latin typeface="Aptos" panose="020B0004020202020204" pitchFamily="34" charset="0"/>
              </a:rPr>
              <a:t>Meeting &amp; Scheduling Emails</a:t>
            </a:r>
          </a:p>
          <a:p>
            <a:pPr marL="812800" lvl="1" indent="-342900">
              <a:lnSpc>
                <a:spcPct val="150000"/>
              </a:lnSpc>
              <a:buFont typeface="Arial" panose="020B0604020202020204" pitchFamily="34" charset="0"/>
              <a:buChar char="•"/>
            </a:pPr>
            <a:r>
              <a:rPr lang="en-US" sz="2000" dirty="0">
                <a:latin typeface="Aptos" panose="020B0004020202020204" pitchFamily="34" charset="0"/>
              </a:rPr>
              <a:t>E-commerce Order Inquiries</a:t>
            </a:r>
            <a:endParaRPr lang="en-US" sz="1000" b="1" dirty="0">
              <a:latin typeface="Aptos" panose="020B0004020202020204" pitchFamily="34" charset="0"/>
              <a:cs typeface="Arial"/>
            </a:endParaRPr>
          </a:p>
        </p:txBody>
      </p:sp>
      <p:sp>
        <p:nvSpPr>
          <p:cNvPr id="6" name="Rectangle">
            <a:extLst>
              <a:ext uri="{FF2B5EF4-FFF2-40B4-BE49-F238E27FC236}">
                <a16:creationId xmlns:a16="http://schemas.microsoft.com/office/drawing/2014/main" id="{19EB49CD-801C-DCC0-2A32-03EF84C70DDE}"/>
              </a:ext>
            </a:extLst>
          </p:cNvPr>
          <p:cNvSpPr/>
          <p:nvPr/>
        </p:nvSpPr>
        <p:spPr>
          <a:xfrm>
            <a:off x="-10390" y="1"/>
            <a:ext cx="12220435" cy="1319894"/>
          </a:xfrm>
          <a:prstGeom prst="rect">
            <a:avLst/>
          </a:prstGeom>
          <a:gradFill flip="none" rotWithShape="1">
            <a:gsLst>
              <a:gs pos="0">
                <a:srgbClr val="05346A"/>
              </a:gs>
              <a:gs pos="50000">
                <a:srgbClr val="081836"/>
              </a:gs>
            </a:gsLst>
            <a:lin ang="0" scaled="1"/>
            <a:tileRect/>
          </a:gradFill>
          <a:ln w="12700">
            <a:miter lim="400000"/>
          </a:ln>
        </p:spPr>
        <p:txBody>
          <a:bodyPr lIns="0" tIns="0" rIns="0" bIns="0" anchor="ctr"/>
          <a:lstStyle/>
          <a:p>
            <a:pPr algn="ctr">
              <a:defRPr sz="3200" b="0">
                <a:solidFill>
                  <a:srgbClr val="FFFFFF"/>
                </a:solidFill>
                <a:latin typeface="Helvetica Neue Medium"/>
                <a:ea typeface="Helvetica Neue Medium"/>
                <a:cs typeface="Helvetica Neue Medium"/>
                <a:sym typeface="Helvetica Neue Medium"/>
              </a:defRPr>
            </a:pPr>
            <a:endParaRPr sz="1600" dirty="0">
              <a:solidFill>
                <a:srgbClr val="FFFFFF"/>
              </a:solidFill>
              <a:latin typeface="Helvetica Neue Medium"/>
              <a:sym typeface="Helvetica Neue Medium"/>
            </a:endParaRPr>
          </a:p>
        </p:txBody>
      </p:sp>
      <p:grpSp>
        <p:nvGrpSpPr>
          <p:cNvPr id="7" name="Group 6">
            <a:extLst>
              <a:ext uri="{FF2B5EF4-FFF2-40B4-BE49-F238E27FC236}">
                <a16:creationId xmlns:a16="http://schemas.microsoft.com/office/drawing/2014/main" id="{F16253C5-E44D-D32A-CD0A-D112977451E9}"/>
              </a:ext>
            </a:extLst>
          </p:cNvPr>
          <p:cNvGrpSpPr/>
          <p:nvPr/>
        </p:nvGrpSpPr>
        <p:grpSpPr>
          <a:xfrm>
            <a:off x="501651" y="432249"/>
            <a:ext cx="11233148" cy="651091"/>
            <a:chOff x="2487520" y="2644782"/>
            <a:chExt cx="15707092" cy="1302180"/>
          </a:xfrm>
        </p:grpSpPr>
        <p:sp>
          <p:nvSpPr>
            <p:cNvPr id="8" name="Life is 10% what happens to you and 90% how you react to it.">
              <a:extLst>
                <a:ext uri="{FF2B5EF4-FFF2-40B4-BE49-F238E27FC236}">
                  <a16:creationId xmlns:a16="http://schemas.microsoft.com/office/drawing/2014/main" id="{210238E1-30BF-2EE7-5AD1-A70B44F1D97E}"/>
                </a:ext>
              </a:extLst>
            </p:cNvPr>
            <p:cNvSpPr txBox="1"/>
            <p:nvPr/>
          </p:nvSpPr>
          <p:spPr>
            <a:xfrm>
              <a:off x="2520988" y="2644782"/>
              <a:ext cx="15673624" cy="121058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defRPr sz="7200">
                  <a:solidFill>
                    <a:srgbClr val="FFFFFF"/>
                  </a:solidFill>
                </a:defRPr>
              </a:lvl1pPr>
            </a:lstStyle>
            <a:p>
              <a:r>
                <a:rPr lang="en-US" sz="3600" dirty="0">
                  <a:latin typeface="Arial" panose="020B0604020202020204" pitchFamily="34" charset="0"/>
                  <a:cs typeface="Arial" panose="020B0604020202020204" pitchFamily="34" charset="0"/>
                  <a:sym typeface="Helvetica Neue" pitchFamily="2" charset="0"/>
                </a:rPr>
                <a:t>Why Use an AI Email Responder?</a:t>
              </a:r>
              <a:endParaRPr sz="3600" dirty="0">
                <a:latin typeface="Arial" panose="020B0604020202020204" pitchFamily="34" charset="0"/>
                <a:cs typeface="Arial" panose="020B0604020202020204" pitchFamily="34" charset="0"/>
                <a:sym typeface="Helvetica Neue" pitchFamily="2" charset="0"/>
              </a:endParaRPr>
            </a:p>
          </p:txBody>
        </p:sp>
        <p:sp>
          <p:nvSpPr>
            <p:cNvPr id="9" name="Lorem ipsum dolor sit amet, consectetur adipiscing elit, sed do eiusmod tempor nostrud exercitation ullamco laboris nisi ut aliquip ex ea commodo consequat.">
              <a:extLst>
                <a:ext uri="{FF2B5EF4-FFF2-40B4-BE49-F238E27FC236}">
                  <a16:creationId xmlns:a16="http://schemas.microsoft.com/office/drawing/2014/main" id="{8FC3FCF6-996A-FE75-EB06-2C894CED03E2}"/>
                </a:ext>
              </a:extLst>
            </p:cNvPr>
            <p:cNvSpPr txBox="1"/>
            <p:nvPr/>
          </p:nvSpPr>
          <p:spPr>
            <a:xfrm>
              <a:off x="2487520" y="3307813"/>
              <a:ext cx="11691739" cy="63914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spAutoFit/>
            </a:bodyPr>
            <a:lstStyle>
              <a:lvl1pPr>
                <a:lnSpc>
                  <a:spcPct val="120000"/>
                </a:lnSpc>
                <a:defRPr sz="2400" b="0">
                  <a:solidFill>
                    <a:srgbClr val="FFFFFF"/>
                  </a:solidFill>
                </a:defRPr>
              </a:lvl1pPr>
            </a:lstStyle>
            <a:p>
              <a:pPr>
                <a:spcBef>
                  <a:spcPts val="600"/>
                </a:spcBef>
                <a:spcAft>
                  <a:spcPts val="600"/>
                </a:spcAft>
              </a:pPr>
              <a:endParaRPr lang="en-US" sz="1600">
                <a:latin typeface="Arial" panose="020B0604020202020204" pitchFamily="34" charset="0"/>
                <a:cs typeface="Arial" panose="020B0604020202020204" pitchFamily="34" charset="0"/>
                <a:sym typeface="Helvetica Neue" pitchFamily="2" charset="0"/>
              </a:endParaRPr>
            </a:p>
          </p:txBody>
        </p:sp>
      </p:grpSp>
    </p:spTree>
    <p:extLst>
      <p:ext uri="{BB962C8B-B14F-4D97-AF65-F5344CB8AC3E}">
        <p14:creationId xmlns:p14="http://schemas.microsoft.com/office/powerpoint/2010/main" val="406769207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6">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6">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6">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6">
                                            <p:txEl>
                                              <p:pRg st="3" end="3"/>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26">
                                            <p:txEl>
                                              <p:pRg st="4" end="4"/>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6">
                                            <p:txEl>
                                              <p:pRg st="5" end="5"/>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26">
                                            <p:txEl>
                                              <p:pRg st="6" end="6"/>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26">
                                            <p:txEl>
                                              <p:pRg st="7" end="7"/>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26">
                                            <p:txEl>
                                              <p:pRg st="8" end="8"/>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26">
                                            <p:txEl>
                                              <p:pRg st="9" end="9"/>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26">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5AA33E54C08B834E960A4173EA47D196" ma:contentTypeVersion="16" ma:contentTypeDescription="Create a new document." ma:contentTypeScope="" ma:versionID="9d60e840504dbe1b2e022457165cec72">
  <xsd:schema xmlns:xsd="http://www.w3.org/2001/XMLSchema" xmlns:xs="http://www.w3.org/2001/XMLSchema" xmlns:p="http://schemas.microsoft.com/office/2006/metadata/properties" xmlns:ns3="25b0de4e-d4cb-4330-82a2-45a1ed096b97" xmlns:ns4="b2b9d7ee-dac8-4ccb-ade2-b079d248b24c" targetNamespace="http://schemas.microsoft.com/office/2006/metadata/properties" ma:root="true" ma:fieldsID="fd2d9bd1bf08f4d28ac0f4430c3723fc" ns3:_="" ns4:_="">
    <xsd:import namespace="25b0de4e-d4cb-4330-82a2-45a1ed096b97"/>
    <xsd:import namespace="b2b9d7ee-dac8-4ccb-ade2-b079d248b24c"/>
    <xsd:element name="properties">
      <xsd:complexType>
        <xsd:sequence>
          <xsd:element name="documentManagement">
            <xsd:complexType>
              <xsd:all>
                <xsd:element ref="ns3:SharedWithUsers" minOccurs="0"/>
                <xsd:element ref="ns3:SharedWithDetails" minOccurs="0"/>
                <xsd:element ref="ns3:SharingHintHash" minOccurs="0"/>
                <xsd:element ref="ns4:_activity" minOccurs="0"/>
                <xsd:element ref="ns4:MediaServiceMetadata" minOccurs="0"/>
                <xsd:element ref="ns4:MediaServiceFastMetadata" minOccurs="0"/>
                <xsd:element ref="ns4:MediaServiceObjectDetectorVersions" minOccurs="0"/>
                <xsd:element ref="ns4:MediaServiceAutoTags" minOccurs="0"/>
                <xsd:element ref="ns4:MediaServiceGenerationTime" minOccurs="0"/>
                <xsd:element ref="ns4:MediaServiceEventHashCode" minOccurs="0"/>
                <xsd:element ref="ns4:MediaServiceOCR" minOccurs="0"/>
                <xsd:element ref="ns4:MediaServiceDateTaken" minOccurs="0"/>
                <xsd:element ref="ns4:MediaServiceSystemTags" minOccurs="0"/>
                <xsd:element ref="ns4:MediaServiceSearchProperties" minOccurs="0"/>
                <xsd:element ref="ns4:MediaLengthInSeconds" minOccurs="0"/>
                <xsd:element ref="ns4: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25b0de4e-d4cb-4330-82a2-45a1ed096b97"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9" nillable="true" ma:displayName="Shared With Details" ma:internalName="SharedWithDetails" ma:readOnly="true">
      <xsd:simpleType>
        <xsd:restriction base="dms:Note">
          <xsd:maxLength value="255"/>
        </xsd:restriction>
      </xsd:simpleType>
    </xsd:element>
    <xsd:element name="SharingHintHash" ma:index="10" nillable="true" ma:displayName="Sharing Hint Hash" ma:hidden="true" ma:internalName="SharingHintHash"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b2b9d7ee-dac8-4ccb-ade2-b079d248b24c" elementFormDefault="qualified">
    <xsd:import namespace="http://schemas.microsoft.com/office/2006/documentManagement/types"/>
    <xsd:import namespace="http://schemas.microsoft.com/office/infopath/2007/PartnerControls"/>
    <xsd:element name="_activity" ma:index="11"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ObjectDetectorVersions" ma:index="14" nillable="true" ma:displayName="MediaServiceObjectDetectorVersions" ma:hidden="true" ma:indexed="true" ma:internalName="MediaServiceObjectDetectorVersions"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GenerationTime" ma:index="16" nillable="true" ma:displayName="MediaServiceGenerationTime" ma:hidden="true" ma:internalName="MediaServiceGenerationTime" ma:readOnly="true">
      <xsd:simpleType>
        <xsd:restriction base="dms:Text"/>
      </xsd:simpleType>
    </xsd:element>
    <xsd:element name="MediaServiceEventHashCode" ma:index="17" nillable="true" ma:displayName="MediaServiceEventHashCode" ma:hidden="true" ma:internalName="MediaServiceEventHashCode" ma:readOnly="true">
      <xsd:simpleType>
        <xsd:restriction base="dms:Text"/>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DateTaken" ma:index="19" nillable="true" ma:displayName="MediaServiceDateTaken" ma:hidden="true" ma:indexed="true" ma:internalName="MediaServiceDateTaken" ma:readOnly="true">
      <xsd:simpleType>
        <xsd:restriction base="dms:Text"/>
      </xsd:simpleType>
    </xsd:element>
    <xsd:element name="MediaServiceSystemTags" ma:index="20" nillable="true" ma:displayName="MediaServiceSystemTags" ma:hidden="true" ma:internalName="MediaServiceSystemTags" ma:readOnly="true">
      <xsd:simpleType>
        <xsd:restriction base="dms:Note"/>
      </xsd:simpleType>
    </xsd:element>
    <xsd:element name="MediaServiceSearchProperties" ma:index="21" nillable="true" ma:displayName="MediaServiceSearchProperties" ma:hidden="true" ma:internalName="MediaServiceSearchProperties" ma:readOnly="true">
      <xsd:simpleType>
        <xsd:restriction base="dms:Note"/>
      </xsd:simpleType>
    </xsd:element>
    <xsd:element name="MediaLengthInSeconds" ma:index="22" nillable="true" ma:displayName="MediaLengthInSeconds" ma:hidden="true" ma:internalName="MediaLengthInSeconds" ma:readOnly="true">
      <xsd:simpleType>
        <xsd:restriction base="dms:Unknown"/>
      </xsd:simpleType>
    </xsd:element>
    <xsd:element name="MediaServiceLocation" ma:index="23" nillable="true" ma:displayName="Location" ma:indexed="true" ma:internalName="MediaServiceLocation"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activity xmlns="b2b9d7ee-dac8-4ccb-ade2-b079d248b24c"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C0205725-E542-4943-A76E-DDB969D13618}">
  <ds:schemaRefs>
    <ds:schemaRef ds:uri="25b0de4e-d4cb-4330-82a2-45a1ed096b97"/>
    <ds:schemaRef ds:uri="b2b9d7ee-dac8-4ccb-ade2-b079d248b24c"/>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DE21580A-BA72-49CF-93A9-3D2133E345D9}">
  <ds:schemaRefs>
    <ds:schemaRef ds:uri="http://purl.org/dc/dcmitype/"/>
    <ds:schemaRef ds:uri="http://www.w3.org/XML/1998/namespace"/>
    <ds:schemaRef ds:uri="http://purl.org/dc/terms/"/>
    <ds:schemaRef ds:uri="http://purl.org/dc/elements/1.1/"/>
    <ds:schemaRef ds:uri="http://schemas.microsoft.com/office/infopath/2007/PartnerControls"/>
    <ds:schemaRef ds:uri="http://schemas.microsoft.com/office/2006/documentManagement/types"/>
    <ds:schemaRef ds:uri="http://schemas.openxmlformats.org/package/2006/metadata/core-properties"/>
    <ds:schemaRef ds:uri="b2b9d7ee-dac8-4ccb-ade2-b079d248b24c"/>
    <ds:schemaRef ds:uri="25b0de4e-d4cb-4330-82a2-45a1ed096b97"/>
    <ds:schemaRef ds:uri="http://schemas.microsoft.com/office/2006/metadata/properties"/>
  </ds:schemaRefs>
</ds:datastoreItem>
</file>

<file path=customXml/itemProps3.xml><?xml version="1.0" encoding="utf-8"?>
<ds:datastoreItem xmlns:ds="http://schemas.openxmlformats.org/officeDocument/2006/customXml" ds:itemID="{752D40B4-B7DA-4F8F-A58D-8C2E2E39C70A}">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CAR Documentation Expendables</Template>
  <TotalTime>11059</TotalTime>
  <Words>6052</Words>
  <Application>Microsoft Macintosh PowerPoint</Application>
  <PresentationFormat>Widescreen</PresentationFormat>
  <Paragraphs>1287</Paragraphs>
  <Slides>215</Slides>
  <Notes>215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215</vt:i4>
      </vt:variant>
    </vt:vector>
  </HeadingPairs>
  <TitlesOfParts>
    <vt:vector size="221" baseType="lpstr">
      <vt:lpstr>Aptos</vt:lpstr>
      <vt:lpstr>Arial</vt:lpstr>
      <vt:lpstr>Calibri</vt:lpstr>
      <vt:lpstr>Calibri Light</vt:lpstr>
      <vt:lpstr>Helvetica Neue Medium</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Putmon, Kendall</dc:creator>
  <cp:lastModifiedBy>Aranha, Vivian</cp:lastModifiedBy>
  <cp:revision>466</cp:revision>
  <dcterms:created xsi:type="dcterms:W3CDTF">2024-05-02T15:10:31Z</dcterms:created>
  <dcterms:modified xsi:type="dcterms:W3CDTF">2025-02-04T04:28:29Z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0x0101005AA33E54C08B834E960A4173EA47D196</vt:lpwstr>
  </property>
</Properties>
</file>