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94333-E2F5-F84A-F1D6-B25DA67B6C1C}" v="1302" dt="2024-09-05T15:15:43.830"/>
    <p1510:client id="{26EAE42C-FBEB-A07B-DCDD-8110EA33620C}" v="6" dt="2024-09-04T11:34:04.142"/>
    <p1510:client id="{804CC410-DB2F-BB27-A398-787010CE6965}" v="29" dt="2024-09-05T17:14:41.238"/>
    <p1510:client id="{CED93CAE-E36F-201E-A343-7E3048B09440}" v="4" dt="2024-09-05T17:13:13.318"/>
    <p1510:client id="{FB884924-55A8-93CB-7F86-8B379416BA59}" v="5" dt="2024-09-05T15:44:44.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567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8778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5806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4749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8992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1068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521936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207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24995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9256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9706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433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334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43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36104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a:p>
        </p:txBody>
      </p:sp>
    </p:spTree>
    <p:extLst>
      <p:ext uri="{BB962C8B-B14F-4D97-AF65-F5344CB8AC3E}">
        <p14:creationId xmlns:p14="http://schemas.microsoft.com/office/powerpoint/2010/main" val="184246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2007628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F138627-9B28-B2A8-BA47-F3071D17ECB5}"/>
              </a:ext>
            </a:extLst>
          </p:cNvPr>
          <p:cNvSpPr txBox="1"/>
          <p:nvPr/>
        </p:nvSpPr>
        <p:spPr>
          <a:xfrm>
            <a:off x="744690" y="3072083"/>
            <a:ext cx="906272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STUDENT NAME: S.MADHUMITHA</a:t>
            </a:r>
          </a:p>
          <a:p>
            <a:r>
              <a:rPr lang="en-US" sz="2400">
                <a:ea typeface="+mn-lt"/>
                <a:cs typeface="+mn-lt"/>
              </a:rPr>
              <a:t>REGISTER NO:312217127 </a:t>
            </a:r>
            <a:endParaRPr lang="en-US">
              <a:ea typeface="+mn-lt"/>
              <a:cs typeface="+mn-lt"/>
            </a:endParaRPr>
          </a:p>
          <a:p>
            <a:r>
              <a:rPr lang="en-US" sz="2400">
                <a:ea typeface="+mn-lt"/>
                <a:cs typeface="+mn-lt"/>
              </a:rPr>
              <a:t>Naan </a:t>
            </a:r>
            <a:r>
              <a:rPr lang="en-US" sz="2400" err="1">
                <a:ea typeface="+mn-lt"/>
                <a:cs typeface="+mn-lt"/>
              </a:rPr>
              <a:t>mudhalvan</a:t>
            </a:r>
            <a:r>
              <a:rPr lang="en-US" sz="2400">
                <a:ea typeface="+mn-lt"/>
                <a:cs typeface="+mn-lt"/>
              </a:rPr>
              <a:t> ID:88086431240D388B19845E7EC2B94F69</a:t>
            </a:r>
            <a:endParaRPr lang="en-US">
              <a:ea typeface="+mn-lt"/>
              <a:cs typeface="+mn-lt"/>
            </a:endParaRPr>
          </a:p>
          <a:p>
            <a:r>
              <a:rPr lang="en-US" sz="2400" err="1">
                <a:ea typeface="+mn-lt"/>
                <a:cs typeface="+mn-lt"/>
              </a:rPr>
              <a:t>DEPARTMENT:B.Com</a:t>
            </a:r>
            <a:r>
              <a:rPr lang="en-US" sz="2400">
                <a:ea typeface="+mn-lt"/>
                <a:cs typeface="+mn-lt"/>
              </a:rPr>
              <a:t> Computer application </a:t>
            </a:r>
            <a:endParaRPr lang="en-US">
              <a:ea typeface="+mn-lt"/>
              <a:cs typeface="+mn-lt"/>
            </a:endParaRPr>
          </a:p>
          <a:p>
            <a:r>
              <a:rPr lang="en-US" sz="2400">
                <a:ea typeface="+mn-lt"/>
                <a:cs typeface="+mn-lt"/>
              </a:rPr>
              <a:t>COLLEGE: Shri </a:t>
            </a:r>
            <a:r>
              <a:rPr lang="en-US" sz="2400" err="1">
                <a:ea typeface="+mn-lt"/>
                <a:cs typeface="+mn-lt"/>
              </a:rPr>
              <a:t>krishnaswamy</a:t>
            </a:r>
            <a:r>
              <a:rPr lang="en-US" sz="2400">
                <a:ea typeface="+mn-lt"/>
                <a:cs typeface="+mn-lt"/>
              </a:rPr>
              <a:t> college for women </a:t>
            </a:r>
            <a:endParaRPr lang="en-US">
              <a:ea typeface="+mn-lt"/>
              <a:cs typeface="+mn-lt"/>
            </a:endParaRPr>
          </a:p>
        </p:txBody>
      </p:sp>
      <p:sp>
        <p:nvSpPr>
          <p:cNvPr id="3" name="TextBox 2">
            <a:extLst>
              <a:ext uri="{FF2B5EF4-FFF2-40B4-BE49-F238E27FC236}">
                <a16:creationId xmlns:a16="http://schemas.microsoft.com/office/drawing/2014/main" xmlns="" id="{01399E11-1682-3D0F-18F9-54C94F46F8E5}"/>
              </a:ext>
            </a:extLst>
          </p:cNvPr>
          <p:cNvSpPr txBox="1"/>
          <p:nvPr/>
        </p:nvSpPr>
        <p:spPr>
          <a:xfrm>
            <a:off x="1258311" y="315206"/>
            <a:ext cx="93386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mn-lt"/>
                <a:cs typeface="+mn-lt"/>
              </a:rPr>
              <a:t>Employee Data Analysis using Excel</a:t>
            </a:r>
          </a:p>
        </p:txBody>
      </p:sp>
    </p:spTree>
    <p:extLst>
      <p:ext uri="{BB962C8B-B14F-4D97-AF65-F5344CB8AC3E}">
        <p14:creationId xmlns:p14="http://schemas.microsoft.com/office/powerpoint/2010/main" val="3204578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633C045-2D4B-D6B3-B59C-B69BD87A09D9}"/>
              </a:ext>
            </a:extLst>
          </p:cNvPr>
          <p:cNvSpPr txBox="1"/>
          <p:nvPr/>
        </p:nvSpPr>
        <p:spPr>
          <a:xfrm>
            <a:off x="388130" y="470461"/>
            <a:ext cx="11479250"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MODELLING Data Cleaning: </a:t>
            </a:r>
          </a:p>
          <a:p>
            <a:endParaRPr lang="en-US">
              <a:ea typeface="+mn-lt"/>
              <a:cs typeface="+mn-lt"/>
            </a:endParaRPr>
          </a:p>
          <a:p>
            <a:r>
              <a:rPr lang="en-US" sz="2800">
                <a:ea typeface="+mn-lt"/>
                <a:cs typeface="+mn-lt"/>
              </a:rPr>
              <a:t>Ensure data consistency, handle missing values, and categorize variables. Descriptive Analysis: Use pivot tables and charts to visualize salary distribution by department, role, and other factors. Comparative Analysis: Compare internal salary data against industry benchmarks using VLOOKUP and INDEX-MATCH functions. Regression Analysis: Build a regression model to understand the factors influencing salary levels. Scenario Analysis: Use What-If Analysis to simulate the impact of different compensation strategies. Visualization: Develop dashboards to present key findings and recommendations. </a:t>
            </a:r>
            <a:endParaRPr lang="en-US" sz="2800"/>
          </a:p>
        </p:txBody>
      </p:sp>
    </p:spTree>
    <p:extLst>
      <p:ext uri="{BB962C8B-B14F-4D97-AF65-F5344CB8AC3E}">
        <p14:creationId xmlns:p14="http://schemas.microsoft.com/office/powerpoint/2010/main" val="165452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E72D25-E965-4DE1-ED36-C3A2DABDE0C9}"/>
              </a:ext>
            </a:extLst>
          </p:cNvPr>
          <p:cNvSpPr txBox="1"/>
          <p:nvPr/>
        </p:nvSpPr>
        <p:spPr>
          <a:xfrm>
            <a:off x="399891" y="364607"/>
            <a:ext cx="1136163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RESULTS </a:t>
            </a:r>
            <a:endParaRPr lang="en-US" sz="2800"/>
          </a:p>
          <a:p>
            <a:endParaRPr lang="en-US" sz="2800">
              <a:ea typeface="+mn-lt"/>
              <a:cs typeface="+mn-lt"/>
            </a:endParaRPr>
          </a:p>
          <a:p>
            <a:r>
              <a:rPr lang="en-US" sz="2800">
                <a:ea typeface="+mn-lt"/>
                <a:cs typeface="+mn-lt"/>
              </a:rPr>
              <a:t>Key Insights:</a:t>
            </a:r>
            <a:endParaRPr lang="en-US" sz="2800"/>
          </a:p>
          <a:p>
            <a:r>
              <a:rPr lang="en-US" sz="2800">
                <a:ea typeface="+mn-lt"/>
                <a:cs typeface="+mn-lt"/>
              </a:rPr>
              <a:t> Identify departments or roles with significant salary disparities, gender pay gaps, and areas where salaries fall below industry standards .Model Outputs: The regression model highlights the most significant predictors of salary, such as years of experience and education level. Scenario Analysis: Shows the potential impact on the overall budget if salaries are adjusted to match industry standards or to correct identified disparities. </a:t>
            </a:r>
            <a:endParaRPr lang="en-US" sz="2800"/>
          </a:p>
        </p:txBody>
      </p:sp>
    </p:spTree>
    <p:extLst>
      <p:ext uri="{BB962C8B-B14F-4D97-AF65-F5344CB8AC3E}">
        <p14:creationId xmlns:p14="http://schemas.microsoft.com/office/powerpoint/2010/main" val="295357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different colored lines&#10;&#10;Description automatically generated">
            <a:extLst>
              <a:ext uri="{FF2B5EF4-FFF2-40B4-BE49-F238E27FC236}">
                <a16:creationId xmlns:a16="http://schemas.microsoft.com/office/drawing/2014/main" xmlns="" id="{6043044C-D59D-E21E-C461-855138BEC112}"/>
              </a:ext>
            </a:extLst>
          </p:cNvPr>
          <p:cNvPicPr>
            <a:picLocks noChangeAspect="1"/>
          </p:cNvPicPr>
          <p:nvPr/>
        </p:nvPicPr>
        <p:blipFill>
          <a:blip r:embed="rId2"/>
          <a:stretch>
            <a:fillRect/>
          </a:stretch>
        </p:blipFill>
        <p:spPr>
          <a:xfrm>
            <a:off x="2642980" y="1313690"/>
            <a:ext cx="5989430" cy="3678444"/>
          </a:xfrm>
          <a:prstGeom prst="rect">
            <a:avLst/>
          </a:prstGeom>
        </p:spPr>
      </p:pic>
    </p:spTree>
    <p:extLst>
      <p:ext uri="{BB962C8B-B14F-4D97-AF65-F5344CB8AC3E}">
        <p14:creationId xmlns:p14="http://schemas.microsoft.com/office/powerpoint/2010/main" val="284291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14763B8-5C86-28FA-03C8-B931AC10C486}"/>
              </a:ext>
            </a:extLst>
          </p:cNvPr>
          <p:cNvSpPr txBox="1"/>
          <p:nvPr/>
        </p:nvSpPr>
        <p:spPr>
          <a:xfrm>
            <a:off x="329322" y="352846"/>
            <a:ext cx="1151453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mn-lt"/>
                <a:cs typeface="+mn-lt"/>
              </a:rPr>
              <a:t>conclusion </a:t>
            </a:r>
          </a:p>
          <a:p>
            <a:endParaRPr lang="en-US" sz="3600">
              <a:ea typeface="+mn-lt"/>
              <a:cs typeface="+mn-lt"/>
            </a:endParaRPr>
          </a:p>
          <a:p>
            <a:endParaRPr lang="en-US">
              <a:ea typeface="+mn-lt"/>
              <a:cs typeface="+mn-lt"/>
            </a:endParaRPr>
          </a:p>
          <a:p>
            <a:endParaRPr lang="en-US">
              <a:ea typeface="+mn-lt"/>
              <a:cs typeface="+mn-lt"/>
            </a:endParaRPr>
          </a:p>
          <a:p>
            <a:r>
              <a:rPr lang="en-US" sz="2800">
                <a:ea typeface="+mn-lt"/>
                <a:cs typeface="+mn-lt"/>
              </a:rPr>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 This outline should help you structure a report or presentation on salary and compensation analysis using Excel data modeling</a:t>
            </a:r>
            <a:endParaRPr lang="en-US" sz="2800"/>
          </a:p>
        </p:txBody>
      </p:sp>
    </p:spTree>
    <p:extLst>
      <p:ext uri="{BB962C8B-B14F-4D97-AF65-F5344CB8AC3E}">
        <p14:creationId xmlns:p14="http://schemas.microsoft.com/office/powerpoint/2010/main" val="287033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780B17F-E7FA-5D4B-2736-59A2DE92D6D6}"/>
              </a:ext>
            </a:extLst>
          </p:cNvPr>
          <p:cNvSpPr txBox="1"/>
          <p:nvPr/>
        </p:nvSpPr>
        <p:spPr>
          <a:xfrm>
            <a:off x="213360" y="467360"/>
            <a:ext cx="6959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PROJECT TITLE </a:t>
            </a:r>
          </a:p>
        </p:txBody>
      </p:sp>
      <p:sp>
        <p:nvSpPr>
          <p:cNvPr id="3" name="TextBox 2">
            <a:extLst>
              <a:ext uri="{FF2B5EF4-FFF2-40B4-BE49-F238E27FC236}">
                <a16:creationId xmlns:a16="http://schemas.microsoft.com/office/drawing/2014/main" xmlns="" id="{3699C59E-D6A4-7F8F-9F39-32DA51C736FB}"/>
              </a:ext>
            </a:extLst>
          </p:cNvPr>
          <p:cNvSpPr txBox="1"/>
          <p:nvPr/>
        </p:nvSpPr>
        <p:spPr>
          <a:xfrm>
            <a:off x="898071" y="1714499"/>
            <a:ext cx="89671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EMPLOYEE PERFORMANCE ANAYSIS</a:t>
            </a:r>
          </a:p>
          <a:p>
            <a:r>
              <a:rPr lang="en-US" sz="2800"/>
              <a:t>USING EXCEL</a:t>
            </a:r>
          </a:p>
          <a:p>
            <a:endParaRPr lang="en-US" sz="2800"/>
          </a:p>
        </p:txBody>
      </p:sp>
    </p:spTree>
    <p:extLst>
      <p:ext uri="{BB962C8B-B14F-4D97-AF65-F5344CB8AC3E}">
        <p14:creationId xmlns:p14="http://schemas.microsoft.com/office/powerpoint/2010/main" val="330158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568B2F-D9F4-D15A-C61E-1B309583777C}"/>
              </a:ext>
            </a:extLst>
          </p:cNvPr>
          <p:cNvSpPr txBox="1"/>
          <p:nvPr/>
        </p:nvSpPr>
        <p:spPr>
          <a:xfrm>
            <a:off x="802020" y="1105420"/>
            <a:ext cx="11761527"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AGENDA</a:t>
            </a:r>
            <a:endParaRPr lang="en-US" sz="3200"/>
          </a:p>
          <a:p>
            <a:endParaRPr lang="en-US"/>
          </a:p>
          <a:p>
            <a:endParaRPr lang="en-US">
              <a:ea typeface="+mn-lt"/>
              <a:cs typeface="+mn-lt"/>
            </a:endParaRPr>
          </a:p>
          <a:p>
            <a:endParaRPr lang="en-US"/>
          </a:p>
          <a:p>
            <a:r>
              <a:rPr lang="en-US" sz="2800">
                <a:ea typeface="+mn-lt"/>
                <a:cs typeface="+mn-lt"/>
              </a:rPr>
              <a:t>1.Problem Statement</a:t>
            </a:r>
          </a:p>
          <a:p>
            <a:r>
              <a:rPr lang="en-US" sz="2800">
                <a:ea typeface="+mn-lt"/>
                <a:cs typeface="+mn-lt"/>
              </a:rPr>
              <a:t>2.Project Overview </a:t>
            </a:r>
          </a:p>
          <a:p>
            <a:r>
              <a:rPr lang="en-US" sz="2800">
                <a:ea typeface="+mn-lt"/>
                <a:cs typeface="+mn-lt"/>
              </a:rPr>
              <a:t>3.End Users </a:t>
            </a:r>
          </a:p>
          <a:p>
            <a:r>
              <a:rPr lang="en-US" sz="2800">
                <a:ea typeface="+mn-lt"/>
                <a:cs typeface="+mn-lt"/>
              </a:rPr>
              <a:t>4.Our Solution and Proposition </a:t>
            </a:r>
          </a:p>
          <a:p>
            <a:r>
              <a:rPr lang="en-US" sz="2800">
                <a:ea typeface="+mn-lt"/>
                <a:cs typeface="+mn-lt"/>
              </a:rPr>
              <a:t>5.Dataset Description </a:t>
            </a:r>
          </a:p>
          <a:p>
            <a:r>
              <a:rPr lang="en-US" sz="2800">
                <a:ea typeface="+mn-lt"/>
                <a:cs typeface="+mn-lt"/>
              </a:rPr>
              <a:t>6.Modelling Approach </a:t>
            </a:r>
          </a:p>
          <a:p>
            <a:r>
              <a:rPr lang="en-US" sz="2800">
                <a:ea typeface="+mn-lt"/>
                <a:cs typeface="+mn-lt"/>
              </a:rPr>
              <a:t>7.Results and Discussion </a:t>
            </a:r>
          </a:p>
          <a:p>
            <a:r>
              <a:rPr lang="en-US" sz="2800">
                <a:ea typeface="+mn-lt"/>
                <a:cs typeface="+mn-lt"/>
              </a:rPr>
              <a:t>8.Conclusion </a:t>
            </a:r>
          </a:p>
          <a:p>
            <a:endParaRPr lang="en-US" sz="2800"/>
          </a:p>
        </p:txBody>
      </p:sp>
    </p:spTree>
    <p:extLst>
      <p:ext uri="{BB962C8B-B14F-4D97-AF65-F5344CB8AC3E}">
        <p14:creationId xmlns:p14="http://schemas.microsoft.com/office/powerpoint/2010/main" val="151613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63B4313-C96B-B8C4-BE69-11D7B830F951}"/>
              </a:ext>
            </a:extLst>
          </p:cNvPr>
          <p:cNvSpPr txBox="1"/>
          <p:nvPr/>
        </p:nvSpPr>
        <p:spPr>
          <a:xfrm>
            <a:off x="235230" y="235230"/>
            <a:ext cx="1173800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PROBLEM STATEMENT </a:t>
            </a:r>
          </a:p>
          <a:p>
            <a:endParaRPr lang="en-US">
              <a:ea typeface="+mn-lt"/>
              <a:cs typeface="+mn-lt"/>
            </a:endParaRPr>
          </a:p>
          <a:p>
            <a:endParaRPr lang="en-US">
              <a:ea typeface="+mn-lt"/>
              <a:cs typeface="+mn-lt"/>
            </a:endParaRPr>
          </a:p>
          <a:p>
            <a:endParaRPr lang="en-US">
              <a:ea typeface="+mn-lt"/>
              <a:cs typeface="+mn-lt"/>
            </a:endParaRPr>
          </a:p>
          <a:p>
            <a:r>
              <a:rPr lang="en-US" sz="2400">
                <a:ea typeface="+mn-lt"/>
                <a:cs typeface="+mn-lt"/>
              </a:rPr>
              <a:t>The organization is facing challenges in ensuring fair and competitive</a:t>
            </a:r>
          </a:p>
          <a:p>
            <a:r>
              <a:rPr lang="en-US" sz="2400">
                <a:ea typeface="+mn-lt"/>
                <a:cs typeface="+mn-lt"/>
              </a:rPr>
              <a:t> compensation across various departments. There is a need for</a:t>
            </a:r>
          </a:p>
          <a:p>
            <a:r>
              <a:rPr lang="en-US" sz="2400">
                <a:ea typeface="+mn-lt"/>
                <a:cs typeface="+mn-lt"/>
              </a:rPr>
              <a:t> an in-depth analysis of salary distribution, identification of any disparities,</a:t>
            </a:r>
          </a:p>
          <a:p>
            <a:r>
              <a:rPr lang="en-US" sz="2400">
                <a:ea typeface="+mn-lt"/>
                <a:cs typeface="+mn-lt"/>
              </a:rPr>
              <a:t> and recommendations for improvements to align with industry standards</a:t>
            </a:r>
          </a:p>
        </p:txBody>
      </p:sp>
    </p:spTree>
    <p:extLst>
      <p:ext uri="{BB962C8B-B14F-4D97-AF65-F5344CB8AC3E}">
        <p14:creationId xmlns:p14="http://schemas.microsoft.com/office/powerpoint/2010/main" val="245338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C8252E3-69F7-554E-EE11-30267133C233}"/>
              </a:ext>
            </a:extLst>
          </p:cNvPr>
          <p:cNvSpPr txBox="1"/>
          <p:nvPr/>
        </p:nvSpPr>
        <p:spPr>
          <a:xfrm>
            <a:off x="374114" y="364005"/>
            <a:ext cx="10185482"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PROJECT OVERVIEW</a:t>
            </a:r>
          </a:p>
          <a:p>
            <a:endParaRPr lang="en-US"/>
          </a:p>
          <a:p>
            <a:endParaRPr lang="en-US"/>
          </a:p>
          <a:p>
            <a:r>
              <a:rPr lang="en-US"/>
              <a:t> </a:t>
            </a:r>
            <a:r>
              <a:rPr lang="en-US" sz="280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extLst>
      <p:ext uri="{BB962C8B-B14F-4D97-AF65-F5344CB8AC3E}">
        <p14:creationId xmlns:p14="http://schemas.microsoft.com/office/powerpoint/2010/main" val="160363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CFD1B48-0FBF-4500-B81A-408F4694C132}"/>
              </a:ext>
            </a:extLst>
          </p:cNvPr>
          <p:cNvSpPr txBox="1"/>
          <p:nvPr/>
        </p:nvSpPr>
        <p:spPr>
          <a:xfrm>
            <a:off x="1259840" y="497840"/>
            <a:ext cx="8869680"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WHOARE THE END USERS?</a:t>
            </a:r>
          </a:p>
          <a:p>
            <a:endParaRPr lang="en-US"/>
          </a:p>
          <a:p>
            <a:r>
              <a:rPr lang="en-US">
                <a:ea typeface="+mn-lt"/>
                <a:cs typeface="+mn-lt"/>
              </a:rPr>
              <a:t> </a:t>
            </a:r>
            <a:r>
              <a:rPr lang="en-US" sz="2800">
                <a:ea typeface="+mn-lt"/>
                <a:cs typeface="+mn-lt"/>
              </a:rPr>
              <a:t>HR Department: To use the insights for refining compensation policies. </a:t>
            </a:r>
          </a:p>
          <a:p>
            <a:r>
              <a:rPr lang="en-US" sz="2800">
                <a:ea typeface="+mn-lt"/>
                <a:cs typeface="+mn-lt"/>
              </a:rPr>
              <a:t>Management: To ensure equitable and competitive salary distribution.</a:t>
            </a:r>
          </a:p>
          <a:p>
            <a:r>
              <a:rPr lang="en-US" sz="2800">
                <a:ea typeface="+mn-lt"/>
                <a:cs typeface="+mn-lt"/>
              </a:rPr>
              <a:t>Finance Team: To allocate budget efficiently and plan for salary adjustments. </a:t>
            </a:r>
          </a:p>
          <a:p>
            <a:r>
              <a:rPr lang="en-US" sz="2800">
                <a:ea typeface="+mn-lt"/>
                <a:cs typeface="+mn-lt"/>
              </a:rPr>
              <a:t>Employees: Indirectly, to ensure fair compensation aligned with industry standards. </a:t>
            </a:r>
            <a:endParaRPr lang="en-US" sz="2800"/>
          </a:p>
        </p:txBody>
      </p:sp>
    </p:spTree>
    <p:extLst>
      <p:ext uri="{BB962C8B-B14F-4D97-AF65-F5344CB8AC3E}">
        <p14:creationId xmlns:p14="http://schemas.microsoft.com/office/powerpoint/2010/main" val="155366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686312E-B57D-84E1-6C52-19AFD1C1D75E}"/>
              </a:ext>
            </a:extLst>
          </p:cNvPr>
          <p:cNvSpPr txBox="1"/>
          <p:nvPr/>
        </p:nvSpPr>
        <p:spPr>
          <a:xfrm>
            <a:off x="164661" y="164661"/>
            <a:ext cx="11596865"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OUR SOLUTIONAND ITS VALUE PROPOSITION</a:t>
            </a:r>
          </a:p>
          <a:p>
            <a:endParaRPr lang="en-US">
              <a:ea typeface="+mn-lt"/>
              <a:cs typeface="+mn-lt"/>
            </a:endParaRPr>
          </a:p>
          <a:p>
            <a:endParaRPr lang="en-US">
              <a:ea typeface="+mn-lt"/>
              <a:cs typeface="+mn-lt"/>
            </a:endParaRPr>
          </a:p>
          <a:p>
            <a:endParaRPr lang="en-US">
              <a:ea typeface="+mn-lt"/>
              <a:cs typeface="+mn-lt"/>
            </a:endParaRPr>
          </a:p>
          <a:p>
            <a:r>
              <a:rPr lang="en-US" sz="2400">
                <a:ea typeface="+mn-lt"/>
                <a:cs typeface="+mn-lt"/>
              </a:rPr>
              <a:t> </a:t>
            </a:r>
            <a:r>
              <a:rPr lang="en-US" sz="2800">
                <a:ea typeface="+mn-lt"/>
                <a:cs typeface="+mn-lt"/>
              </a:rPr>
              <a:t>We propose to create a comprehensive Excel based model that allows the organization to: Analyze current salary distributions. Compare salaries against industry benchmarks. Identify disparities across departments, genders, and roles. Forecast the financial impact of proposed salary adjustments. Develop recommendations for aligning compensation with market standards. </a:t>
            </a:r>
            <a:endParaRPr lang="en-US" sz="2800"/>
          </a:p>
        </p:txBody>
      </p:sp>
    </p:spTree>
    <p:extLst>
      <p:ext uri="{BB962C8B-B14F-4D97-AF65-F5344CB8AC3E}">
        <p14:creationId xmlns:p14="http://schemas.microsoft.com/office/powerpoint/2010/main" val="1783418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B5C86F2-00DD-850F-6A20-E9F564A74796}"/>
              </a:ext>
            </a:extLst>
          </p:cNvPr>
          <p:cNvSpPr txBox="1"/>
          <p:nvPr/>
        </p:nvSpPr>
        <p:spPr>
          <a:xfrm>
            <a:off x="376369" y="329322"/>
            <a:ext cx="11632150"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Dataset Description</a:t>
            </a:r>
          </a:p>
          <a:p>
            <a:endParaRPr lang="en-US" sz="3200">
              <a:ea typeface="+mn-lt"/>
              <a:cs typeface="+mn-lt"/>
            </a:endParaRPr>
          </a:p>
          <a:p>
            <a:endParaRPr lang="en-US">
              <a:ea typeface="+mn-lt"/>
              <a:cs typeface="+mn-lt"/>
            </a:endParaRPr>
          </a:p>
          <a:p>
            <a:r>
              <a:rPr lang="en-US" sz="2800">
                <a:ea typeface="+mn-lt"/>
                <a:cs typeface="+mn-lt"/>
              </a:rPr>
              <a:t> Employee Data: Age, gender, department, years of experience, education level, role, and current salary. Industry Benchmark Data: Average salaries for similar roles across the industry. Financial Data: Budget allocations for salaries, historical salary adjustments, and benefits. </a:t>
            </a:r>
            <a:endParaRPr lang="en-US" sz="2800"/>
          </a:p>
        </p:txBody>
      </p:sp>
    </p:spTree>
    <p:extLst>
      <p:ext uri="{BB962C8B-B14F-4D97-AF65-F5344CB8AC3E}">
        <p14:creationId xmlns:p14="http://schemas.microsoft.com/office/powerpoint/2010/main" val="145043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46F65F8-C85E-6CC3-77DA-58BF30CFEE0C}"/>
              </a:ext>
            </a:extLst>
          </p:cNvPr>
          <p:cNvSpPr txBox="1"/>
          <p:nvPr/>
        </p:nvSpPr>
        <p:spPr>
          <a:xfrm>
            <a:off x="376368" y="341084"/>
            <a:ext cx="1149101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THE "WOW" IN OUR SOLUTION</a:t>
            </a:r>
          </a:p>
          <a:p>
            <a:endParaRPr lang="en-US">
              <a:ea typeface="+mn-lt"/>
              <a:cs typeface="+mn-lt"/>
            </a:endParaRPr>
          </a:p>
          <a:p>
            <a:endParaRPr lang="en-US">
              <a:ea typeface="+mn-lt"/>
              <a:cs typeface="+mn-lt"/>
            </a:endParaRPr>
          </a:p>
          <a:p>
            <a:r>
              <a:rPr lang="en-US">
                <a:ea typeface="+mn-lt"/>
                <a:cs typeface="+mn-lt"/>
              </a:rPr>
              <a:t> </a:t>
            </a:r>
            <a:r>
              <a:rPr lang="en-US" sz="2800">
                <a:ea typeface="+mn-lt"/>
                <a:cs typeface="+mn-lt"/>
              </a:rPr>
              <a:t>We propose to create a comprehensive Excel based model that allows the organization to: Analyze current salary distributions. Compare salaries against industry benchmarks. Identify disparities across departments, genders, and roles. Forecast the financial impact of proposed salary adjustments. Develop recommendations for aligning compensation with market standards. </a:t>
            </a:r>
          </a:p>
          <a:p>
            <a:endParaRPr lang="en-US" sz="2800"/>
          </a:p>
          <a:p>
            <a:endParaRPr lang="en-US" sz="2800"/>
          </a:p>
          <a:p>
            <a:endParaRPr lang="en-US" sz="2800"/>
          </a:p>
        </p:txBody>
      </p:sp>
    </p:spTree>
    <p:extLst>
      <p:ext uri="{BB962C8B-B14F-4D97-AF65-F5344CB8AC3E}">
        <p14:creationId xmlns:p14="http://schemas.microsoft.com/office/powerpoint/2010/main" val="34850438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299</Words>
  <Application>Microsoft Office PowerPoint</Application>
  <PresentationFormat>Custom</PresentationFormat>
  <Paragraphs>65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als1</dc:creator>
  <cp:lastModifiedBy>als1</cp:lastModifiedBy>
  <cp:revision>4</cp:revision>
  <dcterms:created xsi:type="dcterms:W3CDTF">2013-07-15T20:26:40Z</dcterms:created>
  <dcterms:modified xsi:type="dcterms:W3CDTF">2024-09-06T07:19:36Z</dcterms:modified>
</cp:coreProperties>
</file>