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9" r:id="rId5"/>
    <p:sldMasterId id="2147483681" r:id="rId6"/>
  </p:sldMasterIdLst>
  <p:notesMasterIdLst>
    <p:notesMasterId r:id="rId13"/>
  </p:notesMasterIdLst>
  <p:handoutMasterIdLst>
    <p:handoutMasterId r:id="rId14"/>
  </p:handoutMasterIdLst>
  <p:sldIdLst>
    <p:sldId id="258" r:id="rId7"/>
    <p:sldId id="309" r:id="rId8"/>
    <p:sldId id="310" r:id="rId9"/>
    <p:sldId id="311" r:id="rId10"/>
    <p:sldId id="312"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2" autoAdjust="0"/>
    <p:restoredTop sz="86712" autoAdjust="0"/>
  </p:normalViewPr>
  <p:slideViewPr>
    <p:cSldViewPr snapToGrid="0" snapToObjects="1">
      <p:cViewPr varScale="1">
        <p:scale>
          <a:sx n="109" d="100"/>
          <a:sy n="109" d="100"/>
        </p:scale>
        <p:origin x="672"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55" d="100"/>
          <a:sy n="155" d="100"/>
        </p:scale>
        <p:origin x="598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425C8D-C5AF-9F4F-9E24-5C2DC72753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21E46C-AA4E-214A-A45C-A09C6AE0B0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7442EA-0DF9-924B-8435-17D563E57ACA}" type="datetimeFigureOut">
              <a:rPr lang="en-US" smtClean="0"/>
              <a:t>10/16/25</a:t>
            </a:fld>
            <a:endParaRPr lang="en-US"/>
          </a:p>
        </p:txBody>
      </p:sp>
      <p:sp>
        <p:nvSpPr>
          <p:cNvPr id="4" name="Footer Placeholder 3">
            <a:extLst>
              <a:ext uri="{FF2B5EF4-FFF2-40B4-BE49-F238E27FC236}">
                <a16:creationId xmlns:a16="http://schemas.microsoft.com/office/drawing/2014/main" id="{40AAFBB1-2BB3-DA46-A158-0722D5A310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7D7EA5-B09A-264C-ABF4-E27232AD2E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321C2-EC5F-E04A-AFC0-A1F418A559B9}" type="slidenum">
              <a:rPr lang="en-US" smtClean="0"/>
              <a:t>‹#›</a:t>
            </a:fld>
            <a:endParaRPr lang="en-US"/>
          </a:p>
        </p:txBody>
      </p:sp>
    </p:spTree>
    <p:extLst>
      <p:ext uri="{BB962C8B-B14F-4D97-AF65-F5344CB8AC3E}">
        <p14:creationId xmlns:p14="http://schemas.microsoft.com/office/powerpoint/2010/main" val="1946381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955B6-3D2D-2944-B7F4-FE074C92CB41}" type="datetimeFigureOut">
              <a:rPr lang="en-US" smtClean="0"/>
              <a:t>10/16/25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6ACD0-BE8A-3D4B-8E89-B0E6ACFF594E}" type="slidenum">
              <a:rPr lang="en-US" smtClean="0"/>
              <a:t>‹#›</a:t>
            </a:fld>
            <a:endParaRPr lang="en-US"/>
          </a:p>
        </p:txBody>
      </p:sp>
    </p:spTree>
    <p:extLst>
      <p:ext uri="{BB962C8B-B14F-4D97-AF65-F5344CB8AC3E}">
        <p14:creationId xmlns:p14="http://schemas.microsoft.com/office/powerpoint/2010/main" val="38592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2</a:t>
            </a:fld>
            <a:endParaRPr lang="en-US"/>
          </a:p>
        </p:txBody>
      </p:sp>
    </p:spTree>
    <p:extLst>
      <p:ext uri="{BB962C8B-B14F-4D97-AF65-F5344CB8AC3E}">
        <p14:creationId xmlns:p14="http://schemas.microsoft.com/office/powerpoint/2010/main" val="2137360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976E31-1EA1-274A-A1AD-5915E61D3EEC}"/>
              </a:ext>
              <a:ext uri="{C183D7F6-B498-43B3-948B-1728B52AA6E4}">
                <adec:decorative xmlns:adec="http://schemas.microsoft.com/office/drawing/2017/decorative" val="1"/>
              </a:ext>
            </a:extLst>
          </p:cNvPr>
          <p:cNvSpPr/>
          <p:nvPr userDrawn="1"/>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NSW Sydney Logo">
            <a:extLst>
              <a:ext uri="{FF2B5EF4-FFF2-40B4-BE49-F238E27FC236}">
                <a16:creationId xmlns:a16="http://schemas.microsoft.com/office/drawing/2014/main" id="{F0BF8575-4955-BC4A-80DE-4BF637C59C7B}"/>
              </a:ext>
            </a:extLst>
          </p:cNvPr>
          <p:cNvPicPr>
            <a:picLocks noChangeAspect="1"/>
          </p:cNvPicPr>
          <p:nvPr userDrawn="1"/>
        </p:nvPicPr>
        <p:blipFill>
          <a:blip r:embed="rId2"/>
          <a:srcRect/>
          <a:stretch/>
        </p:blipFill>
        <p:spPr>
          <a:xfrm>
            <a:off x="10593240" y="522000"/>
            <a:ext cx="1188000" cy="1240241"/>
          </a:xfrm>
          <a:prstGeom prst="rect">
            <a:avLst/>
          </a:prstGeom>
        </p:spPr>
      </p:pic>
      <p:sp>
        <p:nvSpPr>
          <p:cNvPr id="10" name="Title Placeholder 1" descr="Click to edit master title style&#10;">
            <a:extLst>
              <a:ext uri="{FF2B5EF4-FFF2-40B4-BE49-F238E27FC236}">
                <a16:creationId xmlns:a16="http://schemas.microsoft.com/office/drawing/2014/main" id="{86AF8517-E0F0-4998-8AA8-25A0DD8EF33A}"/>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lvl1pPr>
              <a:defRPr sz="8000"/>
            </a:lvl1pPr>
          </a:lstStyle>
          <a:p>
            <a:r>
              <a:rPr lang="en-US"/>
              <a:t>Click to edit Master title style</a:t>
            </a:r>
            <a:endParaRPr lang="en-US" dirty="0"/>
          </a:p>
        </p:txBody>
      </p:sp>
      <p:sp>
        <p:nvSpPr>
          <p:cNvPr id="11" name="Text Placeholder 2" descr="Click to add secondary details&#10;">
            <a:extLst>
              <a:ext uri="{FF2B5EF4-FFF2-40B4-BE49-F238E27FC236}">
                <a16:creationId xmlns:a16="http://schemas.microsoft.com/office/drawing/2014/main" id="{D34C583A-86D7-4AD9-912C-AA86DC354559}"/>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331960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9D3B421E-C230-4985-A55F-249E4712D5D8}"/>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descr="Click to edit body text styles">
            <a:extLst>
              <a:ext uri="{FF2B5EF4-FFF2-40B4-BE49-F238E27FC236}">
                <a16:creationId xmlns:a16="http://schemas.microsoft.com/office/drawing/2014/main" id="{9F9B1106-1747-47C6-AD4D-1ED872037F9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descr="Click to add date Day/Month/Year">
            <a:extLst>
              <a:ext uri="{FF2B5EF4-FFF2-40B4-BE49-F238E27FC236}">
                <a16:creationId xmlns:a16="http://schemas.microsoft.com/office/drawing/2014/main" id="{EE6605EE-6C12-4B09-B328-5FC771964EB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16/10/2025</a:t>
            </a:fld>
            <a:endParaRPr lang="en-AU"/>
          </a:p>
        </p:txBody>
      </p:sp>
      <p:sp>
        <p:nvSpPr>
          <p:cNvPr id="5" name="Footer Placeholder 4" descr="Click to add a footer">
            <a:extLst>
              <a:ext uri="{FF2B5EF4-FFF2-40B4-BE49-F238E27FC236}">
                <a16:creationId xmlns:a16="http://schemas.microsoft.com/office/drawing/2014/main" id="{39B7F1C5-E024-4AB0-B408-32F5C1A10AB0}"/>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6" name="Slide Number Placeholder 5" descr="Click to add page number">
            <a:extLst>
              <a:ext uri="{FF2B5EF4-FFF2-40B4-BE49-F238E27FC236}">
                <a16:creationId xmlns:a16="http://schemas.microsoft.com/office/drawing/2014/main" id="{59489FD8-71FE-4137-8FE6-DC2A193CC355}"/>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dirty="0"/>
          </a:p>
        </p:txBody>
      </p:sp>
    </p:spTree>
    <p:extLst>
      <p:ext uri="{BB962C8B-B14F-4D97-AF65-F5344CB8AC3E}">
        <p14:creationId xmlns:p14="http://schemas.microsoft.com/office/powerpoint/2010/main" val="174817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3E085695-8E0F-403A-9CD7-62C032F7690D}"/>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descr="Click to edit body text styles on the left side of slide">
            <a:extLst>
              <a:ext uri="{FF2B5EF4-FFF2-40B4-BE49-F238E27FC236}">
                <a16:creationId xmlns:a16="http://schemas.microsoft.com/office/drawing/2014/main" id="{FC05A9F9-AE68-4F94-9E5E-068EE37349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descr="Click to edit body text styles on the right side of slide">
            <a:extLst>
              <a:ext uri="{FF2B5EF4-FFF2-40B4-BE49-F238E27FC236}">
                <a16:creationId xmlns:a16="http://schemas.microsoft.com/office/drawing/2014/main" id="{C93A7560-CAFD-4E61-95FB-BDA485201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descr="Click to add date Day/Month/Year">
            <a:extLst>
              <a:ext uri="{FF2B5EF4-FFF2-40B4-BE49-F238E27FC236}">
                <a16:creationId xmlns:a16="http://schemas.microsoft.com/office/drawing/2014/main" id="{99DDD9F1-1A2C-48B2-B5C9-C73A7289C32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16/10/2025</a:t>
            </a:fld>
            <a:endParaRPr lang="en-AU" dirty="0"/>
          </a:p>
        </p:txBody>
      </p:sp>
      <p:sp>
        <p:nvSpPr>
          <p:cNvPr id="6" name="Footer Placeholder 5" descr="Click to add a footer">
            <a:extLst>
              <a:ext uri="{FF2B5EF4-FFF2-40B4-BE49-F238E27FC236}">
                <a16:creationId xmlns:a16="http://schemas.microsoft.com/office/drawing/2014/main" id="{6B3D520C-6BAD-40E9-A2B0-8BFA83635E11}"/>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7" name="Slide Number Placeholder 6" descr="Click to add page number">
            <a:extLst>
              <a:ext uri="{FF2B5EF4-FFF2-40B4-BE49-F238E27FC236}">
                <a16:creationId xmlns:a16="http://schemas.microsoft.com/office/drawing/2014/main" id="{6E604E87-51E9-4833-AA93-39FB9ED72B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932208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915C9467-6CA3-4111-A4AE-FFD0F459C1D4}"/>
              </a:ext>
            </a:extLst>
          </p:cNvPr>
          <p:cNvSpPr>
            <a:spLocks noGrp="1"/>
          </p:cNvSpPr>
          <p:nvPr>
            <p:ph type="title"/>
          </p:nvPr>
        </p:nvSpPr>
        <p:spPr>
          <a:xfrm>
            <a:off x="839788" y="365125"/>
            <a:ext cx="10515600" cy="1325563"/>
          </a:xfrm>
        </p:spPr>
        <p:txBody>
          <a:bodyPr/>
          <a:lstStyle/>
          <a:p>
            <a:r>
              <a:rPr lang="en-US" dirty="0"/>
              <a:t>Click to edit Master title style</a:t>
            </a:r>
            <a:endParaRPr lang="en-AU" dirty="0"/>
          </a:p>
        </p:txBody>
      </p:sp>
      <p:sp>
        <p:nvSpPr>
          <p:cNvPr id="3" name="Text Placeholder 2" descr="Click to edit subheading style on the left hand side of slide">
            <a:extLst>
              <a:ext uri="{FF2B5EF4-FFF2-40B4-BE49-F238E27FC236}">
                <a16:creationId xmlns:a16="http://schemas.microsoft.com/office/drawing/2014/main" id="{CE09CDFA-8C89-4FC7-83CB-4B6BD3F0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descr="Click to edit body text styles on the left side of slide">
            <a:extLst>
              <a:ext uri="{FF2B5EF4-FFF2-40B4-BE49-F238E27FC236}">
                <a16:creationId xmlns:a16="http://schemas.microsoft.com/office/drawing/2014/main" id="{27C0D324-2CEE-48D7-AB8D-9EB56FF323B2}"/>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descr="Click to edit subheading style on the right hand side of slide">
            <a:extLst>
              <a:ext uri="{FF2B5EF4-FFF2-40B4-BE49-F238E27FC236}">
                <a16:creationId xmlns:a16="http://schemas.microsoft.com/office/drawing/2014/main" id="{535C84E4-E747-422F-823D-ABB103E22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descr="Click to edit body text styles on the right side of slide">
            <a:extLst>
              <a:ext uri="{FF2B5EF4-FFF2-40B4-BE49-F238E27FC236}">
                <a16:creationId xmlns:a16="http://schemas.microsoft.com/office/drawing/2014/main" id="{B06CBDB2-558E-4410-815E-BC17CE86EE31}"/>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descr="Click to add date Day/Month/Year">
            <a:extLst>
              <a:ext uri="{FF2B5EF4-FFF2-40B4-BE49-F238E27FC236}">
                <a16:creationId xmlns:a16="http://schemas.microsoft.com/office/drawing/2014/main" id="{7BD73ABA-F022-4A2D-BC50-6EFA1A189B4A}"/>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16/10/2025</a:t>
            </a:fld>
            <a:endParaRPr lang="en-AU"/>
          </a:p>
        </p:txBody>
      </p:sp>
      <p:sp>
        <p:nvSpPr>
          <p:cNvPr id="8" name="Footer Placeholder 7" descr="Click to add a footer">
            <a:extLst>
              <a:ext uri="{FF2B5EF4-FFF2-40B4-BE49-F238E27FC236}">
                <a16:creationId xmlns:a16="http://schemas.microsoft.com/office/drawing/2014/main" id="{0119AFDB-C42E-463D-B00B-B7C3F2C195ED}"/>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9" name="Slide Number Placeholder 8" descr="Click to add page number">
            <a:extLst>
              <a:ext uri="{FF2B5EF4-FFF2-40B4-BE49-F238E27FC236}">
                <a16:creationId xmlns:a16="http://schemas.microsoft.com/office/drawing/2014/main" id="{3508F5CF-1000-4107-8B86-354403242C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221480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3CB7D6A8-8593-4C21-938E-8349B6D2FBE3}"/>
              </a:ext>
            </a:extLst>
          </p:cNvPr>
          <p:cNvSpPr>
            <a:spLocks noGrp="1"/>
          </p:cNvSpPr>
          <p:nvPr>
            <p:ph type="title"/>
          </p:nvPr>
        </p:nvSpPr>
        <p:spPr/>
        <p:txBody>
          <a:bodyPr/>
          <a:lstStyle/>
          <a:p>
            <a:r>
              <a:rPr lang="en-US" dirty="0"/>
              <a:t>Click to edit Master title style</a:t>
            </a:r>
            <a:endParaRPr lang="en-AU" dirty="0"/>
          </a:p>
        </p:txBody>
      </p:sp>
      <p:sp>
        <p:nvSpPr>
          <p:cNvPr id="3" name="Date Placeholder 2" descr="Click to add date Day/Month/Year">
            <a:extLst>
              <a:ext uri="{FF2B5EF4-FFF2-40B4-BE49-F238E27FC236}">
                <a16:creationId xmlns:a16="http://schemas.microsoft.com/office/drawing/2014/main" id="{3F9A56A4-BCFE-444A-B799-3003156ECF65}"/>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16/10/2025</a:t>
            </a:fld>
            <a:endParaRPr lang="en-AU" dirty="0"/>
          </a:p>
        </p:txBody>
      </p:sp>
      <p:sp>
        <p:nvSpPr>
          <p:cNvPr id="4" name="Footer Placeholder 3" descr="Click to add a footer">
            <a:extLst>
              <a:ext uri="{FF2B5EF4-FFF2-40B4-BE49-F238E27FC236}">
                <a16:creationId xmlns:a16="http://schemas.microsoft.com/office/drawing/2014/main" id="{33661598-FDFF-4254-A4A3-B4A979362993}"/>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5" name="Slide Number Placeholder 4" descr="Click to add page number">
            <a:extLst>
              <a:ext uri="{FF2B5EF4-FFF2-40B4-BE49-F238E27FC236}">
                <a16:creationId xmlns:a16="http://schemas.microsoft.com/office/drawing/2014/main" id="{FF24BB6E-0C9C-4308-81D1-8B331EC18F2D}"/>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3781294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03AC5B-4BEF-3F81-2082-0A3885418190}"/>
              </a:ext>
              <a:ext uri="{C183D7F6-B498-43B3-948B-1728B52AA6E4}">
                <adec:decorative xmlns:adec="http://schemas.microsoft.com/office/drawing/2017/decorative" val="1"/>
              </a:ext>
            </a:extLst>
          </p:cNvPr>
          <p:cNvPicPr>
            <a:picLocks noChangeAspect="1"/>
          </p:cNvPicPr>
          <p:nvPr userDrawn="1"/>
        </p:nvPicPr>
        <p:blipFill rotWithShape="1">
          <a:blip r:embed="rId2">
            <a:alphaModFix amt="70000"/>
          </a:blip>
          <a:srcRect l="30378"/>
          <a:stretch/>
        </p:blipFill>
        <p:spPr>
          <a:xfrm rot="10800000">
            <a:off x="8269200" y="-1"/>
            <a:ext cx="3922800" cy="6069303"/>
          </a:xfrm>
          <a:prstGeom prst="rect">
            <a:avLst/>
          </a:prstGeom>
        </p:spPr>
      </p:pic>
      <p:sp>
        <p:nvSpPr>
          <p:cNvPr id="10" name="Title Placeholder 1" descr="Click to edit master title style&#10;">
            <a:extLst>
              <a:ext uri="{FF2B5EF4-FFF2-40B4-BE49-F238E27FC236}">
                <a16:creationId xmlns:a16="http://schemas.microsoft.com/office/drawing/2014/main" id="{86AF8517-E0F0-4998-8AA8-25A0DD8EF33A}"/>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11" name="Text Placeholder 2" descr="Click to add secondary details&#10;">
            <a:extLst>
              <a:ext uri="{FF2B5EF4-FFF2-40B4-BE49-F238E27FC236}">
                <a16:creationId xmlns:a16="http://schemas.microsoft.com/office/drawing/2014/main" id="{D34C583A-86D7-4AD9-912C-AA86DC354559}"/>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3375487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635519">
            <a:off x="1557173" y="-82749"/>
            <a:ext cx="5957925" cy="6417766"/>
          </a:xfrm>
          <a:prstGeom prst="rect">
            <a:avLst/>
          </a:prstGeom>
        </p:spPr>
      </p:pic>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42125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6" name="Text Placeholder 2" descr="Click to add secondary details&#10;">
            <a:extLst>
              <a:ext uri="{FF2B5EF4-FFF2-40B4-BE49-F238E27FC236}">
                <a16:creationId xmlns:a16="http://schemas.microsoft.com/office/drawing/2014/main" id="{B5638188-B406-48E0-8C3F-15ACD21F3DC5}"/>
              </a:ext>
            </a:extLst>
          </p:cNvPr>
          <p:cNvSpPr>
            <a:spLocks noGrp="1"/>
          </p:cNvSpPr>
          <p:nvPr>
            <p:ph idx="1" hasCustomPrompt="1"/>
          </p:nvPr>
        </p:nvSpPr>
        <p:spPr>
          <a:xfrm>
            <a:off x="5598000" y="5011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3" name="Picture Placeholder 2" descr="Click icon to add picture">
            <a:extLst>
              <a:ext uri="{FF2B5EF4-FFF2-40B4-BE49-F238E27FC236}">
                <a16:creationId xmlns:a16="http://schemas.microsoft.com/office/drawing/2014/main" id="{2990D705-58F1-4621-96D0-F0B963892461}"/>
              </a:ext>
            </a:extLst>
          </p:cNvPr>
          <p:cNvSpPr>
            <a:spLocks noGrp="1"/>
          </p:cNvSpPr>
          <p:nvPr>
            <p:ph type="pic" sz="quarter" idx="10"/>
          </p:nvPr>
        </p:nvSpPr>
        <p:spPr>
          <a:xfrm>
            <a:off x="5543550" y="-1"/>
            <a:ext cx="6663600" cy="5011200"/>
          </a:xfrm>
        </p:spPr>
        <p:txBody>
          <a:bodyPr/>
          <a:lstStyle/>
          <a:p>
            <a:r>
              <a:rPr lang="en-GB"/>
              <a:t>Click icon to add picture</a:t>
            </a:r>
            <a:endParaRPr lang="en-AU"/>
          </a:p>
        </p:txBody>
      </p:sp>
      <p:sp>
        <p:nvSpPr>
          <p:cNvPr id="5" name="Title Placeholder 1" descr="Click to edit master title style&#10;">
            <a:extLst>
              <a:ext uri="{FF2B5EF4-FFF2-40B4-BE49-F238E27FC236}">
                <a16:creationId xmlns:a16="http://schemas.microsoft.com/office/drawing/2014/main" id="{731F86E2-22A6-454C-8159-2DC19FE6F9E2}"/>
              </a:ext>
            </a:extLst>
          </p:cNvPr>
          <p:cNvSpPr>
            <a:spLocks noGrp="1"/>
          </p:cNvSpPr>
          <p:nvPr>
            <p:ph type="title"/>
          </p:nvPr>
        </p:nvSpPr>
        <p:spPr>
          <a:xfrm>
            <a:off x="410400" y="345600"/>
            <a:ext cx="4812231" cy="4956162"/>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359604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GB"/>
              <a:t>Click icon to add picture</a:t>
            </a:r>
            <a:endParaRPr lang="en-AU"/>
          </a:p>
        </p:txBody>
      </p:sp>
    </p:spTree>
    <p:extLst>
      <p:ext uri="{BB962C8B-B14F-4D97-AF65-F5344CB8AC3E}">
        <p14:creationId xmlns:p14="http://schemas.microsoft.com/office/powerpoint/2010/main" val="1745549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6" name="Text Placeholder 2" descr="Click to add secondary details&#10;">
            <a:extLst>
              <a:ext uri="{FF2B5EF4-FFF2-40B4-BE49-F238E27FC236}">
                <a16:creationId xmlns:a16="http://schemas.microsoft.com/office/drawing/2014/main" id="{D58515C2-9BB5-4C9A-BBC5-7F4A491DD6EC}"/>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5" name="Title Placeholder 1" descr="Click to edit master title style&#10;">
            <a:extLst>
              <a:ext uri="{FF2B5EF4-FFF2-40B4-BE49-F238E27FC236}">
                <a16:creationId xmlns:a16="http://schemas.microsoft.com/office/drawing/2014/main" id="{2D2519EB-A5E4-4600-B620-DAE568D00CAB}"/>
              </a:ext>
            </a:extLst>
          </p:cNvPr>
          <p:cNvSpPr>
            <a:spLocks noGrp="1"/>
          </p:cNvSpPr>
          <p:nvPr>
            <p:ph type="title"/>
          </p:nvPr>
        </p:nvSpPr>
        <p:spPr>
          <a:xfrm>
            <a:off x="410400" y="3211200"/>
            <a:ext cx="11268000" cy="1785600"/>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969491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descr="Click to add secondary details&#10;">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GB"/>
              <a:t>Click icon to add picture</a:t>
            </a:r>
            <a:endParaRPr lang="en-AU"/>
          </a:p>
        </p:txBody>
      </p:sp>
      <p:sp>
        <p:nvSpPr>
          <p:cNvPr id="4" name="Title Placeholder 1" descr="Click to edit master title style&#10;">
            <a:extLst>
              <a:ext uri="{FF2B5EF4-FFF2-40B4-BE49-F238E27FC236}">
                <a16:creationId xmlns:a16="http://schemas.microsoft.com/office/drawing/2014/main" id="{9EC0BA0E-E5B8-41F6-813F-C9A458BE6C3D}"/>
              </a:ext>
            </a:extLst>
          </p:cNvPr>
          <p:cNvSpPr>
            <a:spLocks noGrp="1"/>
          </p:cNvSpPr>
          <p:nvPr>
            <p:ph type="title"/>
          </p:nvPr>
        </p:nvSpPr>
        <p:spPr>
          <a:xfrm>
            <a:off x="410805" y="2624399"/>
            <a:ext cx="6244621" cy="2556000"/>
          </a:xfrm>
          <a:prstGeom prst="rect">
            <a:avLst/>
          </a:prstGeom>
        </p:spPr>
        <p:txBody>
          <a:bodyPr vert="horz" lIns="91440" tIns="45720" rIns="91440" bIns="45720" rtlCol="0" anchor="t" anchorCtr="0">
            <a:noAutofit/>
          </a:bodyPr>
          <a:lstStyle>
            <a:lvl1pPr>
              <a:defRPr sz="8000"/>
            </a:lvl1pPr>
          </a:lstStyle>
          <a:p>
            <a:r>
              <a:rPr lang="en-GB" dirty="0"/>
              <a:t>Click to edit Master title style</a:t>
            </a:r>
            <a:endParaRPr lang="en-US" dirty="0"/>
          </a:p>
        </p:txBody>
      </p:sp>
    </p:spTree>
    <p:extLst>
      <p:ext uri="{BB962C8B-B14F-4D97-AF65-F5344CB8AC3E}">
        <p14:creationId xmlns:p14="http://schemas.microsoft.com/office/powerpoint/2010/main" val="171658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7" name="Rectangle 6">
            <a:extLst>
              <a:ext uri="{FF2B5EF4-FFF2-40B4-BE49-F238E27FC236}">
                <a16:creationId xmlns:a16="http://schemas.microsoft.com/office/drawing/2014/main" id="{8FBC9DD3-2081-9D4A-BCDD-FD7DDC635932}"/>
              </a:ext>
              <a:ext uri="{C183D7F6-B498-43B3-948B-1728B52AA6E4}">
                <adec:decorative xmlns:adec="http://schemas.microsoft.com/office/drawing/2017/decorative" val="1"/>
              </a:ext>
            </a:extLst>
          </p:cNvPr>
          <p:cNvSpPr/>
          <p:nvPr userDrawn="1"/>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lvl1pPr>
              <a:defRPr sz="8000"/>
            </a:lvl1pPr>
          </a:lstStyle>
          <a:p>
            <a:r>
              <a:rPr lang="en-US"/>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2" name="Picture 1" descr="UNSW Sydney Logo">
            <a:extLst>
              <a:ext uri="{FF2B5EF4-FFF2-40B4-BE49-F238E27FC236}">
                <a16:creationId xmlns:a16="http://schemas.microsoft.com/office/drawing/2014/main" id="{16367954-2926-486A-95D7-D57A05D0A1ED}"/>
              </a:ext>
            </a:extLst>
          </p:cNvPr>
          <p:cNvPicPr>
            <a:picLocks noChangeAspect="1"/>
          </p:cNvPicPr>
          <p:nvPr userDrawn="1"/>
        </p:nvPicPr>
        <p:blipFill>
          <a:blip r:embed="rId3"/>
          <a:srcRect/>
          <a:stretch/>
        </p:blipFill>
        <p:spPr>
          <a:xfrm>
            <a:off x="10667151" y="5261593"/>
            <a:ext cx="1188000" cy="1240241"/>
          </a:xfrm>
          <a:prstGeom prst="rect">
            <a:avLst/>
          </a:prstGeom>
        </p:spPr>
      </p:pic>
    </p:spTree>
    <p:extLst>
      <p:ext uri="{BB962C8B-B14F-4D97-AF65-F5344CB8AC3E}">
        <p14:creationId xmlns:p14="http://schemas.microsoft.com/office/powerpoint/2010/main" val="31868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9D3B421E-C230-4985-A55F-249E4712D5D8}"/>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9F9B1106-1747-47C6-AD4D-1ED872037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descr="Click to add date Day/Month/Year">
            <a:extLst>
              <a:ext uri="{FF2B5EF4-FFF2-40B4-BE49-F238E27FC236}">
                <a16:creationId xmlns:a16="http://schemas.microsoft.com/office/drawing/2014/main" id="{EE6605EE-6C12-4B09-B328-5FC771964EB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16/10/2025</a:t>
            </a:fld>
            <a:endParaRPr lang="en-AU"/>
          </a:p>
        </p:txBody>
      </p:sp>
      <p:sp>
        <p:nvSpPr>
          <p:cNvPr id="5" name="Footer Placeholder 4" descr="Click to add a footer">
            <a:extLst>
              <a:ext uri="{FF2B5EF4-FFF2-40B4-BE49-F238E27FC236}">
                <a16:creationId xmlns:a16="http://schemas.microsoft.com/office/drawing/2014/main" id="{39B7F1C5-E024-4AB0-B408-32F5C1A10AB0}"/>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6" name="Slide Number Placeholder 5" descr="Click to add page number">
            <a:extLst>
              <a:ext uri="{FF2B5EF4-FFF2-40B4-BE49-F238E27FC236}">
                <a16:creationId xmlns:a16="http://schemas.microsoft.com/office/drawing/2014/main" id="{59489FD8-71FE-4137-8FE6-DC2A193CC355}"/>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126321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3E085695-8E0F-403A-9CD7-62C032F7690D}"/>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descr="Click to edit body text styles on the left side of slide">
            <a:extLst>
              <a:ext uri="{FF2B5EF4-FFF2-40B4-BE49-F238E27FC236}">
                <a16:creationId xmlns:a16="http://schemas.microsoft.com/office/drawing/2014/main" id="{FC05A9F9-AE68-4F94-9E5E-068EE3734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descr="Click to edit body text styles on the right side of slide">
            <a:extLst>
              <a:ext uri="{FF2B5EF4-FFF2-40B4-BE49-F238E27FC236}">
                <a16:creationId xmlns:a16="http://schemas.microsoft.com/office/drawing/2014/main" id="{C93A7560-CAFD-4E61-95FB-BDA485201B26}"/>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Date Placeholder 4" descr="Click to add date Day/Month/Year">
            <a:extLst>
              <a:ext uri="{FF2B5EF4-FFF2-40B4-BE49-F238E27FC236}">
                <a16:creationId xmlns:a16="http://schemas.microsoft.com/office/drawing/2014/main" id="{99DDD9F1-1A2C-48B2-B5C9-C73A7289C32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16/10/2025</a:t>
            </a:fld>
            <a:endParaRPr lang="en-AU"/>
          </a:p>
        </p:txBody>
      </p:sp>
      <p:sp>
        <p:nvSpPr>
          <p:cNvPr id="6" name="Footer Placeholder 5" descr="Click to add a footer">
            <a:extLst>
              <a:ext uri="{FF2B5EF4-FFF2-40B4-BE49-F238E27FC236}">
                <a16:creationId xmlns:a16="http://schemas.microsoft.com/office/drawing/2014/main" id="{6B3D520C-6BAD-40E9-A2B0-8BFA83635E11}"/>
              </a:ext>
            </a:extLst>
          </p:cNvPr>
          <p:cNvSpPr>
            <a:spLocks noGrp="1"/>
          </p:cNvSpPr>
          <p:nvPr>
            <p:ph type="ftr" sz="quarter" idx="11"/>
          </p:nvPr>
        </p:nvSpPr>
        <p:spPr/>
        <p:txBody>
          <a:bodyPr/>
          <a:lstStyle>
            <a:lvl1pPr>
              <a:defRPr>
                <a:solidFill>
                  <a:schemeClr val="tx1"/>
                </a:solidFill>
              </a:defRPr>
            </a:lvl1pPr>
          </a:lstStyle>
          <a:p>
            <a:endParaRPr lang="en-AU"/>
          </a:p>
        </p:txBody>
      </p:sp>
      <p:sp>
        <p:nvSpPr>
          <p:cNvPr id="7" name="Slide Number Placeholder 6" descr="Click to add page number">
            <a:extLst>
              <a:ext uri="{FF2B5EF4-FFF2-40B4-BE49-F238E27FC236}">
                <a16:creationId xmlns:a16="http://schemas.microsoft.com/office/drawing/2014/main" id="{6E604E87-51E9-4833-AA93-39FB9ED72B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1396323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915C9467-6CA3-4111-A4AE-FFD0F459C1D4}"/>
              </a:ext>
            </a:extLst>
          </p:cNvPr>
          <p:cNvSpPr>
            <a:spLocks noGrp="1"/>
          </p:cNvSpPr>
          <p:nvPr>
            <p:ph type="title"/>
          </p:nvPr>
        </p:nvSpPr>
        <p:spPr>
          <a:xfrm>
            <a:off x="839788" y="365125"/>
            <a:ext cx="10515600" cy="1325563"/>
          </a:xfrm>
        </p:spPr>
        <p:txBody>
          <a:bodyPr/>
          <a:lstStyle/>
          <a:p>
            <a:r>
              <a:rPr lang="en-US" dirty="0"/>
              <a:t>Click to edit Master title style</a:t>
            </a:r>
            <a:endParaRPr lang="en-AU" dirty="0"/>
          </a:p>
        </p:txBody>
      </p:sp>
      <p:sp>
        <p:nvSpPr>
          <p:cNvPr id="3" name="Text Placeholder 2" descr="Click to edit subheading style on the left hand side of slide">
            <a:extLst>
              <a:ext uri="{FF2B5EF4-FFF2-40B4-BE49-F238E27FC236}">
                <a16:creationId xmlns:a16="http://schemas.microsoft.com/office/drawing/2014/main" id="{CE09CDFA-8C89-4FC7-83CB-4B6BD3F0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7C0D324-2CEE-48D7-AB8D-9EB56FF32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descr="Click to edit subheading style on the right hand side of slide">
            <a:extLst>
              <a:ext uri="{FF2B5EF4-FFF2-40B4-BE49-F238E27FC236}">
                <a16:creationId xmlns:a16="http://schemas.microsoft.com/office/drawing/2014/main" id="{535C84E4-E747-422F-823D-ABB103E22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06CBDB2-558E-4410-815E-BC17CE86E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descr="Click to add date Day/Month/Year">
            <a:extLst>
              <a:ext uri="{FF2B5EF4-FFF2-40B4-BE49-F238E27FC236}">
                <a16:creationId xmlns:a16="http://schemas.microsoft.com/office/drawing/2014/main" id="{7BD73ABA-F022-4A2D-BC50-6EFA1A189B4A}"/>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16/10/2025</a:t>
            </a:fld>
            <a:endParaRPr lang="en-AU"/>
          </a:p>
        </p:txBody>
      </p:sp>
      <p:sp>
        <p:nvSpPr>
          <p:cNvPr id="8" name="Footer Placeholder 7" descr="Click to add a footer">
            <a:extLst>
              <a:ext uri="{FF2B5EF4-FFF2-40B4-BE49-F238E27FC236}">
                <a16:creationId xmlns:a16="http://schemas.microsoft.com/office/drawing/2014/main" id="{0119AFDB-C42E-463D-B00B-B7C3F2C195ED}"/>
              </a:ext>
            </a:extLst>
          </p:cNvPr>
          <p:cNvSpPr>
            <a:spLocks noGrp="1"/>
          </p:cNvSpPr>
          <p:nvPr>
            <p:ph type="ftr" sz="quarter" idx="11"/>
          </p:nvPr>
        </p:nvSpPr>
        <p:spPr/>
        <p:txBody>
          <a:bodyPr/>
          <a:lstStyle>
            <a:lvl1pPr>
              <a:defRPr>
                <a:solidFill>
                  <a:schemeClr val="tx1"/>
                </a:solidFill>
              </a:defRPr>
            </a:lvl1pPr>
          </a:lstStyle>
          <a:p>
            <a:endParaRPr lang="en-AU"/>
          </a:p>
        </p:txBody>
      </p:sp>
      <p:sp>
        <p:nvSpPr>
          <p:cNvPr id="9" name="Slide Number Placeholder 8" descr="Click to add page number">
            <a:extLst>
              <a:ext uri="{FF2B5EF4-FFF2-40B4-BE49-F238E27FC236}">
                <a16:creationId xmlns:a16="http://schemas.microsoft.com/office/drawing/2014/main" id="{3508F5CF-1000-4107-8B86-354403242C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dirty="0"/>
          </a:p>
        </p:txBody>
      </p:sp>
    </p:spTree>
    <p:extLst>
      <p:ext uri="{BB962C8B-B14F-4D97-AF65-F5344CB8AC3E}">
        <p14:creationId xmlns:p14="http://schemas.microsoft.com/office/powerpoint/2010/main" val="37077420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3CB7D6A8-8593-4C21-938E-8349B6D2FBE3}"/>
              </a:ext>
            </a:extLst>
          </p:cNvPr>
          <p:cNvSpPr>
            <a:spLocks noGrp="1"/>
          </p:cNvSpPr>
          <p:nvPr>
            <p:ph type="title"/>
          </p:nvPr>
        </p:nvSpPr>
        <p:spPr/>
        <p:txBody>
          <a:bodyPr/>
          <a:lstStyle/>
          <a:p>
            <a:r>
              <a:rPr lang="en-US" dirty="0"/>
              <a:t>Click to edit Master title style</a:t>
            </a:r>
            <a:endParaRPr lang="en-AU" dirty="0"/>
          </a:p>
        </p:txBody>
      </p:sp>
      <p:sp>
        <p:nvSpPr>
          <p:cNvPr id="3" name="Date Placeholder 2" descr="Click to add date Day/Month/Year">
            <a:extLst>
              <a:ext uri="{FF2B5EF4-FFF2-40B4-BE49-F238E27FC236}">
                <a16:creationId xmlns:a16="http://schemas.microsoft.com/office/drawing/2014/main" id="{3F9A56A4-BCFE-444A-B799-3003156ECF65}"/>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16/10/2025</a:t>
            </a:fld>
            <a:endParaRPr lang="en-AU"/>
          </a:p>
        </p:txBody>
      </p:sp>
      <p:sp>
        <p:nvSpPr>
          <p:cNvPr id="4" name="Footer Placeholder 3" descr="Click to add a footer">
            <a:extLst>
              <a:ext uri="{FF2B5EF4-FFF2-40B4-BE49-F238E27FC236}">
                <a16:creationId xmlns:a16="http://schemas.microsoft.com/office/drawing/2014/main" id="{33661598-FDFF-4254-A4A3-B4A979362993}"/>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5" name="Slide Number Placeholder 4" descr="Click to add page number">
            <a:extLst>
              <a:ext uri="{FF2B5EF4-FFF2-40B4-BE49-F238E27FC236}">
                <a16:creationId xmlns:a16="http://schemas.microsoft.com/office/drawing/2014/main" id="{FF24BB6E-0C9C-4308-81D1-8B331EC18F2D}"/>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dirty="0"/>
          </a:p>
        </p:txBody>
      </p:sp>
    </p:spTree>
    <p:extLst>
      <p:ext uri="{BB962C8B-B14F-4D97-AF65-F5344CB8AC3E}">
        <p14:creationId xmlns:p14="http://schemas.microsoft.com/office/powerpoint/2010/main" val="3997384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1749104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9CB962-B705-314A-93E0-7EFEF584C6D7}"/>
              </a:ext>
              <a:ext uri="{C183D7F6-B498-43B3-948B-1728B52AA6E4}">
                <adec:decorative xmlns:adec="http://schemas.microsoft.com/office/drawing/2017/decorative" val="1"/>
              </a:ext>
            </a:extLst>
          </p:cNvPr>
          <p:cNvSpPr/>
          <p:nvPr userDrawn="1"/>
        </p:nvSpPr>
        <p:spPr>
          <a:xfrm>
            <a:off x="0" y="0"/>
            <a:ext cx="5543550"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descr="Click to add secondary details&#10;">
            <a:extLst>
              <a:ext uri="{FF2B5EF4-FFF2-40B4-BE49-F238E27FC236}">
                <a16:creationId xmlns:a16="http://schemas.microsoft.com/office/drawing/2014/main" id="{B5638188-B406-48E0-8C3F-15ACD21F3DC5}"/>
              </a:ext>
            </a:extLst>
          </p:cNvPr>
          <p:cNvSpPr>
            <a:spLocks noGrp="1"/>
          </p:cNvSpPr>
          <p:nvPr>
            <p:ph idx="1" hasCustomPrompt="1"/>
          </p:nvPr>
        </p:nvSpPr>
        <p:spPr>
          <a:xfrm>
            <a:off x="5598000" y="5011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7" name="Picture 6">
            <a:extLst>
              <a:ext uri="{FF2B5EF4-FFF2-40B4-BE49-F238E27FC236}">
                <a16:creationId xmlns:a16="http://schemas.microsoft.com/office/drawing/2014/main" id="{06AA350A-B2F4-79AE-53AE-78E33FFD6C1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2894683">
            <a:off x="1253302" y="-398755"/>
            <a:ext cx="4736592" cy="6444871"/>
          </a:xfrm>
          <a:prstGeom prst="rect">
            <a:avLst/>
          </a:prstGeom>
        </p:spPr>
      </p:pic>
      <p:sp>
        <p:nvSpPr>
          <p:cNvPr id="3" name="Picture Placeholder 2" descr="Click picture icon to add an image">
            <a:extLst>
              <a:ext uri="{FF2B5EF4-FFF2-40B4-BE49-F238E27FC236}">
                <a16:creationId xmlns:a16="http://schemas.microsoft.com/office/drawing/2014/main" id="{2990D705-58F1-4621-96D0-F0B963892461}"/>
              </a:ext>
            </a:extLst>
          </p:cNvPr>
          <p:cNvSpPr>
            <a:spLocks noGrp="1"/>
          </p:cNvSpPr>
          <p:nvPr>
            <p:ph type="pic" sz="quarter" idx="10"/>
          </p:nvPr>
        </p:nvSpPr>
        <p:spPr>
          <a:xfrm>
            <a:off x="5543550" y="-1"/>
            <a:ext cx="6663600" cy="5011200"/>
          </a:xfrm>
        </p:spPr>
        <p:txBody>
          <a:bodyPr/>
          <a:lstStyle/>
          <a:p>
            <a:r>
              <a:rPr lang="en-GB"/>
              <a:t>Click icon to add picture</a:t>
            </a:r>
            <a:endParaRPr lang="en-AU"/>
          </a:p>
        </p:txBody>
      </p:sp>
      <p:sp>
        <p:nvSpPr>
          <p:cNvPr id="5" name="Title Placeholder 1" descr="Click to edit master title style&#10;">
            <a:extLst>
              <a:ext uri="{FF2B5EF4-FFF2-40B4-BE49-F238E27FC236}">
                <a16:creationId xmlns:a16="http://schemas.microsoft.com/office/drawing/2014/main" id="{731F86E2-22A6-454C-8159-2DC19FE6F9E2}"/>
              </a:ext>
            </a:extLst>
          </p:cNvPr>
          <p:cNvSpPr>
            <a:spLocks noGrp="1"/>
          </p:cNvSpPr>
          <p:nvPr>
            <p:ph type="title"/>
          </p:nvPr>
        </p:nvSpPr>
        <p:spPr>
          <a:xfrm>
            <a:off x="410400" y="345600"/>
            <a:ext cx="4812231" cy="4956162"/>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3050700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p>
            <a:r>
              <a:rPr lang="en-GB" dirty="0"/>
              <a:t>Click to edit</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GB"/>
              <a:t>Click icon to add picture</a:t>
            </a:r>
            <a:endParaRPr lang="en-AU"/>
          </a:p>
        </p:txBody>
      </p:sp>
    </p:spTree>
    <p:extLst>
      <p:ext uri="{BB962C8B-B14F-4D97-AF65-F5344CB8AC3E}">
        <p14:creationId xmlns:p14="http://schemas.microsoft.com/office/powerpoint/2010/main" val="460504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6" name="Text Placeholder 2" descr="Click to add secondary details&#10;">
            <a:extLst>
              <a:ext uri="{FF2B5EF4-FFF2-40B4-BE49-F238E27FC236}">
                <a16:creationId xmlns:a16="http://schemas.microsoft.com/office/drawing/2014/main" id="{D58515C2-9BB5-4C9A-BBC5-7F4A491DD6EC}"/>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5" name="Title Placeholder 1" descr="Click to edit master title style&#10;">
            <a:extLst>
              <a:ext uri="{FF2B5EF4-FFF2-40B4-BE49-F238E27FC236}">
                <a16:creationId xmlns:a16="http://schemas.microsoft.com/office/drawing/2014/main" id="{2D2519EB-A5E4-4600-B620-DAE568D00CAB}"/>
              </a:ext>
            </a:extLst>
          </p:cNvPr>
          <p:cNvSpPr>
            <a:spLocks noGrp="1"/>
          </p:cNvSpPr>
          <p:nvPr>
            <p:ph type="title"/>
          </p:nvPr>
        </p:nvSpPr>
        <p:spPr>
          <a:xfrm>
            <a:off x="410400" y="3211200"/>
            <a:ext cx="11268000" cy="1785600"/>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3505129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B341F3-514D-F42F-D0AA-C75B36DDF59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3685278">
            <a:off x="649418" y="1428645"/>
            <a:ext cx="5544134" cy="7503507"/>
          </a:xfrm>
          <a:prstGeom prst="rect">
            <a:avLst/>
          </a:prstGeom>
        </p:spPr>
      </p:pic>
      <p:sp>
        <p:nvSpPr>
          <p:cNvPr id="5" name="Text Placeholder 2" descr="Click to add secondary details&#10;">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GB"/>
              <a:t>Click icon to add picture</a:t>
            </a:r>
            <a:endParaRPr lang="en-AU"/>
          </a:p>
        </p:txBody>
      </p:sp>
      <p:sp>
        <p:nvSpPr>
          <p:cNvPr id="4" name="Title Placeholder 1" descr="Click to edit master title style&#10;">
            <a:extLst>
              <a:ext uri="{FF2B5EF4-FFF2-40B4-BE49-F238E27FC236}">
                <a16:creationId xmlns:a16="http://schemas.microsoft.com/office/drawing/2014/main" id="{9EC0BA0E-E5B8-41F6-813F-C9A458BE6C3D}"/>
              </a:ext>
            </a:extLst>
          </p:cNvPr>
          <p:cNvSpPr>
            <a:spLocks noGrp="1"/>
          </p:cNvSpPr>
          <p:nvPr>
            <p:ph type="title"/>
          </p:nvPr>
        </p:nvSpPr>
        <p:spPr>
          <a:xfrm>
            <a:off x="410805" y="2624399"/>
            <a:ext cx="6244621" cy="2556000"/>
          </a:xfrm>
          <a:prstGeom prst="rect">
            <a:avLst/>
          </a:prstGeom>
        </p:spPr>
        <p:txBody>
          <a:bodyPr vert="horz" lIns="91440" tIns="45720" rIns="91440" bIns="45720" rtlCol="0" anchor="t" anchorCtr="0">
            <a:noAutofit/>
          </a:bodyPr>
          <a:lstStyle>
            <a:lvl1pPr>
              <a:defRPr sz="8000"/>
            </a:lvl1pPr>
          </a:lstStyle>
          <a:p>
            <a:r>
              <a:rPr lang="en-GB" dirty="0"/>
              <a:t>Click to edit Master title style</a:t>
            </a:r>
            <a:endParaRPr lang="en-US" dirty="0"/>
          </a:p>
        </p:txBody>
      </p:sp>
    </p:spTree>
    <p:extLst>
      <p:ext uri="{BB962C8B-B14F-4D97-AF65-F5344CB8AC3E}">
        <p14:creationId xmlns:p14="http://schemas.microsoft.com/office/powerpoint/2010/main" val="1218685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8384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9CB962-B705-314A-93E0-7EFEF584C6D7}"/>
              </a:ext>
              <a:ext uri="{C183D7F6-B498-43B3-948B-1728B52AA6E4}">
                <adec:decorative xmlns:adec="http://schemas.microsoft.com/office/drawing/2017/decorative" val="1"/>
              </a:ext>
            </a:extLst>
          </p:cNvPr>
          <p:cNvSpPr/>
          <p:nvPr userDrawn="1"/>
        </p:nvSpPr>
        <p:spPr>
          <a:xfrm>
            <a:off x="1" y="1"/>
            <a:ext cx="5543550"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descr="Click to add secondary details&#10;">
            <a:extLst>
              <a:ext uri="{FF2B5EF4-FFF2-40B4-BE49-F238E27FC236}">
                <a16:creationId xmlns:a16="http://schemas.microsoft.com/office/drawing/2014/main" id="{B5638188-B406-48E0-8C3F-15ACD21F3DC5}"/>
              </a:ext>
            </a:extLst>
          </p:cNvPr>
          <p:cNvSpPr>
            <a:spLocks noGrp="1"/>
          </p:cNvSpPr>
          <p:nvPr>
            <p:ph idx="1" hasCustomPrompt="1"/>
          </p:nvPr>
        </p:nvSpPr>
        <p:spPr>
          <a:xfrm>
            <a:off x="5598000" y="5011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7" name="Picture 6">
            <a:extLst>
              <a:ext uri="{FF2B5EF4-FFF2-40B4-BE49-F238E27FC236}">
                <a16:creationId xmlns:a16="http://schemas.microsoft.com/office/drawing/2014/main" id="{06AA350A-B2F4-79AE-53AE-78E33FFD6C1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2894683">
            <a:off x="1385383" y="-277157"/>
            <a:ext cx="4736592" cy="6444871"/>
          </a:xfrm>
          <a:prstGeom prst="rect">
            <a:avLst/>
          </a:prstGeom>
        </p:spPr>
      </p:pic>
      <p:sp>
        <p:nvSpPr>
          <p:cNvPr id="3" name="Picture Placeholder 2" descr="Click picture icon to add an image">
            <a:extLst>
              <a:ext uri="{FF2B5EF4-FFF2-40B4-BE49-F238E27FC236}">
                <a16:creationId xmlns:a16="http://schemas.microsoft.com/office/drawing/2014/main" id="{2990D705-58F1-4621-96D0-F0B963892461}"/>
              </a:ext>
            </a:extLst>
          </p:cNvPr>
          <p:cNvSpPr>
            <a:spLocks noGrp="1"/>
          </p:cNvSpPr>
          <p:nvPr>
            <p:ph type="pic" sz="quarter" idx="10"/>
          </p:nvPr>
        </p:nvSpPr>
        <p:spPr>
          <a:xfrm>
            <a:off x="5528400" y="0"/>
            <a:ext cx="6663600" cy="5011200"/>
          </a:xfrm>
        </p:spPr>
        <p:txBody>
          <a:bodyPr/>
          <a:lstStyle/>
          <a:p>
            <a:r>
              <a:rPr lang="en-US"/>
              <a:t>Click icon to add picture</a:t>
            </a:r>
            <a:endParaRPr lang="en-AU"/>
          </a:p>
        </p:txBody>
      </p:sp>
      <p:pic>
        <p:nvPicPr>
          <p:cNvPr id="2" name="Picture 1" descr="UNSW Sydney Logo">
            <a:extLst>
              <a:ext uri="{FF2B5EF4-FFF2-40B4-BE49-F238E27FC236}">
                <a16:creationId xmlns:a16="http://schemas.microsoft.com/office/drawing/2014/main" id="{87B7DB84-DBF6-43D5-A225-64A86E32A4E9}"/>
              </a:ext>
            </a:extLst>
          </p:cNvPr>
          <p:cNvPicPr>
            <a:picLocks noChangeAspect="1"/>
          </p:cNvPicPr>
          <p:nvPr userDrawn="1"/>
        </p:nvPicPr>
        <p:blipFill>
          <a:blip r:embed="rId3"/>
          <a:srcRect/>
          <a:stretch/>
        </p:blipFill>
        <p:spPr>
          <a:xfrm>
            <a:off x="412071" y="5320585"/>
            <a:ext cx="1188000" cy="1240241"/>
          </a:xfrm>
          <a:prstGeom prst="rect">
            <a:avLst/>
          </a:prstGeom>
        </p:spPr>
      </p:pic>
      <p:sp>
        <p:nvSpPr>
          <p:cNvPr id="5" name="Title Placeholder 1" descr="Click to edit master title style&#10;">
            <a:extLst>
              <a:ext uri="{FF2B5EF4-FFF2-40B4-BE49-F238E27FC236}">
                <a16:creationId xmlns:a16="http://schemas.microsoft.com/office/drawing/2014/main" id="{731F86E2-22A6-454C-8159-2DC19FE6F9E2}"/>
              </a:ext>
            </a:extLst>
          </p:cNvPr>
          <p:cNvSpPr>
            <a:spLocks noGrp="1"/>
          </p:cNvSpPr>
          <p:nvPr>
            <p:ph type="title"/>
          </p:nvPr>
        </p:nvSpPr>
        <p:spPr>
          <a:xfrm>
            <a:off x="410400" y="345600"/>
            <a:ext cx="4812231" cy="4956162"/>
          </a:xfrm>
          <a:prstGeom prst="rect">
            <a:avLst/>
          </a:prstGeom>
        </p:spPr>
        <p:txBody>
          <a:bodyPr vert="horz" lIns="91440" tIns="45720" rIns="91440" bIns="45720" rtlCol="0" anchor="t" anchorCtr="0">
            <a:noAutofit/>
          </a:bodyPr>
          <a:lstStyle>
            <a:lvl1pPr>
              <a:defRPr sz="6600"/>
            </a:lvl1pPr>
          </a:lstStyle>
          <a:p>
            <a:r>
              <a:rPr lang="en-US"/>
              <a:t>Click to edit Master title style</a:t>
            </a:r>
            <a:endParaRPr lang="en-US" dirty="0"/>
          </a:p>
        </p:txBody>
      </p:sp>
    </p:spTree>
    <p:extLst>
      <p:ext uri="{BB962C8B-B14F-4D97-AF65-F5344CB8AC3E}">
        <p14:creationId xmlns:p14="http://schemas.microsoft.com/office/powerpoint/2010/main" val="34813624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6" name="Text Placeholder 2" descr="Click to add secondary details&#10;">
            <a:extLst>
              <a:ext uri="{FF2B5EF4-FFF2-40B4-BE49-F238E27FC236}">
                <a16:creationId xmlns:a16="http://schemas.microsoft.com/office/drawing/2014/main" id="{B5638188-B406-48E0-8C3F-15ACD21F3DC5}"/>
              </a:ext>
            </a:extLst>
          </p:cNvPr>
          <p:cNvSpPr>
            <a:spLocks noGrp="1"/>
          </p:cNvSpPr>
          <p:nvPr>
            <p:ph idx="1" hasCustomPrompt="1"/>
          </p:nvPr>
        </p:nvSpPr>
        <p:spPr>
          <a:xfrm>
            <a:off x="5598000" y="5011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3" name="Picture Placeholder 2" descr="Click picture icon to add an image">
            <a:extLst>
              <a:ext uri="{FF2B5EF4-FFF2-40B4-BE49-F238E27FC236}">
                <a16:creationId xmlns:a16="http://schemas.microsoft.com/office/drawing/2014/main" id="{2990D705-58F1-4621-96D0-F0B963892461}"/>
              </a:ext>
            </a:extLst>
          </p:cNvPr>
          <p:cNvSpPr>
            <a:spLocks noGrp="1"/>
          </p:cNvSpPr>
          <p:nvPr>
            <p:ph type="pic" sz="quarter" idx="10"/>
          </p:nvPr>
        </p:nvSpPr>
        <p:spPr>
          <a:xfrm>
            <a:off x="5543551" y="0"/>
            <a:ext cx="6663600" cy="5011200"/>
          </a:xfrm>
        </p:spPr>
        <p:txBody>
          <a:bodyPr/>
          <a:lstStyle/>
          <a:p>
            <a:r>
              <a:rPr lang="en-GB"/>
              <a:t>Click icon to add picture</a:t>
            </a:r>
            <a:endParaRPr lang="en-AU"/>
          </a:p>
        </p:txBody>
      </p:sp>
      <p:sp>
        <p:nvSpPr>
          <p:cNvPr id="5" name="Title Placeholder 1" descr="Click to edit master title style&#10;">
            <a:extLst>
              <a:ext uri="{FF2B5EF4-FFF2-40B4-BE49-F238E27FC236}">
                <a16:creationId xmlns:a16="http://schemas.microsoft.com/office/drawing/2014/main" id="{731F86E2-22A6-454C-8159-2DC19FE6F9E2}"/>
              </a:ext>
            </a:extLst>
          </p:cNvPr>
          <p:cNvSpPr>
            <a:spLocks noGrp="1"/>
          </p:cNvSpPr>
          <p:nvPr>
            <p:ph type="title"/>
          </p:nvPr>
        </p:nvSpPr>
        <p:spPr>
          <a:xfrm>
            <a:off x="410400" y="345600"/>
            <a:ext cx="4812231" cy="4956162"/>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1022820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p>
            <a:r>
              <a:rPr lang="en-GB" dirty="0"/>
              <a:t>Click to edit</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GB"/>
              <a:t>Click icon to add picture</a:t>
            </a:r>
            <a:endParaRPr lang="en-AU"/>
          </a:p>
        </p:txBody>
      </p:sp>
    </p:spTree>
    <p:extLst>
      <p:ext uri="{BB962C8B-B14F-4D97-AF65-F5344CB8AC3E}">
        <p14:creationId xmlns:p14="http://schemas.microsoft.com/office/powerpoint/2010/main" val="15938138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976E31-1EA1-274A-A1AD-5915E61D3EEC}"/>
              </a:ext>
              <a:ext uri="{C183D7F6-B498-43B3-948B-1728B52AA6E4}">
                <adec:decorative xmlns:adec="http://schemas.microsoft.com/office/drawing/2017/decorative" val="1"/>
              </a:ext>
            </a:extLst>
          </p:cNvPr>
          <p:cNvSpPr/>
          <p:nvPr userDrawn="1"/>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NSW Sydney Logo">
            <a:extLst>
              <a:ext uri="{FF2B5EF4-FFF2-40B4-BE49-F238E27FC236}">
                <a16:creationId xmlns:a16="http://schemas.microsoft.com/office/drawing/2014/main" id="{F0BF8575-4955-BC4A-80DE-4BF637C59C7B}"/>
              </a:ext>
            </a:extLst>
          </p:cNvPr>
          <p:cNvPicPr>
            <a:picLocks noChangeAspect="1"/>
          </p:cNvPicPr>
          <p:nvPr userDrawn="1"/>
        </p:nvPicPr>
        <p:blipFill>
          <a:blip r:embed="rId2"/>
          <a:srcRect/>
          <a:stretch/>
        </p:blipFill>
        <p:spPr>
          <a:xfrm>
            <a:off x="10593240" y="522000"/>
            <a:ext cx="1188000" cy="1240241"/>
          </a:xfrm>
          <a:prstGeom prst="rect">
            <a:avLst/>
          </a:prstGeom>
        </p:spPr>
      </p:pic>
      <p:sp>
        <p:nvSpPr>
          <p:cNvPr id="10" name="Title Placeholder 1" descr="Click to edit master title style&#10;">
            <a:extLst>
              <a:ext uri="{FF2B5EF4-FFF2-40B4-BE49-F238E27FC236}">
                <a16:creationId xmlns:a16="http://schemas.microsoft.com/office/drawing/2014/main" id="{86AF8517-E0F0-4998-8AA8-25A0DD8EF33A}"/>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lvl1pPr>
              <a:defRPr sz="8000"/>
            </a:lvl1pPr>
          </a:lstStyle>
          <a:p>
            <a:r>
              <a:rPr lang="en-US"/>
              <a:t>Click to edit Master title style</a:t>
            </a:r>
            <a:endParaRPr lang="en-US" dirty="0"/>
          </a:p>
        </p:txBody>
      </p:sp>
      <p:sp>
        <p:nvSpPr>
          <p:cNvPr id="11" name="Text Placeholder 2" descr="Click to add secondary details&#10;">
            <a:extLst>
              <a:ext uri="{FF2B5EF4-FFF2-40B4-BE49-F238E27FC236}">
                <a16:creationId xmlns:a16="http://schemas.microsoft.com/office/drawing/2014/main" id="{D34C583A-86D7-4AD9-912C-AA86DC354559}"/>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2828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D9F833-BA4F-E348-9506-0D3D621C75CA}"/>
              </a:ext>
            </a:extLst>
          </p:cNvPr>
          <p:cNvSpPr/>
          <p:nvPr userDrawn="1"/>
        </p:nvSpPr>
        <p:spPr>
          <a:xfrm>
            <a:off x="6740525" y="1"/>
            <a:ext cx="5453294" cy="501575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hasCustomPrompt="1"/>
          </p:nvPr>
        </p:nvSpPr>
        <p:spPr>
          <a:xfrm>
            <a:off x="6840000" y="0"/>
            <a:ext cx="5353819" cy="5015751"/>
          </a:xfrm>
          <a:prstGeom prst="rect">
            <a:avLst/>
          </a:prstGeom>
        </p:spPr>
        <p:txBody>
          <a:bodyPr vert="horz" lIns="91440" tIns="45720" rIns="91440" bIns="45720" rtlCol="0" anchor="t" anchorCtr="0">
            <a:noAutofit/>
          </a:bodyPr>
          <a:lstStyle/>
          <a:p>
            <a:r>
              <a:rPr lang="en-GB" dirty="0"/>
              <a:t>Click to edit style</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US"/>
              <a:t>Click icon to add picture</a:t>
            </a:r>
            <a:endParaRPr lang="en-AU"/>
          </a:p>
        </p:txBody>
      </p:sp>
      <p:pic>
        <p:nvPicPr>
          <p:cNvPr id="2" name="Picture 1" descr="UNSW Sydney Logo">
            <a:extLst>
              <a:ext uri="{FF2B5EF4-FFF2-40B4-BE49-F238E27FC236}">
                <a16:creationId xmlns:a16="http://schemas.microsoft.com/office/drawing/2014/main" id="{FF675AE0-8F62-485C-BF3D-6598839BADFF}"/>
              </a:ext>
            </a:extLst>
          </p:cNvPr>
          <p:cNvPicPr>
            <a:picLocks noChangeAspect="1"/>
          </p:cNvPicPr>
          <p:nvPr userDrawn="1"/>
        </p:nvPicPr>
        <p:blipFill>
          <a:blip r:embed="rId2"/>
          <a:srcRect/>
          <a:stretch/>
        </p:blipFill>
        <p:spPr>
          <a:xfrm>
            <a:off x="10735975" y="5300921"/>
            <a:ext cx="1188000" cy="1240241"/>
          </a:xfrm>
          <a:prstGeom prst="rect">
            <a:avLst/>
          </a:prstGeom>
        </p:spPr>
      </p:pic>
    </p:spTree>
    <p:extLst>
      <p:ext uri="{BB962C8B-B14F-4D97-AF65-F5344CB8AC3E}">
        <p14:creationId xmlns:p14="http://schemas.microsoft.com/office/powerpoint/2010/main" val="361942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E16058-FC97-C34C-A94D-1AEBA1319CEF}"/>
              </a:ext>
            </a:extLst>
          </p:cNvPr>
          <p:cNvSpPr/>
          <p:nvPr userDrawn="1"/>
        </p:nvSpPr>
        <p:spPr>
          <a:xfrm>
            <a:off x="1" y="0"/>
            <a:ext cx="12191999" cy="5000624"/>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Shape, circle&#10;&#10;Description automatically generated">
            <a:extLst>
              <a:ext uri="{FF2B5EF4-FFF2-40B4-BE49-F238E27FC236}">
                <a16:creationId xmlns:a16="http://schemas.microsoft.com/office/drawing/2014/main" id="{B927EE41-A83A-A9AD-F2C3-0827F1440F60}"/>
              </a:ext>
            </a:extLst>
          </p:cNvPr>
          <p:cNvPicPr>
            <a:picLocks noChangeAspect="1"/>
          </p:cNvPicPr>
          <p:nvPr userDrawn="1"/>
        </p:nvPicPr>
        <p:blipFill>
          <a:blip r:embed="rId2"/>
          <a:stretch>
            <a:fillRect/>
          </a:stretch>
        </p:blipFill>
        <p:spPr>
          <a:xfrm rot="3024056">
            <a:off x="3583339" y="-257331"/>
            <a:ext cx="6243723" cy="7372662"/>
          </a:xfrm>
          <a:prstGeom prst="rect">
            <a:avLst/>
          </a:prstGeom>
        </p:spPr>
      </p:pic>
      <p:sp>
        <p:nvSpPr>
          <p:cNvPr id="6" name="Text Placeholder 2" descr="Click to add secondary details&#10;">
            <a:extLst>
              <a:ext uri="{FF2B5EF4-FFF2-40B4-BE49-F238E27FC236}">
                <a16:creationId xmlns:a16="http://schemas.microsoft.com/office/drawing/2014/main" id="{D58515C2-9BB5-4C9A-BBC5-7F4A491DD6EC}"/>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2" name="Picture 1" descr="UNSW Sydney Logo">
            <a:extLst>
              <a:ext uri="{FF2B5EF4-FFF2-40B4-BE49-F238E27FC236}">
                <a16:creationId xmlns:a16="http://schemas.microsoft.com/office/drawing/2014/main" id="{21B83991-6CB1-46A6-A70E-59562F1A4541}"/>
              </a:ext>
            </a:extLst>
          </p:cNvPr>
          <p:cNvPicPr>
            <a:picLocks noChangeAspect="1"/>
          </p:cNvPicPr>
          <p:nvPr userDrawn="1"/>
        </p:nvPicPr>
        <p:blipFill>
          <a:blip r:embed="rId3"/>
          <a:srcRect/>
          <a:stretch/>
        </p:blipFill>
        <p:spPr>
          <a:xfrm>
            <a:off x="10735975" y="5300921"/>
            <a:ext cx="1188000" cy="1240241"/>
          </a:xfrm>
          <a:prstGeom prst="rect">
            <a:avLst/>
          </a:prstGeom>
        </p:spPr>
      </p:pic>
      <p:sp>
        <p:nvSpPr>
          <p:cNvPr id="5" name="Title Placeholder 1" descr="Click to edit master title style&#10;">
            <a:extLst>
              <a:ext uri="{FF2B5EF4-FFF2-40B4-BE49-F238E27FC236}">
                <a16:creationId xmlns:a16="http://schemas.microsoft.com/office/drawing/2014/main" id="{2D2519EB-A5E4-4600-B620-DAE568D00CAB}"/>
              </a:ext>
            </a:extLst>
          </p:cNvPr>
          <p:cNvSpPr>
            <a:spLocks noGrp="1"/>
          </p:cNvSpPr>
          <p:nvPr>
            <p:ph type="title"/>
          </p:nvPr>
        </p:nvSpPr>
        <p:spPr>
          <a:xfrm>
            <a:off x="325985" y="3515321"/>
            <a:ext cx="11268000" cy="1785600"/>
          </a:xfrm>
          <a:prstGeom prst="rect">
            <a:avLst/>
          </a:prstGeom>
        </p:spPr>
        <p:txBody>
          <a:bodyPr vert="horz" lIns="91440" tIns="45720" rIns="91440" bIns="45720" rtlCol="0" anchor="t" anchorCtr="0">
            <a:noAutofit/>
          </a:bodyPr>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67865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03B341F3-514D-F42F-D0AA-C75B36DDF590}"/>
              </a:ext>
            </a:extLst>
          </p:cNvPr>
          <p:cNvPicPr>
            <a:picLocks noChangeAspect="1"/>
          </p:cNvPicPr>
          <p:nvPr userDrawn="1"/>
        </p:nvPicPr>
        <p:blipFill>
          <a:blip r:embed="rId2"/>
          <a:stretch>
            <a:fillRect/>
          </a:stretch>
        </p:blipFill>
        <p:spPr>
          <a:xfrm rot="13685278">
            <a:off x="659043" y="1428646"/>
            <a:ext cx="5544134" cy="7503507"/>
          </a:xfrm>
          <a:prstGeom prst="rect">
            <a:avLst/>
          </a:prstGeom>
        </p:spPr>
      </p:pic>
      <p:sp>
        <p:nvSpPr>
          <p:cNvPr id="5" name="Text Placeholder 2" descr="Click to add secondary details&#10;">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icon to add pictur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US"/>
              <a:t>Click icon to add picture</a:t>
            </a:r>
            <a:endParaRPr lang="en-AU"/>
          </a:p>
        </p:txBody>
      </p:sp>
      <p:pic>
        <p:nvPicPr>
          <p:cNvPr id="2" name="Picture 1" descr="UNSW Sydney Logo">
            <a:extLst>
              <a:ext uri="{FF2B5EF4-FFF2-40B4-BE49-F238E27FC236}">
                <a16:creationId xmlns:a16="http://schemas.microsoft.com/office/drawing/2014/main" id="{77E20C77-3D0A-4A35-878B-F3D37CBE0520}"/>
              </a:ext>
            </a:extLst>
          </p:cNvPr>
          <p:cNvPicPr>
            <a:picLocks noChangeAspect="1"/>
          </p:cNvPicPr>
          <p:nvPr userDrawn="1"/>
        </p:nvPicPr>
        <p:blipFill>
          <a:blip r:embed="rId3"/>
          <a:srcRect/>
          <a:stretch/>
        </p:blipFill>
        <p:spPr>
          <a:xfrm>
            <a:off x="304630" y="526455"/>
            <a:ext cx="1188000" cy="1240241"/>
          </a:xfrm>
          <a:prstGeom prst="rect">
            <a:avLst/>
          </a:prstGeom>
        </p:spPr>
      </p:pic>
      <p:sp>
        <p:nvSpPr>
          <p:cNvPr id="4" name="Title Placeholder 1" descr="Click to edit master title style&#10;">
            <a:extLst>
              <a:ext uri="{FF2B5EF4-FFF2-40B4-BE49-F238E27FC236}">
                <a16:creationId xmlns:a16="http://schemas.microsoft.com/office/drawing/2014/main" id="{9EC0BA0E-E5B8-41F6-813F-C9A458BE6C3D}"/>
              </a:ext>
            </a:extLst>
          </p:cNvPr>
          <p:cNvSpPr>
            <a:spLocks noGrp="1"/>
          </p:cNvSpPr>
          <p:nvPr>
            <p:ph type="title"/>
          </p:nvPr>
        </p:nvSpPr>
        <p:spPr>
          <a:xfrm>
            <a:off x="410805" y="2624399"/>
            <a:ext cx="6244621" cy="2556000"/>
          </a:xfrm>
          <a:prstGeom prst="rect">
            <a:avLst/>
          </a:prstGeom>
        </p:spPr>
        <p:txBody>
          <a:bodyPr vert="horz" lIns="91440" tIns="45720" rIns="91440" bIns="45720" rtlCol="0" anchor="t" anchorCtr="0">
            <a:noAutofit/>
          </a:bodyPr>
          <a:lstStyle>
            <a:lvl1pPr>
              <a:defRPr sz="6600"/>
            </a:lvl1pPr>
          </a:lstStyle>
          <a:p>
            <a:r>
              <a:rPr lang="en-US"/>
              <a:t>Click to edit Master title style</a:t>
            </a:r>
            <a:endParaRPr lang="en-US" dirty="0"/>
          </a:p>
        </p:txBody>
      </p:sp>
    </p:spTree>
    <p:extLst>
      <p:ext uri="{BB962C8B-B14F-4D97-AF65-F5344CB8AC3E}">
        <p14:creationId xmlns:p14="http://schemas.microsoft.com/office/powerpoint/2010/main" val="407673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lvl1pPr>
              <a:defRPr sz="7200"/>
            </a:lvl1pPr>
          </a:lstStyle>
          <a:p>
            <a:r>
              <a:rPr lang="en-US"/>
              <a:t>Click to edit Master title style</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US"/>
              <a:t>Click icon to add picture</a:t>
            </a:r>
            <a:endParaRPr lang="en-AU"/>
          </a:p>
        </p:txBody>
      </p:sp>
      <p:pic>
        <p:nvPicPr>
          <p:cNvPr id="2" name="Picture 1" descr="UNSW Sydney Logo">
            <a:extLst>
              <a:ext uri="{FF2B5EF4-FFF2-40B4-BE49-F238E27FC236}">
                <a16:creationId xmlns:a16="http://schemas.microsoft.com/office/drawing/2014/main" id="{E4149BEC-B55D-3611-DBCF-0E9A57DC6715}"/>
              </a:ext>
            </a:extLst>
          </p:cNvPr>
          <p:cNvPicPr>
            <a:picLocks noChangeAspect="1"/>
          </p:cNvPicPr>
          <p:nvPr userDrawn="1"/>
        </p:nvPicPr>
        <p:blipFill>
          <a:blip r:embed="rId2"/>
          <a:srcRect/>
          <a:stretch/>
        </p:blipFill>
        <p:spPr>
          <a:xfrm>
            <a:off x="10735975" y="5300921"/>
            <a:ext cx="1188000" cy="1240241"/>
          </a:xfrm>
          <a:prstGeom prst="rect">
            <a:avLst/>
          </a:prstGeom>
        </p:spPr>
      </p:pic>
    </p:spTree>
    <p:extLst>
      <p:ext uri="{BB962C8B-B14F-4D97-AF65-F5344CB8AC3E}">
        <p14:creationId xmlns:p14="http://schemas.microsoft.com/office/powerpoint/2010/main" val="1101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lvl1pPr>
              <a:defRPr sz="7200"/>
            </a:lvl1pPr>
          </a:lstStyle>
          <a:p>
            <a:r>
              <a:rPr lang="en-US"/>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2" name="Picture 1" descr="UNSW Sydney Logo">
            <a:extLst>
              <a:ext uri="{FF2B5EF4-FFF2-40B4-BE49-F238E27FC236}">
                <a16:creationId xmlns:a16="http://schemas.microsoft.com/office/drawing/2014/main" id="{10014F36-07A5-3AE9-AB47-224C3C934AA1}"/>
              </a:ext>
            </a:extLst>
          </p:cNvPr>
          <p:cNvPicPr>
            <a:picLocks noChangeAspect="1"/>
          </p:cNvPicPr>
          <p:nvPr userDrawn="1"/>
        </p:nvPicPr>
        <p:blipFill>
          <a:blip r:embed="rId3"/>
          <a:srcRect/>
          <a:stretch/>
        </p:blipFill>
        <p:spPr>
          <a:xfrm>
            <a:off x="10593600" y="5419759"/>
            <a:ext cx="1188000" cy="1240241"/>
          </a:xfrm>
          <a:prstGeom prst="rect">
            <a:avLst/>
          </a:prstGeom>
        </p:spPr>
      </p:pic>
    </p:spTree>
    <p:extLst>
      <p:ext uri="{BB962C8B-B14F-4D97-AF65-F5344CB8AC3E}">
        <p14:creationId xmlns:p14="http://schemas.microsoft.com/office/powerpoint/2010/main" val="4488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B341F3-514D-F42F-D0AA-C75B36DDF59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3685278">
            <a:off x="649418" y="1428645"/>
            <a:ext cx="5544134" cy="7503507"/>
          </a:xfrm>
          <a:prstGeom prst="rect">
            <a:avLst/>
          </a:prstGeom>
        </p:spPr>
      </p:pic>
      <p:sp>
        <p:nvSpPr>
          <p:cNvPr id="5" name="Text Placeholder 2" descr="Click to add secondary details&#10;">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US"/>
              <a:t>Click icon to add picture</a:t>
            </a:r>
            <a:endParaRPr lang="en-AU"/>
          </a:p>
        </p:txBody>
      </p:sp>
      <p:sp>
        <p:nvSpPr>
          <p:cNvPr id="4" name="Title Placeholder 1" descr="Click to edit master title style&#10;">
            <a:extLst>
              <a:ext uri="{FF2B5EF4-FFF2-40B4-BE49-F238E27FC236}">
                <a16:creationId xmlns:a16="http://schemas.microsoft.com/office/drawing/2014/main" id="{9EC0BA0E-E5B8-41F6-813F-C9A458BE6C3D}"/>
              </a:ext>
            </a:extLst>
          </p:cNvPr>
          <p:cNvSpPr>
            <a:spLocks noGrp="1"/>
          </p:cNvSpPr>
          <p:nvPr>
            <p:ph type="title"/>
          </p:nvPr>
        </p:nvSpPr>
        <p:spPr>
          <a:xfrm>
            <a:off x="410805" y="2624399"/>
            <a:ext cx="6244621" cy="2556000"/>
          </a:xfrm>
          <a:prstGeom prst="rect">
            <a:avLst/>
          </a:prstGeom>
        </p:spPr>
        <p:txBody>
          <a:bodyPr vert="horz" lIns="91440" tIns="45720" rIns="91440" bIns="45720" rtlCol="0" anchor="t" anchorCtr="0">
            <a:noAutofit/>
          </a:bodyPr>
          <a:lstStyle>
            <a:lvl1pPr>
              <a:defRPr sz="6000"/>
            </a:lvl1pPr>
          </a:lstStyle>
          <a:p>
            <a:r>
              <a:rPr lang="en-US"/>
              <a:t>Click to edit Master title style</a:t>
            </a:r>
            <a:endParaRPr lang="en-US" dirty="0"/>
          </a:p>
        </p:txBody>
      </p:sp>
      <p:pic>
        <p:nvPicPr>
          <p:cNvPr id="2" name="Picture 1" descr="UNSW Sydney Logo">
            <a:extLst>
              <a:ext uri="{FF2B5EF4-FFF2-40B4-BE49-F238E27FC236}">
                <a16:creationId xmlns:a16="http://schemas.microsoft.com/office/drawing/2014/main" id="{064B1A81-90D8-9D68-62EB-C2915DE66A56}"/>
              </a:ext>
            </a:extLst>
          </p:cNvPr>
          <p:cNvPicPr>
            <a:picLocks noChangeAspect="1"/>
          </p:cNvPicPr>
          <p:nvPr userDrawn="1"/>
        </p:nvPicPr>
        <p:blipFill>
          <a:blip r:embed="rId3"/>
          <a:srcRect/>
          <a:stretch/>
        </p:blipFill>
        <p:spPr>
          <a:xfrm>
            <a:off x="410400" y="275357"/>
            <a:ext cx="1188000" cy="1240241"/>
          </a:xfrm>
          <a:prstGeom prst="rect">
            <a:avLst/>
          </a:prstGeom>
        </p:spPr>
      </p:pic>
    </p:spTree>
    <p:extLst>
      <p:ext uri="{BB962C8B-B14F-4D97-AF65-F5344CB8AC3E}">
        <p14:creationId xmlns:p14="http://schemas.microsoft.com/office/powerpoint/2010/main" val="389200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image" Target="../media/image1.png"/><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
            <a:extLst>
              <a:ext uri="{FF2B5EF4-FFF2-40B4-BE49-F238E27FC236}">
                <a16:creationId xmlns:a16="http://schemas.microsoft.com/office/drawing/2014/main" id="{70841D79-9C5E-1449-B506-564E0213A8C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dirty="0"/>
              <a:t>Title goes here</a:t>
            </a:r>
            <a:endParaRPr lang="en-US" dirty="0"/>
          </a:p>
        </p:txBody>
      </p:sp>
      <p:sp>
        <p:nvSpPr>
          <p:cNvPr id="3" name="Text Placeholder 2" descr="Click to add secondary details&#10;">
            <a:extLst>
              <a:ext uri="{FF2B5EF4-FFF2-40B4-BE49-F238E27FC236}">
                <a16:creationId xmlns:a16="http://schemas.microsoft.com/office/drawing/2014/main" id="{4A50093E-B476-CE4A-816B-226988C60D31}"/>
              </a:ext>
            </a:extLst>
          </p:cNvPr>
          <p:cNvSpPr>
            <a:spLocks noGrp="1"/>
          </p:cNvSpPr>
          <p:nvPr>
            <p:ph type="body" idx="1"/>
          </p:nvPr>
        </p:nvSpPr>
        <p:spPr>
          <a:xfrm>
            <a:off x="410400" y="6289200"/>
            <a:ext cx="4730400" cy="370800"/>
          </a:xfrm>
          <a:prstGeom prst="rect">
            <a:avLst/>
          </a:prstGeom>
        </p:spPr>
        <p:txBody>
          <a:bodyPr vert="horz" lIns="91440" tIns="45720" rIns="91440" bIns="45720" rtlCol="0">
            <a:normAutofit/>
          </a:bodyPr>
          <a:lstStyle/>
          <a:p>
            <a:pPr lvl="0"/>
            <a:r>
              <a:rPr lang="en-GB" dirty="0"/>
              <a:t>Click to edit Master text styles</a:t>
            </a:r>
          </a:p>
        </p:txBody>
      </p:sp>
    </p:spTree>
    <p:extLst>
      <p:ext uri="{BB962C8B-B14F-4D97-AF65-F5344CB8AC3E}">
        <p14:creationId xmlns:p14="http://schemas.microsoft.com/office/powerpoint/2010/main" val="180392561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1" r:id="rId4"/>
    <p:sldLayoutId id="2147483653" r:id="rId5"/>
    <p:sldLayoutId id="2147483650" r:id="rId6"/>
    <p:sldLayoutId id="2147483746" r:id="rId7"/>
    <p:sldLayoutId id="2147483747" r:id="rId8"/>
    <p:sldLayoutId id="2147483748" r:id="rId9"/>
  </p:sldLayoutIdLst>
  <p:txStyles>
    <p:titleStyle>
      <a:lvl1pPr marL="0" indent="0" algn="l" defTabSz="914400" rtl="0" eaLnBrk="1" latinLnBrk="0" hangingPunct="1">
        <a:lnSpc>
          <a:spcPct val="100000"/>
        </a:lnSpc>
        <a:spcBef>
          <a:spcPct val="0"/>
        </a:spcBef>
        <a:buNone/>
        <a:defRPr sz="80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10;">
            <a:extLst>
              <a:ext uri="{FF2B5EF4-FFF2-40B4-BE49-F238E27FC236}">
                <a16:creationId xmlns:a16="http://schemas.microsoft.com/office/drawing/2014/main" id="{8CE664CD-741D-4C8B-81A1-8F813AD1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descr="Click to edit body text styles">
            <a:extLst>
              <a:ext uri="{FF2B5EF4-FFF2-40B4-BE49-F238E27FC236}">
                <a16:creationId xmlns:a16="http://schemas.microsoft.com/office/drawing/2014/main" id="{5BC9109C-5296-411A-BFAE-02503EAE8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127DF911-AF5C-4E26-A571-BA8DB3C79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090FF-0D07-44EF-BE91-92BA9AB775B9}" type="datetimeFigureOut">
              <a:rPr lang="en-AU" smtClean="0"/>
              <a:t>16/10/2025</a:t>
            </a:fld>
            <a:endParaRPr lang="en-AU"/>
          </a:p>
        </p:txBody>
      </p:sp>
      <p:sp>
        <p:nvSpPr>
          <p:cNvPr id="5" name="Footer Placeholder 4">
            <a:extLst>
              <a:ext uri="{FF2B5EF4-FFF2-40B4-BE49-F238E27FC236}">
                <a16:creationId xmlns:a16="http://schemas.microsoft.com/office/drawing/2014/main" id="{28AD8E53-B55F-4650-ADAB-27193A719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DADCEA8-03AE-46AA-AD1B-6B051BA05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375D7-070A-4959-9224-FB5E66F2B1B3}" type="slidenum">
              <a:rPr lang="en-AU" smtClean="0"/>
              <a:t>‹#›</a:t>
            </a:fld>
            <a:endParaRPr lang="en-AU"/>
          </a:p>
        </p:txBody>
      </p:sp>
      <p:sp>
        <p:nvSpPr>
          <p:cNvPr id="8" name="Rectangle 7">
            <a:extLst>
              <a:ext uri="{FF2B5EF4-FFF2-40B4-BE49-F238E27FC236}">
                <a16:creationId xmlns:a16="http://schemas.microsoft.com/office/drawing/2014/main" id="{FA7CA2B4-C8AB-4F09-B260-BA7609DF079D}"/>
              </a:ext>
              <a:ext uri="{C183D7F6-B498-43B3-948B-1728B52AA6E4}">
                <adec:decorative xmlns:adec="http://schemas.microsoft.com/office/drawing/2017/decorative" val="1"/>
              </a:ext>
            </a:extLst>
          </p:cNvPr>
          <p:cNvSpPr/>
          <p:nvPr userDrawn="1"/>
        </p:nvSpPr>
        <p:spPr>
          <a:xfrm rot="5400000">
            <a:off x="5706290" y="372291"/>
            <a:ext cx="779419" cy="12192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UNSW Sydney Logo">
            <a:extLst>
              <a:ext uri="{FF2B5EF4-FFF2-40B4-BE49-F238E27FC236}">
                <a16:creationId xmlns:a16="http://schemas.microsoft.com/office/drawing/2014/main" id="{84EF7EA2-D124-438C-BF7A-68B3D6878301}"/>
              </a:ext>
            </a:extLst>
          </p:cNvPr>
          <p:cNvPicPr>
            <a:picLocks noChangeAspect="1"/>
          </p:cNvPicPr>
          <p:nvPr userDrawn="1"/>
        </p:nvPicPr>
        <p:blipFill>
          <a:blip r:embed="rId12"/>
          <a:srcRect/>
          <a:stretch/>
        </p:blipFill>
        <p:spPr>
          <a:xfrm>
            <a:off x="11526898" y="6196827"/>
            <a:ext cx="540000" cy="563746"/>
          </a:xfrm>
          <a:prstGeom prst="rect">
            <a:avLst/>
          </a:prstGeom>
        </p:spPr>
      </p:pic>
    </p:spTree>
    <p:extLst>
      <p:ext uri="{BB962C8B-B14F-4D97-AF65-F5344CB8AC3E}">
        <p14:creationId xmlns:p14="http://schemas.microsoft.com/office/powerpoint/2010/main" val="3623885719"/>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88" r:id="rId5"/>
    <p:sldLayoutId id="2147483689" r:id="rId6"/>
    <p:sldLayoutId id="2147483690" r:id="rId7"/>
    <p:sldLayoutId id="2147483691" r:id="rId8"/>
    <p:sldLayoutId id="2147483692" r:id="rId9"/>
    <p:sldLayoutId id="214748369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10;">
            <a:extLst>
              <a:ext uri="{FF2B5EF4-FFF2-40B4-BE49-F238E27FC236}">
                <a16:creationId xmlns:a16="http://schemas.microsoft.com/office/drawing/2014/main" id="{8CE664CD-741D-4C8B-81A1-8F813AD1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5BC9109C-5296-411A-BFAE-02503EAE8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descr="Click to add date Day/Month/Year">
            <a:extLst>
              <a:ext uri="{FF2B5EF4-FFF2-40B4-BE49-F238E27FC236}">
                <a16:creationId xmlns:a16="http://schemas.microsoft.com/office/drawing/2014/main" id="{127DF911-AF5C-4E26-A571-BA8DB3C79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A3090FF-0D07-44EF-BE91-92BA9AB775B9}" type="datetimeFigureOut">
              <a:rPr lang="en-AU" smtClean="0"/>
              <a:pPr/>
              <a:t>16/10/2025</a:t>
            </a:fld>
            <a:endParaRPr lang="en-AU"/>
          </a:p>
        </p:txBody>
      </p:sp>
      <p:sp>
        <p:nvSpPr>
          <p:cNvPr id="5" name="Footer Placeholder 4" descr="Click to add a footer">
            <a:extLst>
              <a:ext uri="{FF2B5EF4-FFF2-40B4-BE49-F238E27FC236}">
                <a16:creationId xmlns:a16="http://schemas.microsoft.com/office/drawing/2014/main" id="{28AD8E53-B55F-4650-ADAB-27193A719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AU" dirty="0"/>
          </a:p>
        </p:txBody>
      </p:sp>
      <p:sp>
        <p:nvSpPr>
          <p:cNvPr id="6" name="Slide Number Placeholder 5" descr="Click to add page number">
            <a:extLst>
              <a:ext uri="{FF2B5EF4-FFF2-40B4-BE49-F238E27FC236}">
                <a16:creationId xmlns:a16="http://schemas.microsoft.com/office/drawing/2014/main" id="{9DADCEA8-03AE-46AA-AD1B-6B051BA05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009375D7-070A-4959-9224-FB5E66F2B1B3}" type="slidenum">
              <a:rPr lang="en-AU" smtClean="0"/>
              <a:pPr/>
              <a:t>‹#›</a:t>
            </a:fld>
            <a:endParaRPr lang="en-AU"/>
          </a:p>
        </p:txBody>
      </p:sp>
      <p:sp>
        <p:nvSpPr>
          <p:cNvPr id="7" name="Rectangle 6">
            <a:extLst>
              <a:ext uri="{FF2B5EF4-FFF2-40B4-BE49-F238E27FC236}">
                <a16:creationId xmlns:a16="http://schemas.microsoft.com/office/drawing/2014/main" id="{07FD9B66-E5D8-458F-B15F-FCAE5CAD781F}"/>
              </a:ext>
              <a:ext uri="{C183D7F6-B498-43B3-948B-1728B52AA6E4}">
                <adec:decorative xmlns:adec="http://schemas.microsoft.com/office/drawing/2017/decorative" val="1"/>
              </a:ext>
            </a:extLst>
          </p:cNvPr>
          <p:cNvSpPr/>
          <p:nvPr userDrawn="1"/>
        </p:nvSpPr>
        <p:spPr>
          <a:xfrm rot="5400000">
            <a:off x="8353696" y="3019698"/>
            <a:ext cx="6858002" cy="818606"/>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NSW Sydney Logo">
            <a:extLst>
              <a:ext uri="{FF2B5EF4-FFF2-40B4-BE49-F238E27FC236}">
                <a16:creationId xmlns:a16="http://schemas.microsoft.com/office/drawing/2014/main" id="{725B2B7F-7BA2-426B-BEF7-9C26ECD9179C}"/>
              </a:ext>
            </a:extLst>
          </p:cNvPr>
          <p:cNvPicPr>
            <a:picLocks noChangeAspect="1"/>
          </p:cNvPicPr>
          <p:nvPr userDrawn="1"/>
        </p:nvPicPr>
        <p:blipFill>
          <a:blip r:embed="rId15"/>
          <a:srcRect/>
          <a:stretch/>
        </p:blipFill>
        <p:spPr>
          <a:xfrm>
            <a:off x="11526898" y="6196827"/>
            <a:ext cx="540000" cy="563746"/>
          </a:xfrm>
          <a:prstGeom prst="rect">
            <a:avLst/>
          </a:prstGeom>
        </p:spPr>
      </p:pic>
    </p:spTree>
    <p:extLst>
      <p:ext uri="{BB962C8B-B14F-4D97-AF65-F5344CB8AC3E}">
        <p14:creationId xmlns:p14="http://schemas.microsoft.com/office/powerpoint/2010/main" val="2992154541"/>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95" r:id="rId5"/>
    <p:sldLayoutId id="2147483696" r:id="rId6"/>
    <p:sldLayoutId id="2147483697" r:id="rId7"/>
    <p:sldLayoutId id="2147483698" r:id="rId8"/>
    <p:sldLayoutId id="2147483699" r:id="rId9"/>
    <p:sldLayoutId id="2147483712" r:id="rId10"/>
    <p:sldLayoutId id="2147483713" r:id="rId11"/>
    <p:sldLayoutId id="2147483714" r:id="rId12"/>
    <p:sldLayoutId id="214748374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academic.oup.com/mnras/article/487/2/2924/549831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hyperlink" Target="https://articles.adsabs.harvard.edu/pdf/2006MNRAS.372..961K" TargetMode="External"/><Relationship Id="rId2" Type="http://schemas.openxmlformats.org/officeDocument/2006/relationships/image" Target="../media/image8.png"/><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skyserver.sdss.org/dr18/VisualTools/navi" TargetMode="External"/><Relationship Id="rId2" Type="http://schemas.openxmlformats.org/officeDocument/2006/relationships/image" Target="../media/image8.png"/><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hyperlink" Target="https://forms.gle/wy4tGoLycv5K48fN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C31E8A-07CC-939B-F7AC-6A4366E11BF6}"/>
              </a:ext>
            </a:extLst>
          </p:cNvPr>
          <p:cNvSpPr txBox="1">
            <a:spLocks/>
          </p:cNvSpPr>
          <p:nvPr/>
        </p:nvSpPr>
        <p:spPr>
          <a:xfrm>
            <a:off x="10017457" y="5380672"/>
            <a:ext cx="2174543" cy="1477328"/>
          </a:xfrm>
          <a:prstGeom prst="rect">
            <a:avLst/>
          </a:prstGeom>
        </p:spPr>
        <p:txBody>
          <a:bodyPr vert="horz" wrap="square" lIns="91440" tIns="45720" rIns="91440" bIns="45720" rtlCol="0">
            <a:spAutoFit/>
          </a:bodyPr>
          <a:lstStyle>
            <a:lvl1pPr marL="0" indent="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Blip>
                <a:blip r:embed="rId2"/>
              </a:buBlip>
            </a:pPr>
            <a:r>
              <a:rPr lang="en-US" dirty="0"/>
              <a:t>Scaling Relations</a:t>
            </a:r>
          </a:p>
          <a:p>
            <a:pPr marL="285750" indent="-285750">
              <a:buBlip>
                <a:blip r:embed="rId2"/>
              </a:buBlip>
            </a:pPr>
            <a:r>
              <a:rPr lang="en-US" dirty="0"/>
              <a:t>Fitting a linear curve</a:t>
            </a:r>
          </a:p>
          <a:p>
            <a:pPr marL="285750" indent="-285750">
              <a:buBlip>
                <a:blip r:embed="rId2"/>
              </a:buBlip>
            </a:pPr>
            <a:r>
              <a:rPr lang="en-US" dirty="0"/>
              <a:t>BPT Diagram</a:t>
            </a:r>
          </a:p>
        </p:txBody>
      </p:sp>
      <p:sp>
        <p:nvSpPr>
          <p:cNvPr id="6" name="Title 1">
            <a:extLst>
              <a:ext uri="{FF2B5EF4-FFF2-40B4-BE49-F238E27FC236}">
                <a16:creationId xmlns:a16="http://schemas.microsoft.com/office/drawing/2014/main" id="{63A07F9F-ACB3-A89D-5F40-BE229E53F745}"/>
              </a:ext>
            </a:extLst>
          </p:cNvPr>
          <p:cNvSpPr txBox="1">
            <a:spLocks/>
          </p:cNvSpPr>
          <p:nvPr/>
        </p:nvSpPr>
        <p:spPr>
          <a:xfrm>
            <a:off x="0" y="2168785"/>
            <a:ext cx="10017457" cy="2520430"/>
          </a:xfrm>
          <a:prstGeom prst="rect">
            <a:avLst/>
          </a:prstGeom>
        </p:spPr>
        <p:txBody>
          <a:bodyPr vert="horz" lIns="91440" tIns="45720" rIns="91440" bIns="45720" rtlCol="0" anchor="t" anchorCtr="0">
            <a:noAutofit/>
          </a:bodyPr>
          <a:lstStyle>
            <a:lvl1pPr marL="0" indent="0" algn="l" defTabSz="914400" rtl="0" eaLnBrk="1" latinLnBrk="0" hangingPunct="1">
              <a:lnSpc>
                <a:spcPct val="100000"/>
              </a:lnSpc>
              <a:spcBef>
                <a:spcPct val="0"/>
              </a:spcBef>
              <a:buNone/>
              <a:defRPr sz="8000" kern="1200">
                <a:solidFill>
                  <a:schemeClr val="tx1"/>
                </a:solidFill>
                <a:latin typeface="+mj-lt"/>
                <a:ea typeface="+mj-ea"/>
                <a:cs typeface="+mj-cs"/>
              </a:defRPr>
            </a:lvl1pPr>
          </a:lstStyle>
          <a:p>
            <a:pPr algn="ctr"/>
            <a:r>
              <a:rPr lang="en-US" b="1" dirty="0">
                <a:solidFill>
                  <a:schemeClr val="accent6"/>
                </a:solidFill>
              </a:rPr>
              <a:t>Spotted Python</a:t>
            </a:r>
            <a:br>
              <a:rPr lang="en-US" b="1" dirty="0">
                <a:solidFill>
                  <a:schemeClr val="accent6"/>
                </a:solidFill>
              </a:rPr>
            </a:br>
            <a:r>
              <a:rPr lang="en-US" b="1" dirty="0">
                <a:solidFill>
                  <a:schemeClr val="accent5"/>
                </a:solidFill>
              </a:rPr>
              <a:t>Week 5 Tutorial</a:t>
            </a:r>
          </a:p>
        </p:txBody>
      </p:sp>
    </p:spTree>
    <p:extLst>
      <p:ext uri="{BB962C8B-B14F-4D97-AF65-F5344CB8AC3E}">
        <p14:creationId xmlns:p14="http://schemas.microsoft.com/office/powerpoint/2010/main" val="11104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67079-099E-BE7F-EF76-A00CDD7F3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3CF04-74E1-D8A4-8C3A-C118D2153D91}"/>
              </a:ext>
            </a:extLst>
          </p:cNvPr>
          <p:cNvSpPr>
            <a:spLocks noGrp="1"/>
          </p:cNvSpPr>
          <p:nvPr>
            <p:ph type="title"/>
          </p:nvPr>
        </p:nvSpPr>
        <p:spPr>
          <a:xfrm>
            <a:off x="0" y="0"/>
            <a:ext cx="11353800" cy="972913"/>
          </a:xfrm>
        </p:spPr>
        <p:txBody>
          <a:bodyPr wrap="square" lIns="360000" tIns="180000" rIns="360000" bIns="180000">
            <a:spAutoFit/>
          </a:bodyPr>
          <a:lstStyle/>
          <a:p>
            <a:r>
              <a:rPr lang="en-AU" b="1" dirty="0">
                <a:solidFill>
                  <a:schemeClr val="accent6"/>
                </a:solidFill>
              </a:rPr>
              <a:t>SAMI Scaling Relations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292E4F-87F5-8990-67A4-434CC5F1219F}"/>
                  </a:ext>
                </a:extLst>
              </p:cNvPr>
              <p:cNvSpPr>
                <a:spLocks noGrp="1"/>
              </p:cNvSpPr>
              <p:nvPr>
                <p:ph idx="1"/>
              </p:nvPr>
            </p:nvSpPr>
            <p:spPr>
              <a:xfrm>
                <a:off x="0" y="972913"/>
                <a:ext cx="11353800" cy="5885087"/>
              </a:xfrm>
            </p:spPr>
            <p:txBody>
              <a:bodyPr lIns="360000" tIns="180000" rIns="360000" bIns="180000">
                <a:normAutofit/>
              </a:bodyPr>
              <a:lstStyle/>
              <a:p>
                <a:pPr marL="457200" indent="-457200">
                  <a:lnSpc>
                    <a:spcPct val="100000"/>
                  </a:lnSpc>
                  <a:buBlip>
                    <a:blip r:embed="rId3"/>
                  </a:buBlip>
                </a:pPr>
                <a:r>
                  <a:rPr lang="en-US" dirty="0"/>
                  <a:t>Combining rotation and dispersion (</a:t>
                </a:r>
                <a:r>
                  <a:rPr lang="en-US" dirty="0">
                    <a:hlinkClick r:id="rId4">
                      <a:extLst>
                        <a:ext uri="{A12FA001-AC4F-418D-AE19-62706E023703}">
                          <ahyp:hlinkClr xmlns:ahyp="http://schemas.microsoft.com/office/drawing/2018/hyperlinkcolor" val="tx"/>
                        </a:ext>
                      </a:extLst>
                    </a:hlinkClick>
                  </a:rPr>
                  <a:t>Barat+2019</a:t>
                </a:r>
                <a:r>
                  <a:rPr lang="en-US" dirty="0"/>
                  <a:t>):</a:t>
                </a:r>
                <a:br>
                  <a:rPr lang="en-US" dirty="0"/>
                </a:b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𝑆</m:t>
                        </m:r>
                      </m:e>
                      <m:sub>
                        <m:r>
                          <a:rPr lang="en-AU" i="1">
                            <a:latin typeface="Cambria Math" panose="02040503050406030204" pitchFamily="18" charset="0"/>
                          </a:rPr>
                          <m:t>0.5</m:t>
                        </m:r>
                      </m:sub>
                    </m:sSub>
                    <m:r>
                      <a:rPr lang="en-AU" i="1">
                        <a:latin typeface="Cambria Math" panose="02040503050406030204" pitchFamily="18" charset="0"/>
                      </a:rPr>
                      <m:t>=</m:t>
                    </m:r>
                    <m:rad>
                      <m:radPr>
                        <m:degHide m:val="on"/>
                        <m:ctrlPr>
                          <a:rPr lang="en-AU" i="1" smtClean="0">
                            <a:latin typeface="Cambria Math" panose="02040503050406030204" pitchFamily="18" charset="0"/>
                          </a:rPr>
                        </m:ctrlPr>
                      </m:radPr>
                      <m:deg/>
                      <m:e>
                        <m:r>
                          <a:rPr lang="en-AU" i="1">
                            <a:latin typeface="Cambria Math" panose="02040503050406030204" pitchFamily="18" charset="0"/>
                          </a:rPr>
                          <m:t>0.5</m:t>
                        </m:r>
                        <m:sSubSup>
                          <m:sSubSupPr>
                            <m:ctrlPr>
                              <a:rPr lang="en-AU" i="1">
                                <a:latin typeface="Cambria Math" panose="02040503050406030204" pitchFamily="18" charset="0"/>
                              </a:rPr>
                            </m:ctrlPr>
                          </m:sSubSupPr>
                          <m:e>
                            <m:r>
                              <a:rPr lang="en-AU" i="1">
                                <a:latin typeface="Cambria Math" panose="02040503050406030204" pitchFamily="18" charset="0"/>
                              </a:rPr>
                              <m:t>𝑉</m:t>
                            </m:r>
                          </m:e>
                          <m:sub>
                            <m:r>
                              <a:rPr lang="en-AU" i="1">
                                <a:latin typeface="Cambria Math" panose="02040503050406030204" pitchFamily="18" charset="0"/>
                              </a:rPr>
                              <m:t>𝑟𝑜𝑡</m:t>
                            </m:r>
                          </m:sub>
                          <m:sup>
                            <m:r>
                              <a:rPr lang="en-AU" i="1">
                                <a:latin typeface="Cambria Math" panose="02040503050406030204" pitchFamily="18" charset="0"/>
                              </a:rPr>
                              <m:t>2</m:t>
                            </m:r>
                          </m:sup>
                        </m:sSubSup>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𝜎</m:t>
                            </m:r>
                          </m:e>
                          <m:sup>
                            <m:r>
                              <a:rPr lang="en-AU" i="1">
                                <a:latin typeface="Cambria Math" panose="02040503050406030204" pitchFamily="18" charset="0"/>
                              </a:rPr>
                              <m:t>2</m:t>
                            </m:r>
                          </m:sup>
                        </m:sSup>
                      </m:e>
                    </m:rad>
                  </m:oMath>
                </a14:m>
                <a:endParaRPr lang="en-US" dirty="0"/>
              </a:p>
              <a:p>
                <a:pPr marL="457200" indent="-457200">
                  <a:lnSpc>
                    <a:spcPct val="100000"/>
                  </a:lnSpc>
                  <a:buBlip>
                    <a:blip r:embed="rId3"/>
                  </a:buBlip>
                </a:pPr>
                <a:r>
                  <a:rPr lang="en-US" dirty="0"/>
                  <a:t>Considers both ordered and stochastic motions</a:t>
                </a:r>
              </a:p>
              <a:p>
                <a:pPr marL="457200" indent="-457200">
                  <a:buBlip>
                    <a:blip r:embed="rId3"/>
                  </a:buBlip>
                </a:pPr>
                <a:r>
                  <a:rPr lang="en-US" dirty="0"/>
                  <a:t>Complete </a:t>
                </a:r>
                <a:r>
                  <a:rPr lang="en-US" b="1" dirty="0"/>
                  <a:t>Exercise 1</a:t>
                </a:r>
              </a:p>
              <a:p>
                <a:pPr marL="457200" indent="-457200">
                  <a:buBlip>
                    <a:blip r:embed="rId3"/>
                  </a:buBlip>
                </a:pPr>
                <a:endParaRPr lang="en-US" dirty="0"/>
              </a:p>
            </p:txBody>
          </p:sp>
        </mc:Choice>
        <mc:Fallback>
          <p:sp>
            <p:nvSpPr>
              <p:cNvPr id="3" name="Content Placeholder 2">
                <a:extLst>
                  <a:ext uri="{FF2B5EF4-FFF2-40B4-BE49-F238E27FC236}">
                    <a16:creationId xmlns:a16="http://schemas.microsoft.com/office/drawing/2014/main" id="{FB292E4F-87F5-8990-67A4-434CC5F1219F}"/>
                  </a:ext>
                </a:extLst>
              </p:cNvPr>
              <p:cNvSpPr>
                <a:spLocks noGrp="1" noRot="1" noChangeAspect="1" noMove="1" noResize="1" noEditPoints="1" noAdjustHandles="1" noChangeArrowheads="1" noChangeShapeType="1" noTextEdit="1"/>
              </p:cNvSpPr>
              <p:nvPr>
                <p:ph idx="1"/>
              </p:nvPr>
            </p:nvSpPr>
            <p:spPr>
              <a:xfrm>
                <a:off x="0" y="972913"/>
                <a:ext cx="11353800" cy="5885087"/>
              </a:xfrm>
              <a:blipFill>
                <a:blip r:embed="rId5"/>
                <a:stretch>
                  <a:fillRect/>
                </a:stretch>
              </a:blipFill>
            </p:spPr>
            <p:txBody>
              <a:bodyPr/>
              <a:lstStyle/>
              <a:p>
                <a:r>
                  <a:rPr lang="en-AU">
                    <a:noFill/>
                  </a:rPr>
                  <a:t> </a:t>
                </a:r>
              </a:p>
            </p:txBody>
          </p:sp>
        </mc:Fallback>
      </mc:AlternateContent>
      <p:pic>
        <p:nvPicPr>
          <p:cNvPr id="1028" name="Picture 4" descr="SAMI scaling relations from sample A: (a) Tully–Fisher, (b) Faber–Jackson, and (c) generalized S0.5 scaling relation. Red dots represent galaxies with stellar measurements, blue triangles represent gas measurements. The observed scatter measured from the median absolute deviation for each scaling relation is annotated in each plot. In panel (b), the red and blue vertical dotted lines represent SAMI spectral resolutions, 70 km s−1 and 30 km s−1, respectively. In panel (c) the orange solid line is the best fit line to the stellar log M∗–log S0.5 scaling relation, and the cyan solid line is the best fit line to the gas scaling relation. Relations found by C14 and A18 are included for comparison; they are represented by the black dashed line and black dotted line, respectively.">
            <a:extLst>
              <a:ext uri="{FF2B5EF4-FFF2-40B4-BE49-F238E27FC236}">
                <a16:creationId xmlns:a16="http://schemas.microsoft.com/office/drawing/2014/main" id="{A6CCBF3D-655D-5EB1-E497-54EB38DCBC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2692" y="3567480"/>
            <a:ext cx="8077124" cy="308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23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EF494-F192-739B-5A5F-663BBF793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2FB2D-BB88-59A6-4E0A-04851C6AC792}"/>
              </a:ext>
            </a:extLst>
          </p:cNvPr>
          <p:cNvSpPr>
            <a:spLocks noGrp="1"/>
          </p:cNvSpPr>
          <p:nvPr>
            <p:ph type="title"/>
          </p:nvPr>
        </p:nvSpPr>
        <p:spPr>
          <a:xfrm>
            <a:off x="0" y="0"/>
            <a:ext cx="11353800" cy="972913"/>
          </a:xfrm>
        </p:spPr>
        <p:txBody>
          <a:bodyPr wrap="square" lIns="360000" tIns="180000" rIns="360000" bIns="180000">
            <a:spAutoFit/>
          </a:bodyPr>
          <a:lstStyle/>
          <a:p>
            <a:r>
              <a:rPr lang="en-AU" b="1" dirty="0">
                <a:solidFill>
                  <a:schemeClr val="accent6"/>
                </a:solidFill>
              </a:rPr>
              <a:t>Curve Fitting</a:t>
            </a:r>
          </a:p>
        </p:txBody>
      </p:sp>
      <p:sp>
        <p:nvSpPr>
          <p:cNvPr id="3" name="Content Placeholder 2">
            <a:extLst>
              <a:ext uri="{FF2B5EF4-FFF2-40B4-BE49-F238E27FC236}">
                <a16:creationId xmlns:a16="http://schemas.microsoft.com/office/drawing/2014/main" id="{B6ACBFFD-FE71-C901-56ED-A9C7C681A8A2}"/>
              </a:ext>
            </a:extLst>
          </p:cNvPr>
          <p:cNvSpPr>
            <a:spLocks noGrp="1"/>
          </p:cNvSpPr>
          <p:nvPr>
            <p:ph idx="1"/>
          </p:nvPr>
        </p:nvSpPr>
        <p:spPr>
          <a:xfrm>
            <a:off x="0" y="972913"/>
            <a:ext cx="11353800" cy="5885087"/>
          </a:xfrm>
        </p:spPr>
        <p:txBody>
          <a:bodyPr lIns="360000" tIns="180000" rIns="360000" bIns="180000">
            <a:normAutofit/>
          </a:bodyPr>
          <a:lstStyle/>
          <a:p>
            <a:pPr marL="457200" indent="-457200">
              <a:buBlip>
                <a:blip r:embed="rId2"/>
              </a:buBlip>
            </a:pPr>
            <a:r>
              <a:rPr lang="en-US" dirty="0"/>
              <a:t>Many functions allow for curve fitting, e.g.</a:t>
            </a:r>
          </a:p>
          <a:p>
            <a:pPr marL="687600" lvl="1" indent="-457200">
              <a:buBlip>
                <a:blip r:embed="rId2"/>
              </a:buBlip>
            </a:pPr>
            <a:r>
              <a:rPr lang="en-US" dirty="0" err="1"/>
              <a:t>scipy.optimize.curve_fit</a:t>
            </a:r>
            <a:endParaRPr lang="en-US" dirty="0"/>
          </a:p>
          <a:p>
            <a:pPr marL="687600" lvl="1" indent="-457200">
              <a:buBlip>
                <a:blip r:embed="rId2"/>
              </a:buBlip>
            </a:pPr>
            <a:r>
              <a:rPr lang="en-US" dirty="0" err="1"/>
              <a:t>scipy.odr</a:t>
            </a:r>
            <a:endParaRPr lang="en-US" dirty="0"/>
          </a:p>
          <a:p>
            <a:pPr marL="457200" indent="-457200">
              <a:buBlip>
                <a:blip r:embed="rId2"/>
              </a:buBlip>
            </a:pPr>
            <a:r>
              <a:rPr lang="en-US" dirty="0"/>
              <a:t>Throughout physics, you will most often need to fit linear and Gaussian functions</a:t>
            </a:r>
          </a:p>
          <a:p>
            <a:pPr marL="457200" indent="-457200">
              <a:buBlip>
                <a:blip r:embed="rId2"/>
              </a:buBlip>
            </a:pPr>
            <a:r>
              <a:rPr lang="en-US" dirty="0"/>
              <a:t>Complete </a:t>
            </a:r>
            <a:r>
              <a:rPr lang="en-US" b="1" dirty="0"/>
              <a:t>Exercise 2</a:t>
            </a:r>
          </a:p>
        </p:txBody>
      </p:sp>
    </p:spTree>
    <p:extLst>
      <p:ext uri="{BB962C8B-B14F-4D97-AF65-F5344CB8AC3E}">
        <p14:creationId xmlns:p14="http://schemas.microsoft.com/office/powerpoint/2010/main" val="388803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D9EE0-7FA2-2ECE-7BAF-093269B8B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86695-DF36-22C9-4FB3-CDA1C25BD8D4}"/>
              </a:ext>
            </a:extLst>
          </p:cNvPr>
          <p:cNvSpPr>
            <a:spLocks noGrp="1"/>
          </p:cNvSpPr>
          <p:nvPr>
            <p:ph type="title"/>
          </p:nvPr>
        </p:nvSpPr>
        <p:spPr>
          <a:xfrm>
            <a:off x="0" y="0"/>
            <a:ext cx="11353800" cy="972913"/>
          </a:xfrm>
        </p:spPr>
        <p:txBody>
          <a:bodyPr wrap="square" lIns="360000" tIns="180000" rIns="360000" bIns="180000">
            <a:spAutoFit/>
          </a:bodyPr>
          <a:lstStyle/>
          <a:p>
            <a:r>
              <a:rPr lang="en-AU" b="1" dirty="0">
                <a:solidFill>
                  <a:schemeClr val="accent6"/>
                </a:solidFill>
              </a:rPr>
              <a:t>BPT Diagram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989CE3-727F-64CD-CD64-E85B6CAAAA5F}"/>
                  </a:ext>
                </a:extLst>
              </p:cNvPr>
              <p:cNvSpPr>
                <a:spLocks noGrp="1"/>
              </p:cNvSpPr>
              <p:nvPr>
                <p:ph idx="1"/>
              </p:nvPr>
            </p:nvSpPr>
            <p:spPr>
              <a:xfrm>
                <a:off x="0" y="972913"/>
                <a:ext cx="11353800" cy="5885087"/>
              </a:xfrm>
            </p:spPr>
            <p:txBody>
              <a:bodyPr lIns="360000" tIns="180000" rIns="360000" bIns="180000">
                <a:normAutofit/>
              </a:bodyPr>
              <a:lstStyle/>
              <a:p>
                <a:pPr marL="457200" indent="-457200">
                  <a:lnSpc>
                    <a:spcPct val="100000"/>
                  </a:lnSpc>
                  <a:buBlip>
                    <a:blip r:embed="rId2"/>
                  </a:buBlip>
                </a:pPr>
                <a:r>
                  <a:rPr lang="en-US" dirty="0"/>
                  <a:t>Simple Diagnostic Diagram (</a:t>
                </a:r>
                <a:r>
                  <a:rPr lang="en-US" dirty="0">
                    <a:hlinkClick r:id="rId3">
                      <a:extLst>
                        <a:ext uri="{A12FA001-AC4F-418D-AE19-62706E023703}">
                          <ahyp:hlinkClr xmlns:ahyp="http://schemas.microsoft.com/office/drawing/2018/hyperlinkcolor" val="tx"/>
                        </a:ext>
                      </a:extLst>
                    </a:hlinkClick>
                  </a:rPr>
                  <a:t>Kewley+2006</a:t>
                </a:r>
                <a:r>
                  <a:rPr lang="en-US" dirty="0"/>
                  <a:t>)</a:t>
                </a:r>
              </a:p>
              <a:p>
                <a:pPr marL="687600" lvl="1" indent="-457200">
                  <a:lnSpc>
                    <a:spcPct val="100000"/>
                  </a:lnSpc>
                  <a:buBlip>
                    <a:blip r:embed="rId2"/>
                  </a:buBlip>
                </a:pPr>
                <a:r>
                  <a:rPr lang="en-US" i="1" dirty="0"/>
                  <a:t>HII &amp; Composites: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𝑂𝐼𝐼𝐼</m:t>
                                    </m:r>
                                  </m:e>
                                </m:d>
                              </m:num>
                              <m:den>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𝑂𝐼𝐼</m:t>
                                    </m:r>
                                  </m:e>
                                </m:d>
                              </m:den>
                            </m:f>
                          </m:e>
                        </m:d>
                      </m:e>
                    </m:func>
                    <m:r>
                      <a:rPr lang="en-US" i="1" dirty="0">
                        <a:latin typeface="Cambria Math" panose="02040503050406030204" pitchFamily="18" charset="0"/>
                      </a:rPr>
                      <m:t>&lt;−1.701</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𝑂𝐼</m:t>
                                    </m:r>
                                  </m:e>
                                </m:d>
                              </m:num>
                              <m:den>
                                <m:sSub>
                                  <m:sSubPr>
                                    <m:ctrlPr>
                                      <a:rPr lang="en-AU" i="1" dirty="0">
                                        <a:latin typeface="Cambria Math" panose="02040503050406030204" pitchFamily="18" charset="0"/>
                                      </a:rPr>
                                    </m:ctrlPr>
                                  </m:sSubPr>
                                  <m:e>
                                    <m:r>
                                      <a:rPr lang="en-AU" i="1" dirty="0">
                                        <a:latin typeface="Cambria Math" panose="02040503050406030204" pitchFamily="18" charset="0"/>
                                      </a:rPr>
                                      <m:t>𝐻</m:t>
                                    </m:r>
                                  </m:e>
                                  <m:sub>
                                    <m:r>
                                      <a:rPr lang="en-AU" i="1" dirty="0">
                                        <a:latin typeface="Cambria Math" panose="02040503050406030204" pitchFamily="18" charset="0"/>
                                      </a:rPr>
                                      <m:t>𝛼</m:t>
                                    </m:r>
                                  </m:sub>
                                </m:sSub>
                              </m:den>
                            </m:f>
                          </m:e>
                        </m:d>
                      </m:e>
                    </m:func>
                    <m:r>
                      <a:rPr lang="en-US" i="1" dirty="0">
                        <a:latin typeface="Cambria Math" panose="02040503050406030204" pitchFamily="18" charset="0"/>
                      </a:rPr>
                      <m:t>−2.163</m:t>
                    </m:r>
                  </m:oMath>
                </a14:m>
                <a:endParaRPr lang="en-US" dirty="0"/>
              </a:p>
              <a:p>
                <a:pPr marL="687600" lvl="1" indent="-457200">
                  <a:lnSpc>
                    <a:spcPct val="100000"/>
                  </a:lnSpc>
                  <a:buBlip>
                    <a:blip r:embed="rId2"/>
                  </a:buBlip>
                </a:pPr>
                <a:r>
                  <a:rPr lang="en-US" i="1" dirty="0"/>
                  <a:t>LINERS:</a:t>
                </a: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𝑂𝐼𝐼𝐼</m:t>
                                    </m:r>
                                  </m:e>
                                </m:d>
                              </m:num>
                              <m:den>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𝑂𝐼𝐼</m:t>
                                    </m:r>
                                  </m:e>
                                </m:d>
                              </m:den>
                            </m:f>
                          </m:e>
                        </m:d>
                      </m:e>
                    </m:func>
                    <m:r>
                      <a:rPr lang="en-US" i="1" dirty="0">
                        <a:latin typeface="Cambria Math" panose="02040503050406030204" pitchFamily="18" charset="0"/>
                      </a:rPr>
                      <m:t>&lt;1.0</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𝑂𝐼</m:t>
                                    </m:r>
                                  </m:e>
                                </m:d>
                              </m:num>
                              <m:den>
                                <m:sSub>
                                  <m:sSubPr>
                                    <m:ctrlPr>
                                      <a:rPr lang="en-AU" i="1" dirty="0">
                                        <a:latin typeface="Cambria Math" panose="02040503050406030204" pitchFamily="18" charset="0"/>
                                      </a:rPr>
                                    </m:ctrlPr>
                                  </m:sSubPr>
                                  <m:e>
                                    <m:r>
                                      <a:rPr lang="en-AU" i="1" dirty="0">
                                        <a:latin typeface="Cambria Math" panose="02040503050406030204" pitchFamily="18" charset="0"/>
                                      </a:rPr>
                                      <m:t>𝐻</m:t>
                                    </m:r>
                                  </m:e>
                                  <m:sub>
                                    <m:r>
                                      <a:rPr lang="en-AU" i="1" dirty="0">
                                        <a:latin typeface="Cambria Math" panose="02040503050406030204" pitchFamily="18" charset="0"/>
                                      </a:rPr>
                                      <m:t>𝛼</m:t>
                                    </m:r>
                                  </m:sub>
                                </m:sSub>
                              </m:den>
                            </m:f>
                          </m:e>
                        </m:d>
                      </m:e>
                    </m:func>
                    <m:r>
                      <a:rPr lang="en-US" i="1" dirty="0">
                        <a:latin typeface="Cambria Math" panose="02040503050406030204" pitchFamily="18" charset="0"/>
                      </a:rPr>
                      <m:t>+0.7</m:t>
                    </m:r>
                  </m:oMath>
                </a14:m>
                <a:endParaRPr lang="en-US" dirty="0"/>
              </a:p>
              <a:p>
                <a:pPr marL="687600" lvl="1" indent="-457200">
                  <a:lnSpc>
                    <a:spcPct val="100000"/>
                  </a:lnSpc>
                  <a:buBlip>
                    <a:blip r:embed="rId2"/>
                  </a:buBlip>
                </a:pPr>
                <a:r>
                  <a:rPr lang="en-US" i="1" dirty="0" err="1"/>
                  <a:t>Seyferts</a:t>
                </a:r>
                <a:r>
                  <a:rPr lang="en-US" i="1" dirty="0"/>
                  <a:t>:</a:t>
                </a: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𝑂𝐼𝐼𝐼</m:t>
                                    </m:r>
                                  </m:e>
                                </m:d>
                              </m:num>
                              <m:den>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𝑂𝐼𝐼</m:t>
                                    </m:r>
                                  </m:e>
                                </m:d>
                              </m:den>
                            </m:f>
                          </m:e>
                        </m:d>
                      </m:e>
                    </m:func>
                    <m:r>
                      <a:rPr lang="en-AU" i="1" dirty="0">
                        <a:latin typeface="Cambria Math" panose="02040503050406030204" pitchFamily="18" charset="0"/>
                      </a:rPr>
                      <m:t>&gt;</m:t>
                    </m:r>
                    <m:r>
                      <a:rPr lang="en-US" i="1" dirty="0">
                        <a:latin typeface="Cambria Math" panose="02040503050406030204" pitchFamily="18" charset="0"/>
                      </a:rPr>
                      <m:t>1.0</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𝑂𝐼</m:t>
                                    </m:r>
                                  </m:e>
                                </m:d>
                              </m:num>
                              <m:den>
                                <m:sSub>
                                  <m:sSubPr>
                                    <m:ctrlPr>
                                      <a:rPr lang="en-AU" i="1" dirty="0">
                                        <a:latin typeface="Cambria Math" panose="02040503050406030204" pitchFamily="18" charset="0"/>
                                      </a:rPr>
                                    </m:ctrlPr>
                                  </m:sSubPr>
                                  <m:e>
                                    <m:r>
                                      <a:rPr lang="en-AU" i="1" dirty="0">
                                        <a:latin typeface="Cambria Math" panose="02040503050406030204" pitchFamily="18" charset="0"/>
                                      </a:rPr>
                                      <m:t>𝐻</m:t>
                                    </m:r>
                                  </m:e>
                                  <m:sub>
                                    <m:r>
                                      <a:rPr lang="en-AU" i="1" dirty="0">
                                        <a:latin typeface="Cambria Math" panose="02040503050406030204" pitchFamily="18" charset="0"/>
                                      </a:rPr>
                                      <m:t>𝛼</m:t>
                                    </m:r>
                                  </m:sub>
                                </m:sSub>
                              </m:den>
                            </m:f>
                          </m:e>
                        </m:d>
                      </m:e>
                    </m:func>
                    <m:r>
                      <a:rPr lang="en-US" i="1" dirty="0" err="1">
                        <a:latin typeface="Cambria Math" panose="02040503050406030204" pitchFamily="18" charset="0"/>
                      </a:rPr>
                      <m:t>+0.</m:t>
                    </m:r>
                    <m:r>
                      <a:rPr lang="en-US" i="1" dirty="0" smtClean="0">
                        <a:latin typeface="Cambria Math" panose="02040503050406030204" pitchFamily="18" charset="0"/>
                      </a:rPr>
                      <m:t>7</m:t>
                    </m:r>
                  </m:oMath>
                </a14:m>
                <a:endParaRPr lang="en-US" dirty="0"/>
              </a:p>
              <a:p>
                <a:pPr marL="457200" indent="-457200">
                  <a:lnSpc>
                    <a:spcPct val="100000"/>
                  </a:lnSpc>
                  <a:buBlip>
                    <a:blip r:embed="rId2"/>
                  </a:buBlip>
                </a:pPr>
                <a:r>
                  <a:rPr lang="en-US" dirty="0"/>
                  <a:t>What are HII, LINERS, </a:t>
                </a:r>
                <a:r>
                  <a:rPr lang="en-US" dirty="0" err="1"/>
                  <a:t>Seyferts</a:t>
                </a:r>
                <a:r>
                  <a:rPr lang="en-US" dirty="0"/>
                  <a:t>?</a:t>
                </a:r>
              </a:p>
              <a:p>
                <a:pPr marL="457200" indent="-457200">
                  <a:lnSpc>
                    <a:spcPct val="150000"/>
                  </a:lnSpc>
                  <a:buBlip>
                    <a:blip r:embed="rId2"/>
                  </a:buBlip>
                </a:pPr>
                <a:endParaRPr lang="en-US" dirty="0"/>
              </a:p>
              <a:p>
                <a:pPr marL="457200" indent="-457200">
                  <a:lnSpc>
                    <a:spcPct val="150000"/>
                  </a:lnSpc>
                  <a:buBlip>
                    <a:blip r:embed="rId2"/>
                  </a:buBlip>
                </a:pPr>
                <a:endParaRPr lang="en-US" dirty="0"/>
              </a:p>
            </p:txBody>
          </p:sp>
        </mc:Choice>
        <mc:Fallback>
          <p:sp>
            <p:nvSpPr>
              <p:cNvPr id="3" name="Content Placeholder 2">
                <a:extLst>
                  <a:ext uri="{FF2B5EF4-FFF2-40B4-BE49-F238E27FC236}">
                    <a16:creationId xmlns:a16="http://schemas.microsoft.com/office/drawing/2014/main" id="{EF989CE3-727F-64CD-CD64-E85B6CAAAA5F}"/>
                  </a:ext>
                </a:extLst>
              </p:cNvPr>
              <p:cNvSpPr>
                <a:spLocks noGrp="1" noRot="1" noChangeAspect="1" noMove="1" noResize="1" noEditPoints="1" noAdjustHandles="1" noChangeArrowheads="1" noChangeShapeType="1" noTextEdit="1"/>
              </p:cNvSpPr>
              <p:nvPr>
                <p:ph idx="1"/>
              </p:nvPr>
            </p:nvSpPr>
            <p:spPr>
              <a:xfrm>
                <a:off x="0" y="972913"/>
                <a:ext cx="11353800" cy="5885087"/>
              </a:xfrm>
              <a:blipFill>
                <a:blip r:embed="rId4"/>
                <a:stretch>
                  <a:fillRect/>
                </a:stretch>
              </a:blipFill>
            </p:spPr>
            <p:txBody>
              <a:bodyPr/>
              <a:lstStyle/>
              <a:p>
                <a:r>
                  <a:rPr lang="en-AU">
                    <a:noFill/>
                  </a:rPr>
                  <a:t> </a:t>
                </a:r>
              </a:p>
            </p:txBody>
          </p:sp>
        </mc:Fallback>
      </mc:AlternateContent>
      <p:pic>
        <p:nvPicPr>
          <p:cNvPr id="5" name="Picture 4" descr="A diagram of a diagram with colored dots&#10;&#10;AI-generated content may be incorrect.">
            <a:extLst>
              <a:ext uri="{FF2B5EF4-FFF2-40B4-BE49-F238E27FC236}">
                <a16:creationId xmlns:a16="http://schemas.microsoft.com/office/drawing/2014/main" id="{C49F65B1-7DA2-9AD4-E867-E7D8A0CA37B4}"/>
              </a:ext>
            </a:extLst>
          </p:cNvPr>
          <p:cNvPicPr>
            <a:picLocks noChangeAspect="1"/>
          </p:cNvPicPr>
          <p:nvPr/>
        </p:nvPicPr>
        <p:blipFill>
          <a:blip r:embed="rId5"/>
          <a:stretch>
            <a:fillRect/>
          </a:stretch>
        </p:blipFill>
        <p:spPr>
          <a:xfrm>
            <a:off x="7005515" y="2341196"/>
            <a:ext cx="4089400" cy="4356100"/>
          </a:xfrm>
          <a:prstGeom prst="rect">
            <a:avLst/>
          </a:prstGeom>
        </p:spPr>
      </p:pic>
    </p:spTree>
    <p:extLst>
      <p:ext uri="{BB962C8B-B14F-4D97-AF65-F5344CB8AC3E}">
        <p14:creationId xmlns:p14="http://schemas.microsoft.com/office/powerpoint/2010/main" val="212944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5D6A5-FD7B-BB51-F56C-28369C24E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B7643A-7EF9-D4A6-1C99-767CDD7B116C}"/>
              </a:ext>
            </a:extLst>
          </p:cNvPr>
          <p:cNvSpPr>
            <a:spLocks noGrp="1"/>
          </p:cNvSpPr>
          <p:nvPr>
            <p:ph type="title"/>
          </p:nvPr>
        </p:nvSpPr>
        <p:spPr>
          <a:xfrm>
            <a:off x="0" y="0"/>
            <a:ext cx="11353800" cy="972913"/>
          </a:xfrm>
        </p:spPr>
        <p:txBody>
          <a:bodyPr wrap="square" lIns="360000" tIns="180000" rIns="360000" bIns="180000">
            <a:spAutoFit/>
          </a:bodyPr>
          <a:lstStyle/>
          <a:p>
            <a:r>
              <a:rPr lang="en-AU" b="1" dirty="0">
                <a:solidFill>
                  <a:schemeClr val="accent6"/>
                </a:solidFill>
              </a:rPr>
              <a:t>SDSS Navigate Visual Tool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7A093E-96E9-84FA-02F0-29CCA8698780}"/>
                  </a:ext>
                </a:extLst>
              </p:cNvPr>
              <p:cNvSpPr>
                <a:spLocks noGrp="1"/>
              </p:cNvSpPr>
              <p:nvPr>
                <p:ph idx="1"/>
              </p:nvPr>
            </p:nvSpPr>
            <p:spPr>
              <a:xfrm>
                <a:off x="0" y="972913"/>
                <a:ext cx="11353800" cy="5885087"/>
              </a:xfrm>
            </p:spPr>
            <p:txBody>
              <a:bodyPr lIns="360000" tIns="180000" rIns="360000" bIns="180000">
                <a:normAutofit/>
              </a:bodyPr>
              <a:lstStyle/>
              <a:p>
                <a:pPr marL="457200" indent="-457200">
                  <a:lnSpc>
                    <a:spcPct val="100000"/>
                  </a:lnSpc>
                  <a:buBlip>
                    <a:blip r:embed="rId2"/>
                  </a:buBlip>
                </a:pPr>
                <a:r>
                  <a:rPr lang="en-US" dirty="0">
                    <a:solidFill>
                      <a:schemeClr val="accent5"/>
                    </a:solidFill>
                    <a:hlinkClick r:id="rId3">
                      <a:extLst>
                        <a:ext uri="{A12FA001-AC4F-418D-AE19-62706E023703}">
                          <ahyp:hlinkClr xmlns:ahyp="http://schemas.microsoft.com/office/drawing/2018/hyperlinkcolor" val="tx"/>
                        </a:ext>
                      </a:extLst>
                    </a:hlinkClick>
                  </a:rPr>
                  <a:t>https://skyserver.sdss.org/dr18/VisualTools/navi</a:t>
                </a:r>
                <a:endParaRPr lang="en-US" dirty="0">
                  <a:solidFill>
                    <a:schemeClr val="accent5"/>
                  </a:solidFill>
                </a:endParaRPr>
              </a:p>
              <a:p>
                <a:pPr marL="457200" indent="-457200">
                  <a:lnSpc>
                    <a:spcPct val="100000"/>
                  </a:lnSpc>
                  <a:buBlip>
                    <a:blip r:embed="rId2"/>
                  </a:buBlip>
                </a:pPr>
                <a:r>
                  <a:rPr lang="en-US" dirty="0"/>
                  <a:t>Select an emission line galaxy with a measured spectrum</a:t>
                </a:r>
              </a:p>
              <a:p>
                <a:pPr marL="457200" indent="-457200">
                  <a:lnSpc>
                    <a:spcPct val="100000"/>
                  </a:lnSpc>
                  <a:buBlip>
                    <a:blip r:embed="rId2"/>
                  </a:buBlip>
                </a:pPr>
                <a:r>
                  <a:rPr lang="en-US" dirty="0"/>
                  <a:t>Using the flux (EW), place the objects on the</a:t>
                </a:r>
                <a:br>
                  <a:rPr lang="en-US" dirty="0"/>
                </a:br>
                <a14:m>
                  <m:oMath xmlns:m="http://schemas.openxmlformats.org/officeDocument/2006/math">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𝑂𝐼𝐼𝐼</m:t>
                                    </m:r>
                                  </m:e>
                                </m:d>
                              </m:num>
                              <m:den>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𝑂𝐼𝐼</m:t>
                                    </m:r>
                                  </m:e>
                                </m:d>
                              </m:den>
                            </m:f>
                          </m:e>
                        </m:d>
                      </m:e>
                    </m:func>
                    <m:r>
                      <a:rPr lang="en-US" i="1" dirty="0" smtClean="0">
                        <a:latin typeface="Cambria Math" panose="02040503050406030204" pitchFamily="18" charset="0"/>
                      </a:rPr>
                      <m:t> </m:t>
                    </m:r>
                  </m:oMath>
                </a14:m>
                <a:r>
                  <a:rPr lang="en-US" dirty="0"/>
                  <a:t>vs </a:t>
                </a:r>
                <a14:m>
                  <m:oMath xmlns:m="http://schemas.openxmlformats.org/officeDocument/2006/math">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log</m:t>
                        </m:r>
                      </m:fName>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𝑂𝐼</m:t>
                                    </m:r>
                                  </m:e>
                                </m:d>
                              </m:num>
                              <m:den>
                                <m:r>
                                  <a:rPr lang="en-US" i="1" dirty="0" err="1" smtClean="0">
                                    <a:latin typeface="Cambria Math" panose="02040503050406030204" pitchFamily="18" charset="0"/>
                                  </a:rPr>
                                  <m:t>𝐻</m:t>
                                </m:r>
                                <m:r>
                                  <a:rPr lang="en-AU" b="0" i="1" dirty="0" smtClean="0">
                                    <a:latin typeface="Cambria Math" panose="02040503050406030204" pitchFamily="18" charset="0"/>
                                  </a:rPr>
                                  <m:t>𝛼</m:t>
                                </m:r>
                              </m:den>
                            </m:f>
                          </m:e>
                        </m:d>
                      </m:e>
                    </m:func>
                    <m:r>
                      <a:rPr lang="en-US" i="1" dirty="0" smtClean="0">
                        <a:latin typeface="Cambria Math" panose="02040503050406030204" pitchFamily="18" charset="0"/>
                      </a:rPr>
                      <m:t> </m:t>
                    </m:r>
                  </m:oMath>
                </a14:m>
                <a:r>
                  <a:rPr lang="en-US" dirty="0"/>
                  <a:t>plot</a:t>
                </a:r>
              </a:p>
              <a:p>
                <a:pPr marL="687600" lvl="1" indent="-457200">
                  <a:lnSpc>
                    <a:spcPct val="100000"/>
                  </a:lnSpc>
                  <a:buBlip>
                    <a:blip r:embed="rId2"/>
                  </a:buBlip>
                </a:pPr>
                <a:r>
                  <a:rPr lang="en-US" dirty="0"/>
                  <a:t>Wavelengths of the emission lines: [O I] </a:t>
                </a:r>
                <a:r>
                  <a:rPr lang="el-GR" dirty="0"/>
                  <a:t>λ6300, [</a:t>
                </a:r>
                <a:r>
                  <a:rPr lang="en-US" dirty="0"/>
                  <a:t>O II] </a:t>
                </a:r>
                <a:r>
                  <a:rPr lang="el-GR" dirty="0"/>
                  <a:t>λλ3726, [</a:t>
                </a:r>
                <a:r>
                  <a:rPr lang="en-US" dirty="0"/>
                  <a:t>O III] </a:t>
                </a:r>
                <a:r>
                  <a:rPr lang="el-GR" dirty="0"/>
                  <a:t>λ5007, </a:t>
                </a:r>
                <a:br>
                  <a:rPr lang="en-AU" dirty="0"/>
                </a:br>
                <a:r>
                  <a:rPr lang="el-GR" dirty="0"/>
                  <a:t>[</a:t>
                </a:r>
                <a:r>
                  <a:rPr lang="en-US" dirty="0" err="1"/>
                  <a:t>Hɑ</a:t>
                </a:r>
                <a:r>
                  <a:rPr lang="en-US" dirty="0"/>
                  <a:t>] </a:t>
                </a:r>
                <a:r>
                  <a:rPr lang="el-GR" dirty="0"/>
                  <a:t>λ6564 </a:t>
                </a:r>
              </a:p>
              <a:p>
                <a:pPr marL="687600" lvl="1" indent="-457200">
                  <a:lnSpc>
                    <a:spcPct val="100000"/>
                  </a:lnSpc>
                  <a:buBlip>
                    <a:blip r:embed="rId2"/>
                  </a:buBlip>
                </a:pPr>
                <a:r>
                  <a:rPr lang="el-GR" dirty="0" err="1"/>
                  <a:t>λλ</a:t>
                </a:r>
                <a:r>
                  <a:rPr lang="el-GR" dirty="0"/>
                  <a:t> </a:t>
                </a:r>
                <a:r>
                  <a:rPr lang="en-US" dirty="0"/>
                  <a:t>indicates that you must sum across the doublet near those wavelengths</a:t>
                </a:r>
              </a:p>
              <a:p>
                <a:pPr marL="457200" indent="-457200">
                  <a:lnSpc>
                    <a:spcPct val="100000"/>
                  </a:lnSpc>
                  <a:buBlip>
                    <a:blip r:embed="rId2"/>
                  </a:buBlip>
                </a:pPr>
                <a:r>
                  <a:rPr lang="en-US" dirty="0"/>
                  <a:t>Determine the type of emitter the galaxy is (</a:t>
                </a:r>
                <a:r>
                  <a:rPr lang="en-US" b="1" dirty="0"/>
                  <a:t>Exercise 3</a:t>
                </a:r>
                <a:r>
                  <a:rPr lang="en-US" dirty="0"/>
                  <a:t>)</a:t>
                </a:r>
              </a:p>
              <a:p>
                <a:pPr marL="457200" indent="-457200">
                  <a:lnSpc>
                    <a:spcPct val="100000"/>
                  </a:lnSpc>
                  <a:buBlip>
                    <a:blip r:embed="rId2"/>
                  </a:buBlip>
                </a:pPr>
                <a:r>
                  <a:rPr lang="en-US" dirty="0">
                    <a:solidFill>
                      <a:schemeClr val="accent5"/>
                    </a:solidFill>
                    <a:hlinkClick r:id="rId4">
                      <a:extLst>
                        <a:ext uri="{A12FA001-AC4F-418D-AE19-62706E023703}">
                          <ahyp:hlinkClr xmlns:ahyp="http://schemas.microsoft.com/office/drawing/2018/hyperlinkcolor" val="tx"/>
                        </a:ext>
                      </a:extLst>
                    </a:hlinkClick>
                  </a:rPr>
                  <a:t>https://forms.gle/wy4tGoLycv5K48fN9</a:t>
                </a:r>
                <a:endParaRPr lang="en-US" dirty="0">
                  <a:solidFill>
                    <a:schemeClr val="accent5"/>
                  </a:solidFill>
                </a:endParaRPr>
              </a:p>
            </p:txBody>
          </p:sp>
        </mc:Choice>
        <mc:Fallback>
          <p:sp>
            <p:nvSpPr>
              <p:cNvPr id="3" name="Content Placeholder 2">
                <a:extLst>
                  <a:ext uri="{FF2B5EF4-FFF2-40B4-BE49-F238E27FC236}">
                    <a16:creationId xmlns:a16="http://schemas.microsoft.com/office/drawing/2014/main" id="{3F7A093E-96E9-84FA-02F0-29CCA8698780}"/>
                  </a:ext>
                </a:extLst>
              </p:cNvPr>
              <p:cNvSpPr>
                <a:spLocks noGrp="1" noRot="1" noChangeAspect="1" noMove="1" noResize="1" noEditPoints="1" noAdjustHandles="1" noChangeArrowheads="1" noChangeShapeType="1" noTextEdit="1"/>
              </p:cNvSpPr>
              <p:nvPr>
                <p:ph idx="1"/>
              </p:nvPr>
            </p:nvSpPr>
            <p:spPr>
              <a:xfrm>
                <a:off x="0" y="972913"/>
                <a:ext cx="11353800" cy="5885087"/>
              </a:xfrm>
              <a:blipFill>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48441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A195D-FBF2-4457-0D87-A85092711D1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47BFEF1-D905-4DE2-7061-231EA5A55586}"/>
              </a:ext>
            </a:extLst>
          </p:cNvPr>
          <p:cNvSpPr txBox="1">
            <a:spLocks/>
          </p:cNvSpPr>
          <p:nvPr/>
        </p:nvSpPr>
        <p:spPr>
          <a:xfrm>
            <a:off x="0" y="2828835"/>
            <a:ext cx="10017457" cy="1200329"/>
          </a:xfrm>
          <a:prstGeom prst="rect">
            <a:avLst/>
          </a:prstGeom>
        </p:spPr>
        <p:txBody>
          <a:bodyPr vert="horz" lIns="91440" tIns="45720" rIns="91440" bIns="45720" rtlCol="0" anchor="ctr" anchorCtr="0">
            <a:noAutofit/>
          </a:bodyPr>
          <a:lstStyle>
            <a:lvl1pPr marL="0" indent="0" algn="l" defTabSz="914400" rtl="0" eaLnBrk="1" latinLnBrk="0" hangingPunct="1">
              <a:lnSpc>
                <a:spcPct val="100000"/>
              </a:lnSpc>
              <a:spcBef>
                <a:spcPct val="0"/>
              </a:spcBef>
              <a:buNone/>
              <a:defRPr sz="8000" kern="1200">
                <a:solidFill>
                  <a:schemeClr val="tx1"/>
                </a:solidFill>
                <a:latin typeface="+mj-lt"/>
                <a:ea typeface="+mj-ea"/>
                <a:cs typeface="+mj-cs"/>
              </a:defRPr>
            </a:lvl1pPr>
          </a:lstStyle>
          <a:p>
            <a:pPr algn="ctr"/>
            <a:r>
              <a:rPr lang="en-US" b="1" dirty="0">
                <a:solidFill>
                  <a:schemeClr val="accent6"/>
                </a:solidFill>
              </a:rPr>
              <a:t>Group Meeting Time</a:t>
            </a:r>
          </a:p>
        </p:txBody>
      </p:sp>
    </p:spTree>
    <p:extLst>
      <p:ext uri="{BB962C8B-B14F-4D97-AF65-F5344CB8AC3E}">
        <p14:creationId xmlns:p14="http://schemas.microsoft.com/office/powerpoint/2010/main" val="483617252"/>
      </p:ext>
    </p:extLst>
  </p:cSld>
  <p:clrMapOvr>
    <a:masterClrMapping/>
  </p:clrMapOvr>
</p:sld>
</file>

<file path=ppt/theme/theme1.xml><?xml version="1.0" encoding="utf-8"?>
<a:theme xmlns:a="http://schemas.openxmlformats.org/drawingml/2006/main" name="Office Theme">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UNSW Clancy">
      <a:majorFont>
        <a:latin typeface="Clancy"/>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43C86033-D870-044B-8631-3F2E30373302}" vid="{54C697EB-31BA-594B-8371-830AA3B8DDF7}"/>
    </a:ext>
  </a:extLst>
</a:theme>
</file>

<file path=ppt/theme/theme2.xml><?xml version="1.0" encoding="utf-8"?>
<a:theme xmlns:a="http://schemas.openxmlformats.org/drawingml/2006/main" name="1_Custom Design">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UNSW Clancy">
      <a:majorFont>
        <a:latin typeface="Clancy"/>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43C86033-D870-044B-8631-3F2E30373302}" vid="{8D2F9C57-5267-5947-A8E1-1D6CBD5EA1CB}"/>
    </a:ext>
  </a:extLst>
</a:theme>
</file>

<file path=ppt/theme/theme3.xml><?xml version="1.0" encoding="utf-8"?>
<a:theme xmlns:a="http://schemas.openxmlformats.org/drawingml/2006/main" name="2_Custom Design">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UNSW Clancy">
      <a:majorFont>
        <a:latin typeface="Clancy"/>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43C86033-D870-044B-8631-3F2E30373302}" vid="{2513D8CB-3B6B-5547-A331-D7470A3DFC1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d8a2230-54d9-4525-a072-aaf2ad3921af" xsi:nil="true"/>
    <lcf76f155ced4ddcb4097134ff3c332f xmlns="3e861e5c-b9b4-4f4a-a39d-d4f58c595d5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022E11B6C55F458F03297D129AC5C7" ma:contentTypeVersion="16" ma:contentTypeDescription="Create a new document." ma:contentTypeScope="" ma:versionID="c5de254797c2e30b1c1dab67e1fdd087">
  <xsd:schema xmlns:xsd="http://www.w3.org/2001/XMLSchema" xmlns:xs="http://www.w3.org/2001/XMLSchema" xmlns:p="http://schemas.microsoft.com/office/2006/metadata/properties" xmlns:ns2="3e861e5c-b9b4-4f4a-a39d-d4f58c595d50" xmlns:ns3="3d8a2230-54d9-4525-a072-aaf2ad3921af" targetNamespace="http://schemas.microsoft.com/office/2006/metadata/properties" ma:root="true" ma:fieldsID="40d7e893f6517adbc7421dea239a8bfb" ns2:_="" ns3:_="">
    <xsd:import namespace="3e861e5c-b9b4-4f4a-a39d-d4f58c595d50"/>
    <xsd:import namespace="3d8a2230-54d9-4525-a072-aaf2ad3921a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861e5c-b9b4-4f4a-a39d-d4f58c595d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b026aac-6b52-4d7e-a64d-f3ee90946f5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d8a2230-54d9-4525-a072-aaf2ad3921a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f9d5615-4cdb-4eba-9af8-b29b99cf6c5f}" ma:internalName="TaxCatchAll" ma:showField="CatchAllData" ma:web="3d8a2230-54d9-4525-a072-aaf2ad3921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F36D4B-89AA-43AA-A4F8-41021B539501}">
  <ds:schemaRefs>
    <ds:schemaRef ds:uri="http://schemas.microsoft.com/sharepoint/v3/contenttype/forms"/>
  </ds:schemaRefs>
</ds:datastoreItem>
</file>

<file path=customXml/itemProps2.xml><?xml version="1.0" encoding="utf-8"?>
<ds:datastoreItem xmlns:ds="http://schemas.openxmlformats.org/officeDocument/2006/customXml" ds:itemID="{B4CE31FE-9010-4DD9-ACBF-74A5EE27FA83}">
  <ds:schemaRefs>
    <ds:schemaRef ds:uri="http://schemas.microsoft.com/office/2006/metadata/properties"/>
    <ds:schemaRef ds:uri="http://schemas.microsoft.com/office/infopath/2007/PartnerControls"/>
    <ds:schemaRef ds:uri="3d8a2230-54d9-4525-a072-aaf2ad3921af"/>
    <ds:schemaRef ds:uri="3e861e5c-b9b4-4f4a-a39d-d4f58c595d50"/>
  </ds:schemaRefs>
</ds:datastoreItem>
</file>

<file path=customXml/itemProps3.xml><?xml version="1.0" encoding="utf-8"?>
<ds:datastoreItem xmlns:ds="http://schemas.openxmlformats.org/officeDocument/2006/customXml" ds:itemID="{3CEC6E53-DE09-48B9-92A5-3EADF1FB28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861e5c-b9b4-4f4a-a39d-d4f58c595d50"/>
    <ds:schemaRef ds:uri="3d8a2230-54d9-4525-a072-aaf2ad392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10655</TotalTime>
  <Words>230</Words>
  <Application>Microsoft Macintosh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Clancy</vt:lpstr>
      <vt:lpstr>Arial</vt:lpstr>
      <vt:lpstr>Calibri</vt:lpstr>
      <vt:lpstr>Cambria Math</vt:lpstr>
      <vt:lpstr>Roboto</vt:lpstr>
      <vt:lpstr>Office Theme</vt:lpstr>
      <vt:lpstr>1_Custom Design</vt:lpstr>
      <vt:lpstr>2_Custom Design</vt:lpstr>
      <vt:lpstr>PowerPoint Presentation</vt:lpstr>
      <vt:lpstr>SAMI Scaling Relations</vt:lpstr>
      <vt:lpstr>Curve Fitting</vt:lpstr>
      <vt:lpstr>BPT Diagram</vt:lpstr>
      <vt:lpstr>SDSS Navigate Visual Tool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Michelle Ding</dc:creator>
  <cp:lastModifiedBy>Michelle Ding</cp:lastModifiedBy>
  <cp:revision>17</cp:revision>
  <dcterms:created xsi:type="dcterms:W3CDTF">2024-09-05T14:10:30Z</dcterms:created>
  <dcterms:modified xsi:type="dcterms:W3CDTF">2025-10-16T00:36:47Z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0x010100F4022E11B6C55F458F03297D129AC5C7</vt:lpwstr>
  </property>
</Properties>
</file>