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9" r:id="rId5"/>
    <p:sldMasterId id="2147483681" r:id="rId6"/>
  </p:sldMasterIdLst>
  <p:notesMasterIdLst>
    <p:notesMasterId r:id="rId12"/>
  </p:notesMasterIdLst>
  <p:handoutMasterIdLst>
    <p:handoutMasterId r:id="rId13"/>
  </p:handoutMasterIdLst>
  <p:sldIdLst>
    <p:sldId id="258" r:id="rId7"/>
    <p:sldId id="307" r:id="rId8"/>
    <p:sldId id="308" r:id="rId9"/>
    <p:sldId id="30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16" autoAdjust="0"/>
    <p:restoredTop sz="86575" autoAdjust="0"/>
  </p:normalViewPr>
  <p:slideViewPr>
    <p:cSldViewPr snapToGrid="0" snapToObjects="1">
      <p:cViewPr varScale="1">
        <p:scale>
          <a:sx n="65" d="100"/>
          <a:sy n="65" d="100"/>
        </p:scale>
        <p:origin x="216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5" d="100"/>
          <a:sy n="155" d="100"/>
        </p:scale>
        <p:origin x="59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425C8D-C5AF-9F4F-9E24-5C2DC7275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E46C-AA4E-214A-A45C-A09C6AE0B0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42EA-0DF9-924B-8435-17D563E57ACA}" type="datetimeFigureOut">
              <a:rPr lang="en-US" smtClean="0"/>
              <a:t>10/9/25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FBB1-2BB3-DA46-A158-0722D5A310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7EA5-B09A-264C-ABF4-E27232AD2E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21C2-EC5F-E04A-AFC0-A1F418A5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1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55B6-3D2D-2944-B7F4-FE074C92CB41}" type="datetimeFigureOut">
              <a:rPr lang="en-US" smtClean="0"/>
              <a:t>10/9/25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ACD0-BE8A-3D4B-8E89-B0E6ACFF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196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817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 dirty="0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0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 descr="Click to edit body text styles on the left side of slide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 descr="Click to edit body text styles on the right side of slide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800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 dirty="0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29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3AC5B-4BEF-3F81-2082-0A3885418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0378"/>
          <a:stretch/>
        </p:blipFill>
        <p:spPr>
          <a:xfrm rot="10800000">
            <a:off x="8269200" y="-1"/>
            <a:ext cx="3922800" cy="6069303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7548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1557173" y="-82749"/>
            <a:ext cx="5957925" cy="6417766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42125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49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49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91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C9DD3-2081-9D4A-BCDD-FD7DDC635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6367954-2926-486A-95D7-D57A05D0A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67151" y="5261593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1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323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742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7384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749104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50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29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856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838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385383" y="-277157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8400" y="0"/>
            <a:ext cx="6663600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62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1" y="0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204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8138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3520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D9F833-BA4F-E348-9506-0D3D621C75CA}"/>
              </a:ext>
            </a:extLst>
          </p:cNvPr>
          <p:cNvSpPr/>
          <p:nvPr userDrawn="1"/>
        </p:nvSpPr>
        <p:spPr>
          <a:xfrm>
            <a:off x="6740525" y="1"/>
            <a:ext cx="5453294" cy="501575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FF675AE0-8F62-485C-BF3D-6598839BAD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E16058-FC97-C34C-A94D-1AEBA1319CEF}"/>
              </a:ext>
            </a:extLst>
          </p:cNvPr>
          <p:cNvSpPr/>
          <p:nvPr userDrawn="1"/>
        </p:nvSpPr>
        <p:spPr>
          <a:xfrm>
            <a:off x="1" y="0"/>
            <a:ext cx="12191999" cy="500062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B927EE41-A83A-A9AD-F2C3-0827F1440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024056">
            <a:off x="3583339" y="-257331"/>
            <a:ext cx="6243723" cy="7372662"/>
          </a:xfrm>
          <a:prstGeom prst="rect">
            <a:avLst/>
          </a:prstGeom>
        </p:spPr>
      </p:pic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21B83991-6CB1-46A6-A70E-59562F1A45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85" y="3515321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E4149BEC-B55D-3611-DBCF-0E9A57DC67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0014F36-07A5-3AE9-AB47-224C3C934A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93600" y="5419759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064B1A81-90D8-9D68-62EB-C2915DE66A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0400" y="275357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0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">
            <a:extLst>
              <a:ext uri="{FF2B5EF4-FFF2-40B4-BE49-F238E27FC236}">
                <a16:creationId xmlns:a16="http://schemas.microsoft.com/office/drawing/2014/main" id="{70841D79-9C5E-1449-B506-564E0213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Title goes here</a:t>
            </a:r>
            <a:endParaRPr lang="en-US" dirty="0"/>
          </a:p>
        </p:txBody>
      </p:sp>
      <p:sp>
        <p:nvSpPr>
          <p:cNvPr id="3" name="Text Placeholder 2" descr="Click to add secondary details&#10;">
            <a:extLst>
              <a:ext uri="{FF2B5EF4-FFF2-40B4-BE49-F238E27FC236}">
                <a16:creationId xmlns:a16="http://schemas.microsoft.com/office/drawing/2014/main" id="{4A50093E-B476-CE4A-816B-226988C6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9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1" r:id="rId4"/>
    <p:sldLayoutId id="2147483653" r:id="rId5"/>
    <p:sldLayoutId id="2147483650" r:id="rId6"/>
    <p:sldLayoutId id="2147483746" r:id="rId7"/>
    <p:sldLayoutId id="2147483747" r:id="rId8"/>
    <p:sldLayoutId id="2147483748" r:id="rId9"/>
  </p:sldLayoutIdLst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﻿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body text styles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90FF-0D07-44EF-BE91-92BA9AB775B9}" type="datetimeFigureOut">
              <a:rPr lang="en-AU" smtClean="0"/>
              <a:t>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75D7-070A-4959-9224-FB5E66F2B1B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CA2B4-C8AB-4F09-B260-BA7609DF0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06290" y="372291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NSW Sydney Logo">
            <a:extLst>
              <a:ext uri="{FF2B5EF4-FFF2-40B4-BE49-F238E27FC236}">
                <a16:creationId xmlns:a16="http://schemas.microsoft.com/office/drawing/2014/main" id="{84EF7EA2-D124-438C-BF7A-68B3D687830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D9B66-E5D8-458F-B15F-FCAE5CAD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353696" y="3019698"/>
            <a:ext cx="6858002" cy="818606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SW Sydney Logo">
            <a:extLst>
              <a:ext uri="{FF2B5EF4-FFF2-40B4-BE49-F238E27FC236}">
                <a16:creationId xmlns:a16="http://schemas.microsoft.com/office/drawing/2014/main" id="{725B2B7F-7BA2-426B-BEF7-9C26ECD9179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12" r:id="rId10"/>
    <p:sldLayoutId id="2147483713" r:id="rId11"/>
    <p:sldLayoutId id="2147483714" r:id="rId12"/>
    <p:sldLayoutId id="214748374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56FE98-CDF1-60B3-3350-15C796313F68}"/>
              </a:ext>
            </a:extLst>
          </p:cNvPr>
          <p:cNvSpPr txBox="1">
            <a:spLocks/>
          </p:cNvSpPr>
          <p:nvPr/>
        </p:nvSpPr>
        <p:spPr>
          <a:xfrm>
            <a:off x="0" y="2168785"/>
            <a:ext cx="10017457" cy="2520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6"/>
                </a:solidFill>
              </a:rPr>
              <a:t>Spotted Python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Week 4 Tutorial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BF90C2-8DBD-947C-736F-4252A0810392}"/>
              </a:ext>
            </a:extLst>
          </p:cNvPr>
          <p:cNvSpPr txBox="1">
            <a:spLocks/>
          </p:cNvSpPr>
          <p:nvPr/>
        </p:nvSpPr>
        <p:spPr>
          <a:xfrm>
            <a:off x="10017457" y="5103674"/>
            <a:ext cx="2174543" cy="17543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Blip>
                <a:blip r:embed="rId2"/>
              </a:buBlip>
            </a:pPr>
            <a:r>
              <a:rPr lang="en-US" dirty="0"/>
              <a:t>For and While loops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Creating subplots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Table manipulation</a:t>
            </a:r>
          </a:p>
        </p:txBody>
      </p:sp>
    </p:spTree>
    <p:extLst>
      <p:ext uri="{BB962C8B-B14F-4D97-AF65-F5344CB8AC3E}">
        <p14:creationId xmlns:p14="http://schemas.microsoft.com/office/powerpoint/2010/main" val="11104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A3228-48B8-F269-B876-6085A1021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53F3-0049-400D-EE71-619673DF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For and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526D-149D-B2C1-A9D3-88A20DF9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For loops repeat a piece of code while changing an input variable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While loops repeat a piece a code until a certain condition is met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Complete </a:t>
            </a:r>
            <a:r>
              <a:rPr lang="en-US" b="1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95460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046AA-B477-CB3A-DCBC-238F1C6B9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A36D-DCB5-0983-9167-64581325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Milky Way Globular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20F9-77EF-2B6A-4AEB-AFEB738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Reminder that the assignment data can be found under </a:t>
            </a:r>
            <a:r>
              <a:rPr lang="en-US" dirty="0">
                <a:solidFill>
                  <a:schemeClr val="accent5"/>
                </a:solidFill>
              </a:rPr>
              <a:t>assessment hub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computational assessment data</a:t>
            </a:r>
            <a:endParaRPr lang="en-US" dirty="0">
              <a:solidFill>
                <a:schemeClr val="accent5"/>
              </a:solidFill>
            </a:endParaRP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For the working example, use the </a:t>
            </a:r>
            <a:r>
              <a:rPr lang="en-US" dirty="0" err="1"/>
              <a:t>harris_combined.csv</a:t>
            </a:r>
            <a:r>
              <a:rPr lang="en-US" dirty="0"/>
              <a:t> provided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 err="1"/>
              <a:t>Colouring</a:t>
            </a:r>
            <a:r>
              <a:rPr lang="en-US" dirty="0"/>
              <a:t> the GC by [Fe/H], what trends do we see?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D1B88-8955-246D-D71D-CB24A37DB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271031"/>
            <a:ext cx="10515600" cy="29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8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67079-099E-BE7F-EF76-A00CDD7F3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CF04-74E1-D8A4-8C3A-C118D215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SAMI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92E4F-87F5-8990-67A4-434CC5F12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72913"/>
                <a:ext cx="11353800" cy="5885087"/>
              </a:xfrm>
            </p:spPr>
            <p:txBody>
              <a:bodyPr lIns="360000" tIns="180000" rIns="360000" bIns="180000">
                <a:normAutofit/>
              </a:bodyPr>
              <a:lstStyle/>
              <a:p>
                <a:pPr marL="457200" indent="-457200">
                  <a:buBlip>
                    <a:blip r:embed="rId2"/>
                  </a:buBlip>
                </a:pPr>
                <a:r>
                  <a:rPr lang="en-US" dirty="0"/>
                  <a:t>Relationship between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Cappellari</a:t>
                </a:r>
                <a:r>
                  <a:rPr lang="en-US" dirty="0"/>
                  <a:t>, 2007)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  <a:p>
                <a:pPr marL="457200" indent="-457200">
                  <a:buBlip>
                    <a:blip r:embed="rId2"/>
                  </a:buBlip>
                </a:pPr>
                <a:r>
                  <a:rPr lang="en-US" dirty="0"/>
                  <a:t>Try to recreate this figure from van de Sande, 2017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92E4F-87F5-8990-67A4-434CC5F12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72913"/>
                <a:ext cx="11353800" cy="588508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different colored dots&#10;&#10;AI-generated content may be incorrect.">
            <a:extLst>
              <a:ext uri="{FF2B5EF4-FFF2-40B4-BE49-F238E27FC236}">
                <a16:creationId xmlns:a16="http://schemas.microsoft.com/office/drawing/2014/main" id="{1A66DBFF-33A2-BC90-DC4F-86AC1E76E0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r="54277"/>
          <a:stretch>
            <a:fillRect/>
          </a:stretch>
        </p:blipFill>
        <p:spPr>
          <a:xfrm>
            <a:off x="4319173" y="2842852"/>
            <a:ext cx="3553654" cy="34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3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195D-FBF2-4457-0D87-A85092711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7BFEF1-D905-4DE2-7061-231EA5A55586}"/>
              </a:ext>
            </a:extLst>
          </p:cNvPr>
          <p:cNvSpPr txBox="1">
            <a:spLocks/>
          </p:cNvSpPr>
          <p:nvPr/>
        </p:nvSpPr>
        <p:spPr>
          <a:xfrm>
            <a:off x="0" y="2828835"/>
            <a:ext cx="10017457" cy="120032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6"/>
                </a:solidFill>
              </a:rPr>
              <a:t>Group Meeting Time</a:t>
            </a:r>
          </a:p>
        </p:txBody>
      </p:sp>
    </p:spTree>
    <p:extLst>
      <p:ext uri="{BB962C8B-B14F-4D97-AF65-F5344CB8AC3E}">
        <p14:creationId xmlns:p14="http://schemas.microsoft.com/office/powerpoint/2010/main" val="48361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54C697EB-31BA-594B-8371-830AA3B8DDF7}"/>
    </a:ext>
  </a:extLst>
</a:theme>
</file>

<file path=ppt/theme/theme2.xml><?xml version="1.0" encoding="utf-8"?>
<a:theme xmlns:a="http://schemas.openxmlformats.org/drawingml/2006/main" name="1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8D2F9C57-5267-5947-A8E1-1D6CBD5EA1CB}"/>
    </a:ext>
  </a:extLst>
</a:theme>
</file>

<file path=ppt/theme/theme3.xml><?xml version="1.0" encoding="utf-8"?>
<a:theme xmlns:a="http://schemas.openxmlformats.org/drawingml/2006/main" name="2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2513D8CB-3B6B-5547-A331-D7470A3DFC1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8a2230-54d9-4525-a072-aaf2ad3921af" xsi:nil="true"/>
    <lcf76f155ced4ddcb4097134ff3c332f xmlns="3e861e5c-b9b4-4f4a-a39d-d4f58c595d5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22E11B6C55F458F03297D129AC5C7" ma:contentTypeVersion="16" ma:contentTypeDescription="Create a new document." ma:contentTypeScope="" ma:versionID="c5de254797c2e30b1c1dab67e1fdd087">
  <xsd:schema xmlns:xsd="http://www.w3.org/2001/XMLSchema" xmlns:xs="http://www.w3.org/2001/XMLSchema" xmlns:p="http://schemas.microsoft.com/office/2006/metadata/properties" xmlns:ns2="3e861e5c-b9b4-4f4a-a39d-d4f58c595d50" xmlns:ns3="3d8a2230-54d9-4525-a072-aaf2ad3921af" targetNamespace="http://schemas.microsoft.com/office/2006/metadata/properties" ma:root="true" ma:fieldsID="40d7e893f6517adbc7421dea239a8bfb" ns2:_="" ns3:_="">
    <xsd:import namespace="3e861e5c-b9b4-4f4a-a39d-d4f58c595d50"/>
    <xsd:import namespace="3d8a2230-54d9-4525-a072-aaf2ad392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61e5c-b9b4-4f4a-a39d-d4f58c595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a2230-54d9-4525-a072-aaf2ad392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9d5615-4cdb-4eba-9af8-b29b99cf6c5f}" ma:internalName="TaxCatchAll" ma:showField="CatchAllData" ma:web="3d8a2230-54d9-4525-a072-aaf2ad3921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CE31FE-9010-4DD9-ACBF-74A5EE27FA83}">
  <ds:schemaRefs>
    <ds:schemaRef ds:uri="http://schemas.microsoft.com/office/2006/metadata/properties"/>
    <ds:schemaRef ds:uri="http://schemas.microsoft.com/office/infopath/2007/PartnerControls"/>
    <ds:schemaRef ds:uri="3d8a2230-54d9-4525-a072-aaf2ad3921af"/>
    <ds:schemaRef ds:uri="3e861e5c-b9b4-4f4a-a39d-d4f58c595d50"/>
  </ds:schemaRefs>
</ds:datastoreItem>
</file>

<file path=customXml/itemProps2.xml><?xml version="1.0" encoding="utf-8"?>
<ds:datastoreItem xmlns:ds="http://schemas.openxmlformats.org/officeDocument/2006/customXml" ds:itemID="{76F36D4B-89AA-43AA-A4F8-41021B5395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C6E53-DE09-48B9-92A5-3EADF1FB2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61e5c-b9b4-4f4a-a39d-d4f58c595d50"/>
    <ds:schemaRef ds:uri="3d8a2230-54d9-4525-a072-aaf2ad392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3279</TotalTime>
  <Words>124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Clancy</vt:lpstr>
      <vt:lpstr>Arial</vt:lpstr>
      <vt:lpstr>Calibri</vt:lpstr>
      <vt:lpstr>Cambria Math</vt:lpstr>
      <vt:lpstr>Roboto</vt:lpstr>
      <vt:lpstr>Wingdings</vt:lpstr>
      <vt:lpstr>Office Theme</vt:lpstr>
      <vt:lpstr>1_Custom Design</vt:lpstr>
      <vt:lpstr>2_Custom Design</vt:lpstr>
      <vt:lpstr>PowerPoint Presentation</vt:lpstr>
      <vt:lpstr>For and While Loops</vt:lpstr>
      <vt:lpstr>Milky Way Globular Clusters</vt:lpstr>
      <vt:lpstr>SAMI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Ding</dc:creator>
  <cp:lastModifiedBy>Michelle Ding</cp:lastModifiedBy>
  <cp:revision>16</cp:revision>
  <dcterms:created xsi:type="dcterms:W3CDTF">2024-09-05T14:10:30Z</dcterms:created>
  <dcterms:modified xsi:type="dcterms:W3CDTF">2025-10-09T02:54:51Z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0x010100F4022E11B6C55F458F03297D129AC5C7</vt:lpwstr>
  </property>
</Properties>
</file>