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  <p:sldMasterId id="2147483669" r:id="rId5"/>
    <p:sldMasterId id="2147483681" r:id="rId6"/>
  </p:sldMasterIdLst>
  <p:notesMasterIdLst>
    <p:notesMasterId r:id="rId13"/>
  </p:notesMasterIdLst>
  <p:handoutMasterIdLst>
    <p:handoutMasterId r:id="rId14"/>
  </p:handoutMasterIdLst>
  <p:sldIdLst>
    <p:sldId id="258" r:id="rId7"/>
    <p:sldId id="302" r:id="rId8"/>
    <p:sldId id="305" r:id="rId9"/>
    <p:sldId id="306" r:id="rId10"/>
    <p:sldId id="307" r:id="rId11"/>
    <p:sldId id="304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DC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223" autoAdjust="0"/>
    <p:restoredTop sz="86575" autoAdjust="0"/>
  </p:normalViewPr>
  <p:slideViewPr>
    <p:cSldViewPr snapToGrid="0" snapToObjects="1">
      <p:cViewPr varScale="1">
        <p:scale>
          <a:sx n="96" d="100"/>
          <a:sy n="96" d="100"/>
        </p:scale>
        <p:origin x="184" y="45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55" d="100"/>
          <a:sy n="155" d="100"/>
        </p:scale>
        <p:origin x="598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5.xml"/><Relationship Id="rId5" Type="http://schemas.openxmlformats.org/officeDocument/2006/relationships/slideMaster" Target="slideMasters/slideMaster2.xml"/><Relationship Id="rId15" Type="http://schemas.openxmlformats.org/officeDocument/2006/relationships/presProps" Target="presProps.xml"/><Relationship Id="rId10" Type="http://schemas.openxmlformats.org/officeDocument/2006/relationships/slide" Target="slides/slide4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3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425C8D-C5AF-9F4F-9E24-5C2DC727537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021E46C-AA4E-214A-A45C-A09C6AE0B0E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7442EA-0DF9-924B-8435-17D563E57ACA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0AAFBB1-2BB3-DA46-A158-0722D5A3105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7D7EA5-B09A-264C-ABF4-E27232AD2E1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76321C2-EC5F-E04A-AFC0-A1F418A559B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38142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C955B6-3D2D-2944-B7F4-FE074C92CB41}" type="datetimeFigureOut">
              <a:rPr lang="en-US" smtClean="0"/>
              <a:t>10/2/25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46ACD0-BE8A-3D4B-8E89-B0E6ACFF594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2732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196056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1748171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 dirty="0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9322087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 descr="Click to edit body text styles on the left side of slide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 descr="Click to edit body text styles on the right side of slide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21480079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 dirty="0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7812947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903AC5B-4BEF-3F81-2082-0A3885418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alphaModFix amt="70000"/>
          </a:blip>
          <a:srcRect l="30378"/>
          <a:stretch/>
        </p:blipFill>
        <p:spPr>
          <a:xfrm rot="10800000">
            <a:off x="8269200" y="-1"/>
            <a:ext cx="3922800" cy="6069303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337548706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1557173" y="-82749"/>
            <a:ext cx="5957925" cy="6417766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42125926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icon to add pictur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604976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74554982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9491837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65890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FBC9DD3-2081-9D4A-BCDD-FD7DDC63593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6367954-2926-486A-95D7-D57A05D0A1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667151" y="5261593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86836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D3B421E-C230-4985-A55F-249E4712D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9B1106-1747-47C6-AD4D-1ED872037F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EE6605EE-6C12-4B09-B328-5FC771964E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39B7F1C5-E024-4AB0-B408-32F5C1A10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59489FD8-71FE-4137-8FE6-DC2A193CC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6321677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E085695-8E0F-403A-9CD7-62C032F769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Content Placeholder 2" descr="Click to edit body text styles on the left side of slide">
            <a:extLst>
              <a:ext uri="{FF2B5EF4-FFF2-40B4-BE49-F238E27FC236}">
                <a16:creationId xmlns:a16="http://schemas.microsoft.com/office/drawing/2014/main" id="{FC05A9F9-AE68-4F94-9E5E-068EE37349A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 descr="Click to edit body text styles on the right side of slide">
            <a:extLst>
              <a:ext uri="{FF2B5EF4-FFF2-40B4-BE49-F238E27FC236}">
                <a16:creationId xmlns:a16="http://schemas.microsoft.com/office/drawing/2014/main" id="{C93A7560-CAFD-4E61-95FB-BDA485201B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5" name="Date Placeholder 4" descr="Click to add date Day/Month/Year">
            <a:extLst>
              <a:ext uri="{FF2B5EF4-FFF2-40B4-BE49-F238E27FC236}">
                <a16:creationId xmlns:a16="http://schemas.microsoft.com/office/drawing/2014/main" id="{99DDD9F1-1A2C-48B2-B5C9-C73A7289C3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6" name="Footer Placeholder 5" descr="Click to add a footer">
            <a:extLst>
              <a:ext uri="{FF2B5EF4-FFF2-40B4-BE49-F238E27FC236}">
                <a16:creationId xmlns:a16="http://schemas.microsoft.com/office/drawing/2014/main" id="{6B3D520C-6BAD-40E9-A2B0-8BFA83635E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7" name="Slide Number Placeholder 6" descr="Click to add page number">
            <a:extLst>
              <a:ext uri="{FF2B5EF4-FFF2-40B4-BE49-F238E27FC236}">
                <a16:creationId xmlns:a16="http://schemas.microsoft.com/office/drawing/2014/main" id="{6E604E87-51E9-4833-AA93-39FB9ED72B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396323718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915C9467-6CA3-4111-A4AE-FFD0F459C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subheading style on the left hand side of slide">
            <a:extLst>
              <a:ext uri="{FF2B5EF4-FFF2-40B4-BE49-F238E27FC236}">
                <a16:creationId xmlns:a16="http://schemas.microsoft.com/office/drawing/2014/main" id="{CE09CDFA-8C89-4FC7-83CB-4B6BD3F030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7C0D324-2CEE-48D7-AB8D-9EB56FF323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 descr="Click to edit subheading style on the right hand side of slide">
            <a:extLst>
              <a:ext uri="{FF2B5EF4-FFF2-40B4-BE49-F238E27FC236}">
                <a16:creationId xmlns:a16="http://schemas.microsoft.com/office/drawing/2014/main" id="{535C84E4-E747-422F-823D-ABB103E226C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06CBDB2-558E-4410-815E-BC17CE86EE3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7" name="Date Placeholder 6" descr="Click to add date Day/Month/Year">
            <a:extLst>
              <a:ext uri="{FF2B5EF4-FFF2-40B4-BE49-F238E27FC236}">
                <a16:creationId xmlns:a16="http://schemas.microsoft.com/office/drawing/2014/main" id="{7BD73ABA-F022-4A2D-BC50-6EFA1A189B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8" name="Footer Placeholder 7" descr="Click to add a footer">
            <a:extLst>
              <a:ext uri="{FF2B5EF4-FFF2-40B4-BE49-F238E27FC236}">
                <a16:creationId xmlns:a16="http://schemas.microsoft.com/office/drawing/2014/main" id="{0119AFDB-C42E-463D-B00B-B7C3F2C195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/>
          </a:p>
        </p:txBody>
      </p:sp>
      <p:sp>
        <p:nvSpPr>
          <p:cNvPr id="9" name="Slide Number Placeholder 8" descr="Click to add page number">
            <a:extLst>
              <a:ext uri="{FF2B5EF4-FFF2-40B4-BE49-F238E27FC236}">
                <a16:creationId xmlns:a16="http://schemas.microsoft.com/office/drawing/2014/main" id="{3508F5CF-1000-4107-8B86-354403242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707742038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descr="Click to edit master title style&#10;">
            <a:extLst>
              <a:ext uri="{FF2B5EF4-FFF2-40B4-BE49-F238E27FC236}">
                <a16:creationId xmlns:a16="http://schemas.microsoft.com/office/drawing/2014/main" id="{3CB7D6A8-8593-4C21-938E-8349B6D2F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Date Placeholder 2" descr="Click to add date Day/Month/Year">
            <a:extLst>
              <a:ext uri="{FF2B5EF4-FFF2-40B4-BE49-F238E27FC236}">
                <a16:creationId xmlns:a16="http://schemas.microsoft.com/office/drawing/2014/main" id="{3F9A56A4-BCFE-444A-B799-3003156ECF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4" name="Footer Placeholder 3" descr="Click to add a footer">
            <a:extLst>
              <a:ext uri="{FF2B5EF4-FFF2-40B4-BE49-F238E27FC236}">
                <a16:creationId xmlns:a16="http://schemas.microsoft.com/office/drawing/2014/main" id="{33661598-FDFF-4254-A4A3-B4A9793629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5" name="Slide Number Placeholder 4" descr="Click to add page number">
            <a:extLst>
              <a:ext uri="{FF2B5EF4-FFF2-40B4-BE49-F238E27FC236}">
                <a16:creationId xmlns:a16="http://schemas.microsoft.com/office/drawing/2014/main" id="{FF24BB6E-0C9C-4308-81D1-8B331EC18F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 dirty="0"/>
          </a:p>
        </p:txBody>
      </p:sp>
    </p:spTree>
    <p:extLst>
      <p:ext uri="{BB962C8B-B14F-4D97-AF65-F5344CB8AC3E}">
        <p14:creationId xmlns:p14="http://schemas.microsoft.com/office/powerpoint/2010/main" val="399738411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74910407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253302" y="-398755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0" y="-1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70007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6050441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211200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0512936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6856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8384872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2F9CB962-B705-314A-93E0-7EFEF584C6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1"/>
            <a:ext cx="5543550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6AA350A-B2F4-79AE-53AE-78E33FFD6C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2894683">
            <a:off x="1385383" y="-277157"/>
            <a:ext cx="4736592" cy="6444871"/>
          </a:xfrm>
          <a:prstGeom prst="rect">
            <a:avLst/>
          </a:prstGeom>
        </p:spPr>
      </p:pic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28400" y="0"/>
            <a:ext cx="6663600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87B7DB84-DBF6-43D5-A225-64A86E32A4E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2071" y="5320585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1362479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B5638188-B406-48E0-8C3F-15ACD21F3DC5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598000" y="5011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3" name="Picture Placeholder 2" descr="Click picture icon to add an image">
            <a:extLst>
              <a:ext uri="{FF2B5EF4-FFF2-40B4-BE49-F238E27FC236}">
                <a16:creationId xmlns:a16="http://schemas.microsoft.com/office/drawing/2014/main" id="{2990D705-58F1-4621-96D0-F0B96389246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43551" y="0"/>
            <a:ext cx="6663600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731F86E2-22A6-454C-8159-2DC19FE6F9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4812231" cy="4956162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282042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GB"/>
              <a:t>Click icon to add picture</a:t>
            </a:r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593813896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E976E31-1EA1-274A-A1AD-5915E61D3E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010233" y="0"/>
            <a:ext cx="2183586" cy="6858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 descr="UNSW Sydney Logo">
            <a:extLst>
              <a:ext uri="{FF2B5EF4-FFF2-40B4-BE49-F238E27FC236}">
                <a16:creationId xmlns:a16="http://schemas.microsoft.com/office/drawing/2014/main" id="{F0BF8575-4955-BC4A-80DE-4BF637C59C7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593240" y="522000"/>
            <a:ext cx="1188000" cy="1240241"/>
          </a:xfrm>
          <a:prstGeom prst="rect">
            <a:avLst/>
          </a:prstGeom>
        </p:spPr>
      </p:pic>
      <p:sp>
        <p:nvSpPr>
          <p:cNvPr id="10" name="Title Placeholder 1" descr="Click to edit master title style&#10;">
            <a:extLst>
              <a:ext uri="{FF2B5EF4-FFF2-40B4-BE49-F238E27FC236}">
                <a16:creationId xmlns:a16="http://schemas.microsoft.com/office/drawing/2014/main" id="{86AF8517-E0F0-4998-8AA8-25A0DD8EF3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8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2" descr="Click to add secondary details&#10;">
            <a:extLst>
              <a:ext uri="{FF2B5EF4-FFF2-40B4-BE49-F238E27FC236}">
                <a16:creationId xmlns:a16="http://schemas.microsoft.com/office/drawing/2014/main" id="{D34C583A-86D7-4AD9-912C-AA86DC354559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</p:spTree>
    <p:extLst>
      <p:ext uri="{BB962C8B-B14F-4D97-AF65-F5344CB8AC3E}">
        <p14:creationId xmlns:p14="http://schemas.microsoft.com/office/powerpoint/2010/main" val="13520547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21D9F833-BA4F-E348-9506-0D3D621C75CA}"/>
              </a:ext>
            </a:extLst>
          </p:cNvPr>
          <p:cNvSpPr/>
          <p:nvPr userDrawn="1"/>
        </p:nvSpPr>
        <p:spPr>
          <a:xfrm>
            <a:off x="6740525" y="1"/>
            <a:ext cx="5453294" cy="501575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Click to edit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FF675AE0-8F62-485C-BF3D-6598839BADF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4294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D1E16058-FC97-C34C-A94D-1AEBA1319CEF}"/>
              </a:ext>
            </a:extLst>
          </p:cNvPr>
          <p:cNvSpPr/>
          <p:nvPr userDrawn="1"/>
        </p:nvSpPr>
        <p:spPr>
          <a:xfrm>
            <a:off x="1" y="0"/>
            <a:ext cx="12191999" cy="5000624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Picture 6" descr="Shape, circle&#10;&#10;Description automatically generated">
            <a:extLst>
              <a:ext uri="{FF2B5EF4-FFF2-40B4-BE49-F238E27FC236}">
                <a16:creationId xmlns:a16="http://schemas.microsoft.com/office/drawing/2014/main" id="{B927EE41-A83A-A9AD-F2C3-0827F1440F6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3024056">
            <a:off x="3583339" y="-257331"/>
            <a:ext cx="6243723" cy="7372662"/>
          </a:xfrm>
          <a:prstGeom prst="rect">
            <a:avLst/>
          </a:prstGeom>
        </p:spPr>
      </p:pic>
      <p:sp>
        <p:nvSpPr>
          <p:cNvPr id="6" name="Text Placeholder 2" descr="Click to add secondary details&#10;">
            <a:extLst>
              <a:ext uri="{FF2B5EF4-FFF2-40B4-BE49-F238E27FC236}">
                <a16:creationId xmlns:a16="http://schemas.microsoft.com/office/drawing/2014/main" id="{D58515C2-9BB5-4C9A-BBC5-7F4A491DD6EC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21B83991-6CB1-46A6-A70E-59562F1A454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2D2519EB-A5E4-4600-B620-DAE568D00C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5985" y="3515321"/>
            <a:ext cx="11268000" cy="1785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865848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Icon&#10;&#10;Description automatically generated">
            <a:extLst>
              <a:ext uri="{FF2B5EF4-FFF2-40B4-BE49-F238E27FC236}">
                <a16:creationId xmlns:a16="http://schemas.microsoft.com/office/drawing/2014/main" id="{03B341F3-514D-F42F-D0AA-C75B36DDF59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59043" y="1428646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icon to add pictur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77E20C77-3D0A-4A35-878B-F3D37CBE0520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304630" y="526455"/>
            <a:ext cx="1188000" cy="1240241"/>
          </a:xfrm>
          <a:prstGeom prst="rect">
            <a:avLst/>
          </a:prstGeom>
        </p:spPr>
      </p:pic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673715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A531F2A4-2E25-476F-BA2C-2F1534A5AE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40000" y="0"/>
            <a:ext cx="5353819" cy="5015751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101CB2D6-9770-4776-A129-B761AA34E3C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205200" y="51696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93161D9F-A3DE-495E-AC64-CC914469DD4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-1" y="4551"/>
            <a:ext cx="6740525" cy="50112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E4149BEC-B55D-3611-DBCF-0E9A57DC671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/>
          <a:stretch/>
        </p:blipFill>
        <p:spPr>
          <a:xfrm>
            <a:off x="10735975" y="5300921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1854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68177DF-154E-A742-8FEF-9A9493EABE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5635519">
            <a:off x="434031" y="-748389"/>
            <a:ext cx="7756149" cy="8354779"/>
          </a:xfrm>
          <a:prstGeom prst="rect">
            <a:avLst/>
          </a:prstGeom>
        </p:spPr>
      </p:pic>
      <p:sp>
        <p:nvSpPr>
          <p:cNvPr id="5" name="Title Placeholder 1" descr="Click to edit master title style&#10;">
            <a:extLst>
              <a:ext uri="{FF2B5EF4-FFF2-40B4-BE49-F238E27FC236}">
                <a16:creationId xmlns:a16="http://schemas.microsoft.com/office/drawing/2014/main" id="{C5886A02-1DE7-4D1F-812D-8E48DA31D9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9" name="Text Placeholder 2" descr="Click to add secondary details&#10;">
            <a:extLst>
              <a:ext uri="{FF2B5EF4-FFF2-40B4-BE49-F238E27FC236}">
                <a16:creationId xmlns:a16="http://schemas.microsoft.com/office/drawing/2014/main" id="{3BBAF8E8-6BD7-44A0-90FF-4167695E26AE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10014F36-07A5-3AE9-AB47-224C3C934A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10593600" y="5419759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8844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3B341F3-514D-F42F-D0AA-C75B36DDF5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3685278">
            <a:off x="649418" y="1428645"/>
            <a:ext cx="5544134" cy="7503507"/>
          </a:xfrm>
          <a:prstGeom prst="rect">
            <a:avLst/>
          </a:prstGeom>
        </p:spPr>
      </p:pic>
      <p:sp>
        <p:nvSpPr>
          <p:cNvPr id="5" name="Text Placeholder 2" descr="Click to add secondary details&#10;">
            <a:extLst>
              <a:ext uri="{FF2B5EF4-FFF2-40B4-BE49-F238E27FC236}">
                <a16:creationId xmlns:a16="http://schemas.microsoft.com/office/drawing/2014/main" id="{92413593-DCD0-42A0-AE48-665AD86AE6DD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Secondary details go here</a:t>
            </a:r>
          </a:p>
        </p:txBody>
      </p:sp>
      <p:sp>
        <p:nvSpPr>
          <p:cNvPr id="6" name="Picture Placeholder 2" descr="Click picture icon to add an image">
            <a:extLst>
              <a:ext uri="{FF2B5EF4-FFF2-40B4-BE49-F238E27FC236}">
                <a16:creationId xmlns:a16="http://schemas.microsoft.com/office/drawing/2014/main" id="{7D37E0CB-DF2A-4FFC-85FC-AD9C7ED63B74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784800" y="-2"/>
            <a:ext cx="5407200" cy="6858001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AU"/>
          </a:p>
        </p:txBody>
      </p:sp>
      <p:sp>
        <p:nvSpPr>
          <p:cNvPr id="4" name="Title Placeholder 1" descr="Click to edit master title style&#10;">
            <a:extLst>
              <a:ext uri="{FF2B5EF4-FFF2-40B4-BE49-F238E27FC236}">
                <a16:creationId xmlns:a16="http://schemas.microsoft.com/office/drawing/2014/main" id="{9EC0BA0E-E5B8-41F6-813F-C9A458BE6C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805" y="2624399"/>
            <a:ext cx="6244621" cy="25560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pic>
        <p:nvPicPr>
          <p:cNvPr id="2" name="Picture 1" descr="UNSW Sydney Logo">
            <a:extLst>
              <a:ext uri="{FF2B5EF4-FFF2-40B4-BE49-F238E27FC236}">
                <a16:creationId xmlns:a16="http://schemas.microsoft.com/office/drawing/2014/main" id="{064B1A81-90D8-9D68-62EB-C2915DE66A56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/>
        </p:blipFill>
        <p:spPr>
          <a:xfrm>
            <a:off x="410400" y="275357"/>
            <a:ext cx="1188000" cy="1240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2004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3" Type="http://schemas.openxmlformats.org/officeDocument/2006/relationships/slideLayout" Target="../slideLayouts/slideLayout22.xml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2" Type="http://schemas.openxmlformats.org/officeDocument/2006/relationships/slideLayout" Target="../slideLayouts/slideLayout21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29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">
            <a:extLst>
              <a:ext uri="{FF2B5EF4-FFF2-40B4-BE49-F238E27FC236}">
                <a16:creationId xmlns:a16="http://schemas.microsoft.com/office/drawing/2014/main" id="{70841D79-9C5E-1449-B506-564E0213A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400" y="345600"/>
            <a:ext cx="7858800" cy="347760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/>
          <a:p>
            <a:r>
              <a:rPr lang="en-GB" dirty="0"/>
              <a:t>Title goes here</a:t>
            </a:r>
            <a:endParaRPr lang="en-US" dirty="0"/>
          </a:p>
        </p:txBody>
      </p:sp>
      <p:sp>
        <p:nvSpPr>
          <p:cNvPr id="3" name="Text Placeholder 2" descr="Click to add secondary details&#10;">
            <a:extLst>
              <a:ext uri="{FF2B5EF4-FFF2-40B4-BE49-F238E27FC236}">
                <a16:creationId xmlns:a16="http://schemas.microsoft.com/office/drawing/2014/main" id="{4A50093E-B476-CE4A-816B-226988C60D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10400" y="6289200"/>
            <a:ext cx="4730400" cy="370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03925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4" r:id="rId2"/>
    <p:sldLayoutId id="2147483652" r:id="rId3"/>
    <p:sldLayoutId id="2147483651" r:id="rId4"/>
    <p:sldLayoutId id="2147483653" r:id="rId5"/>
    <p:sldLayoutId id="2147483650" r:id="rId6"/>
    <p:sldLayoutId id="2147483746" r:id="rId7"/>
    <p:sldLayoutId id="2147483747" r:id="rId8"/>
    <p:sldLayoutId id="2147483748" r:id="rId9"/>
  </p:sldLayoutIdLst>
  <p:txStyles>
    <p:titleStyle>
      <a:lvl1pPr marL="0" indent="0" algn="l" defTabSz="914400" rtl="0" eaLnBrk="1" latinLnBrk="0" hangingPunct="1">
        <a:lnSpc>
          <a:spcPct val="100000"/>
        </a:lnSpc>
        <a:spcBef>
          <a:spcPct val="0"/>
        </a:spcBef>
        <a:buNone/>
        <a:defRPr sz="8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 typeface="Calibri" panose="020F0502020204030204" pitchFamily="34" charset="0"/>
        <a:buChar char="﻿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 descr="Click to edit body text styles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3090FF-0D07-44EF-BE91-92BA9AB775B9}" type="datetimeFigureOut">
              <a:rPr lang="en-AU" smtClean="0"/>
              <a:t>2/10/2025</a:t>
            </a:fld>
            <a:endParaRPr lang="en-AU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09375D7-070A-4959-9224-FB5E66F2B1B3}" type="slidenum">
              <a:rPr lang="en-AU" smtClean="0"/>
              <a:t>‹#›</a:t>
            </a:fld>
            <a:endParaRPr lang="en-AU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A7CA2B4-C8AB-4F09-B260-BA7609DF07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5706290" y="372291"/>
            <a:ext cx="779419" cy="12192000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 descr="UNSW Sydney Logo">
            <a:extLst>
              <a:ext uri="{FF2B5EF4-FFF2-40B4-BE49-F238E27FC236}">
                <a16:creationId xmlns:a16="http://schemas.microsoft.com/office/drawing/2014/main" id="{84EF7EA2-D124-438C-BF7A-68B3D6878301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238857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1" r:id="rId1"/>
    <p:sldLayoutId id="2147483673" r:id="rId2"/>
    <p:sldLayoutId id="2147483674" r:id="rId3"/>
    <p:sldLayoutId id="2147483675" r:id="rId4"/>
    <p:sldLayoutId id="2147483688" r:id="rId5"/>
    <p:sldLayoutId id="2147483689" r:id="rId6"/>
    <p:sldLayoutId id="2147483690" r:id="rId7"/>
    <p:sldLayoutId id="2147483691" r:id="rId8"/>
    <p:sldLayoutId id="2147483692" r:id="rId9"/>
    <p:sldLayoutId id="2147483693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 descr="Click to edit master title style&#10;">
            <a:extLst>
              <a:ext uri="{FF2B5EF4-FFF2-40B4-BE49-F238E27FC236}">
                <a16:creationId xmlns:a16="http://schemas.microsoft.com/office/drawing/2014/main" id="{8CE664CD-741D-4C8B-81A1-8F813AD195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  <a:endParaRPr lang="en-AU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9109C-5296-411A-BFAE-02503EAE8F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AU" dirty="0"/>
          </a:p>
        </p:txBody>
      </p:sp>
      <p:sp>
        <p:nvSpPr>
          <p:cNvPr id="4" name="Date Placeholder 3" descr="Click to add date Day/Month/Year">
            <a:extLst>
              <a:ext uri="{FF2B5EF4-FFF2-40B4-BE49-F238E27FC236}">
                <a16:creationId xmlns:a16="http://schemas.microsoft.com/office/drawing/2014/main" id="{127DF911-AF5C-4E26-A571-BA8DB3C79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fld id="{2A3090FF-0D07-44EF-BE91-92BA9AB775B9}" type="datetimeFigureOut">
              <a:rPr lang="en-AU" smtClean="0"/>
              <a:pPr/>
              <a:t>2/10/2025</a:t>
            </a:fld>
            <a:endParaRPr lang="en-AU"/>
          </a:p>
        </p:txBody>
      </p:sp>
      <p:sp>
        <p:nvSpPr>
          <p:cNvPr id="5" name="Footer Placeholder 4" descr="Click to add a footer">
            <a:extLst>
              <a:ext uri="{FF2B5EF4-FFF2-40B4-BE49-F238E27FC236}">
                <a16:creationId xmlns:a16="http://schemas.microsoft.com/office/drawing/2014/main" id="{28AD8E53-B55F-4650-ADAB-27193A7195A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AU" dirty="0"/>
          </a:p>
        </p:txBody>
      </p:sp>
      <p:sp>
        <p:nvSpPr>
          <p:cNvPr id="6" name="Slide Number Placeholder 5" descr="Click to add page number">
            <a:extLst>
              <a:ext uri="{FF2B5EF4-FFF2-40B4-BE49-F238E27FC236}">
                <a16:creationId xmlns:a16="http://schemas.microsoft.com/office/drawing/2014/main" id="{9DADCEA8-03AE-46AA-AD1B-6B051BA0545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009375D7-070A-4959-9224-FB5E66F2B1B3}" type="slidenum">
              <a:rPr lang="en-AU" smtClean="0"/>
              <a:pPr/>
              <a:t>‹#›</a:t>
            </a:fld>
            <a:endParaRPr lang="en-AU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7FD9B66-E5D8-458F-B15F-FCAE5CAD781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8353696" y="3019698"/>
            <a:ext cx="6858002" cy="818606"/>
          </a:xfrm>
          <a:prstGeom prst="rect">
            <a:avLst/>
          </a:prstGeom>
          <a:solidFill>
            <a:srgbClr val="FFDC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UNSW Sydney Logo">
            <a:extLst>
              <a:ext uri="{FF2B5EF4-FFF2-40B4-BE49-F238E27FC236}">
                <a16:creationId xmlns:a16="http://schemas.microsoft.com/office/drawing/2014/main" id="{725B2B7F-7BA2-426B-BEF7-9C26ECD9179C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rcRect/>
          <a:stretch/>
        </p:blipFill>
        <p:spPr>
          <a:xfrm>
            <a:off x="11526898" y="6196827"/>
            <a:ext cx="540000" cy="5637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215454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3" r:id="rId1"/>
    <p:sldLayoutId id="2147483685" r:id="rId2"/>
    <p:sldLayoutId id="2147483686" r:id="rId3"/>
    <p:sldLayoutId id="2147483687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12" r:id="rId10"/>
    <p:sldLayoutId id="2147483713" r:id="rId11"/>
    <p:sldLayoutId id="2147483714" r:id="rId12"/>
    <p:sldLayoutId id="2147483749" r:id="rId1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Calibri" panose="020F0502020204030204" pitchFamily="34" charset="0"/>
        <a:buChar char="﻿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230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687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144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602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ithebell/PHYS3116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matplotlib.org/stable/" TargetMode="External"/><Relationship Id="rId7" Type="http://schemas.openxmlformats.org/officeDocument/2006/relationships/hyperlink" Target="https://gka.github.io/palettes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0.xml"/><Relationship Id="rId6" Type="http://schemas.openxmlformats.org/officeDocument/2006/relationships/hyperlink" Target="https://cmasher.readthedocs.io/index.html" TargetMode="External"/><Relationship Id="rId5" Type="http://schemas.openxmlformats.org/officeDocument/2006/relationships/hyperlink" Target="https://matplotlib.org/stable/users/explain/colors/colormaps.html" TargetMode="External"/><Relationship Id="rId4" Type="http://schemas.openxmlformats.org/officeDocument/2006/relationships/hyperlink" Target="https://matplotlib.org/stable/gallery/color/named_colors.html" TargetMode="Externa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1056FE98-CDF1-60B3-3350-15C796313F68}"/>
              </a:ext>
            </a:extLst>
          </p:cNvPr>
          <p:cNvSpPr txBox="1">
            <a:spLocks/>
          </p:cNvSpPr>
          <p:nvPr/>
        </p:nvSpPr>
        <p:spPr>
          <a:xfrm>
            <a:off x="0" y="2168785"/>
            <a:ext cx="10017457" cy="2520430"/>
          </a:xfrm>
          <a:prstGeom prst="rect">
            <a:avLst/>
          </a:prstGeom>
        </p:spPr>
        <p:txBody>
          <a:bodyPr vert="horz" lIns="91440" tIns="45720" rIns="91440" bIns="45720" rtlCol="0" anchor="t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Spotted Python</a:t>
            </a:r>
            <a:br>
              <a:rPr lang="en-US" b="1" dirty="0">
                <a:solidFill>
                  <a:schemeClr val="accent6"/>
                </a:solidFill>
              </a:rPr>
            </a:br>
            <a:r>
              <a:rPr lang="en-US" b="1" dirty="0">
                <a:solidFill>
                  <a:schemeClr val="accent5"/>
                </a:solidFill>
              </a:rPr>
              <a:t>Week 3 Tutorial</a:t>
            </a: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B0BF90C2-8DBD-947C-736F-4252A0810392}"/>
              </a:ext>
            </a:extLst>
          </p:cNvPr>
          <p:cNvSpPr txBox="1">
            <a:spLocks/>
          </p:cNvSpPr>
          <p:nvPr/>
        </p:nvSpPr>
        <p:spPr>
          <a:xfrm>
            <a:off x="10017457" y="5380672"/>
            <a:ext cx="2174543" cy="1477328"/>
          </a:xfrm>
          <a:prstGeom prst="rect">
            <a:avLst/>
          </a:prstGeom>
        </p:spPr>
        <p:txBody>
          <a:bodyPr vert="horz" wrap="square" lIns="91440" tIns="45720" rIns="91440" bIns="4572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 typeface="Calibri" panose="020F0502020204030204" pitchFamily="34" charset="0"/>
              <a:buChar char="﻿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85750" indent="-285750">
              <a:buBlip>
                <a:blip r:embed="rId2"/>
              </a:buBlip>
            </a:pPr>
            <a:r>
              <a:rPr lang="en-US" dirty="0"/>
              <a:t>Lists and Arrays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Functions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Logical Statements</a:t>
            </a:r>
          </a:p>
          <a:p>
            <a:pPr marL="285750" indent="-285750">
              <a:buBlip>
                <a:blip r:embed="rId2"/>
              </a:buBlip>
            </a:pPr>
            <a:r>
              <a:rPr lang="en-US" dirty="0"/>
              <a:t>Simple Graphing</a:t>
            </a:r>
          </a:p>
        </p:txBody>
      </p:sp>
    </p:spTree>
    <p:extLst>
      <p:ext uri="{BB962C8B-B14F-4D97-AF65-F5344CB8AC3E}">
        <p14:creationId xmlns:p14="http://schemas.microsoft.com/office/powerpoint/2010/main" val="111043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61CF97F-D421-F326-F065-5C4B5723F2C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77E605-6968-0890-491C-E14D7CFB3F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Lists and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B5CA-F4DC-8B3C-A548-9878D1C8B8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https://github.com/mithebell/PHYS3116</a:t>
            </a:r>
            <a:endParaRPr lang="en-US" dirty="0">
              <a:solidFill>
                <a:schemeClr val="accent5"/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Lists are a sequence of objects enclosed in [ ] and separated by commas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Arrays are an arrangement of numbers or objects formatted into rows and columns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Indexing:</a:t>
            </a:r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endParaRPr lang="en-US" dirty="0"/>
          </a:p>
          <a:p>
            <a:pPr>
              <a:buNone/>
            </a:pPr>
            <a:endParaRPr lang="en-US" dirty="0"/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Complete </a:t>
            </a:r>
            <a:r>
              <a:rPr lang="en-US" b="1" dirty="0"/>
              <a:t>Exercise 1</a:t>
            </a:r>
            <a:endParaRPr lang="en-US" dirty="0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0F60B60A-C7A7-76FF-75C4-DC62E0EBAC66}"/>
              </a:ext>
            </a:extLst>
          </p:cNvPr>
          <p:cNvGrpSpPr/>
          <p:nvPr/>
        </p:nvGrpSpPr>
        <p:grpSpPr>
          <a:xfrm>
            <a:off x="962339" y="3385743"/>
            <a:ext cx="9429121" cy="2499344"/>
            <a:chOff x="1247350" y="3649146"/>
            <a:chExt cx="9429121" cy="2499344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F634C10C-C236-7BC2-B0A4-06713ED738E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l="14010" r="15234"/>
            <a:stretch/>
          </p:blipFill>
          <p:spPr>
            <a:xfrm>
              <a:off x="1247350" y="4062461"/>
              <a:ext cx="4244771" cy="1672713"/>
            </a:xfrm>
            <a:prstGeom prst="rect">
              <a:avLst/>
            </a:prstGeom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37656D31-1D85-BEF3-43CC-FF75A9E3D15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096000" y="3649146"/>
              <a:ext cx="4580471" cy="2499344"/>
            </a:xfrm>
            <a:prstGeom prst="rect">
              <a:avLst/>
            </a:prstGeom>
          </p:spPr>
        </p:pic>
        <p:sp>
          <p:nvSpPr>
            <p:cNvPr id="7" name="Title 1">
              <a:extLst>
                <a:ext uri="{FF2B5EF4-FFF2-40B4-BE49-F238E27FC236}">
                  <a16:creationId xmlns:a16="http://schemas.microsoft.com/office/drawing/2014/main" id="{2E031775-2BDE-F3D8-4322-A94FD12820F9}"/>
                </a:ext>
              </a:extLst>
            </p:cNvPr>
            <p:cNvSpPr txBox="1">
              <a:spLocks/>
            </p:cNvSpPr>
            <p:nvPr/>
          </p:nvSpPr>
          <p:spPr>
            <a:xfrm>
              <a:off x="1535217" y="5735174"/>
              <a:ext cx="3669036" cy="341632"/>
            </a:xfrm>
            <a:prstGeom prst="rect">
              <a:avLst/>
            </a:prstGeom>
          </p:spPr>
          <p:txBody>
            <a:bodyPr vert="horz" wrap="square" lIns="91440" tIns="45720" rIns="91440" bIns="45720" rtlCol="0" anchor="ctr">
              <a:spAutoFit/>
            </a:bodyPr>
            <a:lstStyle>
              <a:lvl1pPr algn="l" defTabSz="914400" rtl="0" eaLnBrk="1" latinLnBrk="0" hangingPunct="1">
                <a:lnSpc>
                  <a:spcPct val="90000"/>
                </a:lnSpc>
                <a:spcBef>
                  <a:spcPct val="0"/>
                </a:spcBef>
                <a:buNone/>
                <a:defRPr sz="4400" kern="1200">
                  <a:solidFill>
                    <a:schemeClr val="tx1"/>
                  </a:solidFill>
                  <a:latin typeface="+mj-lt"/>
                  <a:ea typeface="+mj-ea"/>
                  <a:cs typeface="+mj-cs"/>
                </a:defRPr>
              </a:lvl1pPr>
            </a:lstStyle>
            <a:p>
              <a:pPr algn="ctr"/>
              <a:r>
                <a:rPr lang="en-US" sz="1800" dirty="0">
                  <a:latin typeface="+mn-lt"/>
                </a:rPr>
                <a:t>Notice that indexing starts from 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206473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CD3846-61BC-2094-F092-0CA9A9D27F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DB2479-C1B4-EE81-F970-A13E5AAED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4F052D-7300-990F-6688-1B9A0A12CD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A set of instructions that will be repeated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Code written for a specific task. For example, calculating the gravitational acceleration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Complete </a:t>
            </a:r>
            <a:r>
              <a:rPr lang="en-US" b="1" dirty="0"/>
              <a:t>Exercise 2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9338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20B244-AF00-84E4-AE86-81753F769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2E4FF4-CB23-197A-3183-E9EA5679D0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Logical and if-else Statements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87396A-2A9A-AE4E-1DB4-E3EC6C640E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Python can evaluate logical statements</a:t>
            </a:r>
          </a:p>
          <a:p>
            <a:pPr marL="457200" indent="-457200">
              <a:buBlip>
                <a:blip r:embed="rId2"/>
              </a:buBlip>
            </a:pPr>
            <a:r>
              <a:rPr lang="en-US" i="1" dirty="0"/>
              <a:t>==, &gt;=, &lt;=, !=, &gt;, &lt;</a:t>
            </a:r>
          </a:p>
          <a:p>
            <a:pPr marL="457200" indent="-457200">
              <a:buBlip>
                <a:blip r:embed="rId2"/>
              </a:buBlip>
            </a:pPr>
            <a:r>
              <a:rPr lang="en-US" i="1" dirty="0"/>
              <a:t>if</a:t>
            </a:r>
            <a:r>
              <a:rPr lang="en-US" dirty="0"/>
              <a:t> statement executes a block of code (indented) if the given condition is True</a:t>
            </a:r>
          </a:p>
          <a:p>
            <a:pPr marL="457200" indent="-457200">
              <a:buBlip>
                <a:blip r:embed="rId2"/>
              </a:buBlip>
            </a:pPr>
            <a:r>
              <a:rPr lang="en-US" i="1" dirty="0"/>
              <a:t>else</a:t>
            </a:r>
            <a:r>
              <a:rPr lang="en-US" dirty="0"/>
              <a:t> statement executes a different block of code, if the if condition is False</a:t>
            </a:r>
          </a:p>
          <a:p>
            <a:pPr marL="457200" indent="-457200">
              <a:buBlip>
                <a:blip r:embed="rId2"/>
              </a:buBlip>
            </a:pPr>
            <a:r>
              <a:rPr lang="en-US" i="1" dirty="0" err="1"/>
              <a:t>elif</a:t>
            </a:r>
            <a:r>
              <a:rPr lang="en-US" dirty="0"/>
              <a:t> statement allows the execution of multiple conditions in sequence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Complete </a:t>
            </a:r>
            <a:r>
              <a:rPr lang="en-US" b="1" dirty="0"/>
              <a:t>Exercise 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25177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DA3228-48B8-F269-B876-6085A10213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2953F3-0049-400D-EE71-619673DF5E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11353800" cy="972913"/>
          </a:xfrm>
        </p:spPr>
        <p:txBody>
          <a:bodyPr wrap="square" lIns="360000" tIns="180000" rIns="360000" bIns="180000">
            <a:spAutoFit/>
          </a:bodyPr>
          <a:lstStyle/>
          <a:p>
            <a:r>
              <a:rPr lang="en-AU" b="1" dirty="0">
                <a:solidFill>
                  <a:schemeClr val="accent6"/>
                </a:solidFill>
              </a:rPr>
              <a:t>Simple Graphing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23526D-149D-B2C1-A9D3-88A20DF96C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72913"/>
            <a:ext cx="11353800" cy="5885087"/>
          </a:xfrm>
        </p:spPr>
        <p:txBody>
          <a:bodyPr lIns="360000" tIns="180000" rIns="360000" bIns="180000">
            <a:normAutofit/>
          </a:bodyPr>
          <a:lstStyle/>
          <a:p>
            <a:pPr marL="457200" indent="-457200">
              <a:buBlip>
                <a:blip r:embed="rId2"/>
              </a:buBlip>
            </a:pPr>
            <a:r>
              <a:rPr lang="en-US" dirty="0"/>
              <a:t>Matplotlib is the most used tool for </a:t>
            </a:r>
            <a:r>
              <a:rPr lang="en-AU" noProof="0" dirty="0"/>
              <a:t>visualisation</a:t>
            </a:r>
            <a:endParaRPr lang="en-US" dirty="0"/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Documentation: </a:t>
            </a:r>
            <a:r>
              <a:rPr lang="en-US" dirty="0">
                <a:solidFill>
                  <a:schemeClr val="accent5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List of in-built </a:t>
            </a:r>
            <a:r>
              <a:rPr lang="en-AU" noProof="0" dirty="0"/>
              <a:t>colours</a:t>
            </a:r>
            <a:r>
              <a:rPr lang="en-US" dirty="0"/>
              <a:t>: </a:t>
            </a:r>
            <a:r>
              <a:rPr lang="en-US" dirty="0">
                <a:solidFill>
                  <a:schemeClr val="accent5"/>
                </a:solidFill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https://matplotlib.org/stable/gallery/color/named_colors.html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List of in-built colourmaps: </a:t>
            </a:r>
            <a:r>
              <a:rPr lang="en-US" dirty="0">
                <a:solidFill>
                  <a:schemeClr val="accent5"/>
                </a:solidFill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https://matplotlib.org/stable/users/explain/colors/colormaps.html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Module to import alternative colourmaps:</a:t>
            </a:r>
            <a:br>
              <a:rPr lang="en-US" dirty="0"/>
            </a:br>
            <a:r>
              <a:rPr lang="en-US" dirty="0">
                <a:solidFill>
                  <a:schemeClr val="accent5"/>
                </a:solidFill>
                <a:hlinkClick r:id="rId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https://cmasher.readthedocs.io/index.html</a:t>
            </a:r>
            <a:endParaRPr lang="en-US" dirty="0">
              <a:solidFill>
                <a:schemeClr val="accent5"/>
              </a:solidFill>
            </a:endParaRPr>
          </a:p>
          <a:p>
            <a:pPr marL="457200" indent="-457200">
              <a:buBlip>
                <a:blip r:embed="rId2"/>
              </a:buBlip>
            </a:pPr>
            <a:r>
              <a:rPr lang="en-US" dirty="0"/>
              <a:t>Tool to create colourmap: </a:t>
            </a:r>
            <a:r>
              <a:rPr lang="en-US" dirty="0">
                <a:solidFill>
                  <a:schemeClr val="accent5"/>
                </a:solidFill>
                <a:hlinkClick r:id="rId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https://gka.github.io/palettes</a:t>
            </a:r>
            <a:r>
              <a:rPr lang="en-US" dirty="0">
                <a:solidFill>
                  <a:schemeClr val="accent5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546009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CA195D-FBF2-4457-0D87-A85092711D1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D47BFEF1-D905-4DE2-7061-231EA5A55586}"/>
              </a:ext>
            </a:extLst>
          </p:cNvPr>
          <p:cNvSpPr txBox="1">
            <a:spLocks/>
          </p:cNvSpPr>
          <p:nvPr/>
        </p:nvSpPr>
        <p:spPr>
          <a:xfrm>
            <a:off x="0" y="2828835"/>
            <a:ext cx="10017457" cy="1200329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sz="8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b="1" dirty="0">
                <a:solidFill>
                  <a:schemeClr val="accent6"/>
                </a:solidFill>
              </a:rPr>
              <a:t>Group Meeting Time</a:t>
            </a:r>
          </a:p>
        </p:txBody>
      </p:sp>
    </p:spTree>
    <p:extLst>
      <p:ext uri="{BB962C8B-B14F-4D97-AF65-F5344CB8AC3E}">
        <p14:creationId xmlns:p14="http://schemas.microsoft.com/office/powerpoint/2010/main" val="4836172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54C697EB-31BA-594B-8371-830AA3B8DDF7}"/>
    </a:ext>
  </a:extLst>
</a:theme>
</file>

<file path=ppt/theme/theme2.xml><?xml version="1.0" encoding="utf-8"?>
<a:theme xmlns:a="http://schemas.openxmlformats.org/drawingml/2006/main" name="1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8D2F9C57-5267-5947-A8E1-1D6CBD5EA1CB}"/>
    </a:ext>
  </a:extLst>
</a:theme>
</file>

<file path=ppt/theme/theme3.xml><?xml version="1.0" encoding="utf-8"?>
<a:theme xmlns:a="http://schemas.openxmlformats.org/drawingml/2006/main" name="2_Custom Design">
  <a:themeElements>
    <a:clrScheme name="UNSW_2020">
      <a:dk1>
        <a:srgbClr val="000000"/>
      </a:dk1>
      <a:lt1>
        <a:sysClr val="window" lastClr="FFFFFF"/>
      </a:lt1>
      <a:dk2>
        <a:srgbClr val="737373"/>
      </a:dk2>
      <a:lt2>
        <a:srgbClr val="F2F2F2"/>
      </a:lt2>
      <a:accent1>
        <a:srgbClr val="FFDC00"/>
      </a:accent1>
      <a:accent2>
        <a:srgbClr val="FF635D"/>
      </a:accent2>
      <a:accent3>
        <a:srgbClr val="3F61C4"/>
      </a:accent3>
      <a:accent4>
        <a:srgbClr val="1AC987"/>
      </a:accent4>
      <a:accent5>
        <a:srgbClr val="FA91B6"/>
      </a:accent5>
      <a:accent6>
        <a:srgbClr val="8A68C8"/>
      </a:accent6>
      <a:hlink>
        <a:srgbClr val="0000FF"/>
      </a:hlink>
      <a:folHlink>
        <a:srgbClr val="7030A0"/>
      </a:folHlink>
    </a:clrScheme>
    <a:fontScheme name="UNSW Clancy">
      <a:majorFont>
        <a:latin typeface="Clancy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5" id="{43C86033-D870-044B-8631-3F2E30373302}" vid="{2513D8CB-3B6B-5547-A331-D7470A3DFC1F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4022E11B6C55F458F03297D129AC5C7" ma:contentTypeVersion="16" ma:contentTypeDescription="Create a new document." ma:contentTypeScope="" ma:versionID="c5de254797c2e30b1c1dab67e1fdd087">
  <xsd:schema xmlns:xsd="http://www.w3.org/2001/XMLSchema" xmlns:xs="http://www.w3.org/2001/XMLSchema" xmlns:p="http://schemas.microsoft.com/office/2006/metadata/properties" xmlns:ns2="3e861e5c-b9b4-4f4a-a39d-d4f58c595d50" xmlns:ns3="3d8a2230-54d9-4525-a072-aaf2ad3921af" targetNamespace="http://schemas.microsoft.com/office/2006/metadata/properties" ma:root="true" ma:fieldsID="40d7e893f6517adbc7421dea239a8bfb" ns2:_="" ns3:_="">
    <xsd:import namespace="3e861e5c-b9b4-4f4a-a39d-d4f58c595d50"/>
    <xsd:import namespace="3d8a2230-54d9-4525-a072-aaf2ad3921af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3:SharedWithUsers" minOccurs="0"/>
                <xsd:element ref="ns3:SharedWithDetail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2:MediaServiceLocation" minOccurs="0"/>
                <xsd:element ref="ns2:MediaLengthInSecond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e861e5c-b9b4-4f4a-a39d-d4f58c595d5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3" nillable="true" ma:displayName="Tags" ma:internalName="MediaServiceAutoTags" ma:readOnly="true">
      <xsd:simpleType>
        <xsd:restriction base="dms:Text"/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ServiceLocation" ma:index="19" nillable="true" ma:displayName="Location" ma:internalName="MediaServiceLocation" ma:readOnly="true">
      <xsd:simpleType>
        <xsd:restriction base="dms:Text"/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2b026aac-6b52-4d7e-a64d-f3ee90946f56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d8a2230-54d9-4525-a072-aaf2ad3921af" elementFormDefault="qualified">
    <xsd:import namespace="http://schemas.microsoft.com/office/2006/documentManagement/types"/>
    <xsd:import namespace="http://schemas.microsoft.com/office/infopath/2007/PartnerControls"/>
    <xsd:element name="SharedWithUsers" ma:index="11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2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bf9d5615-4cdb-4eba-9af8-b29b99cf6c5f}" ma:internalName="TaxCatchAll" ma:showField="CatchAllData" ma:web="3d8a2230-54d9-4525-a072-aaf2ad3921af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3d8a2230-54d9-4525-a072-aaf2ad3921af" xsi:nil="true"/>
    <lcf76f155ced4ddcb4097134ff3c332f xmlns="3e861e5c-b9b4-4f4a-a39d-d4f58c595d50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3CEC6E53-DE09-48B9-92A5-3EADF1FB282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e861e5c-b9b4-4f4a-a39d-d4f58c595d50"/>
    <ds:schemaRef ds:uri="3d8a2230-54d9-4525-a072-aaf2ad3921af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76F36D4B-89AA-43AA-A4F8-41021B53950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B4CE31FE-9010-4DD9-ACBF-74A5EE27FA83}">
  <ds:schemaRefs>
    <ds:schemaRef ds:uri="http://schemas.microsoft.com/office/2006/metadata/properties"/>
    <ds:schemaRef ds:uri="http://schemas.microsoft.com/office/infopath/2007/PartnerControls"/>
    <ds:schemaRef ds:uri="3d8a2230-54d9-4525-a072-aaf2ad3921af"/>
    <ds:schemaRef ds:uri="3e861e5c-b9b4-4f4a-a39d-d4f58c595d5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3134</TotalTime>
  <Words>248</Words>
  <Application>Microsoft Macintosh PowerPoint</Application>
  <PresentationFormat>Widescreen</PresentationFormat>
  <Paragraphs>35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Clancy</vt:lpstr>
      <vt:lpstr>Arial</vt:lpstr>
      <vt:lpstr>Calibri</vt:lpstr>
      <vt:lpstr>Roboto</vt:lpstr>
      <vt:lpstr>Office Theme</vt:lpstr>
      <vt:lpstr>1_Custom Design</vt:lpstr>
      <vt:lpstr>2_Custom Design</vt:lpstr>
      <vt:lpstr>PowerPoint Presentation</vt:lpstr>
      <vt:lpstr>Lists and Arrays</vt:lpstr>
      <vt:lpstr>Functions</vt:lpstr>
      <vt:lpstr>Logical and if-else Statements</vt:lpstr>
      <vt:lpstr>Simple Graphing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Michelle Ding</dc:creator>
  <cp:lastModifiedBy>Michelle Ding</cp:lastModifiedBy>
  <cp:revision>15</cp:revision>
  <dcterms:created xsi:type="dcterms:W3CDTF">2024-09-05T14:10:30Z</dcterms:created>
  <dcterms:modified xsi:type="dcterms:W3CDTF">2025-10-02T03:17:29Z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0x010100F4022E11B6C55F458F03297D129AC5C7</vt:lpwstr>
  </property>
</Properties>
</file>