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2"/>
  </p:notesMasterIdLst>
  <p:handoutMasterIdLst>
    <p:handoutMasterId r:id="rId13"/>
  </p:handoutMasterIdLst>
  <p:sldIdLst>
    <p:sldId id="258" r:id="rId7"/>
    <p:sldId id="307" r:id="rId8"/>
    <p:sldId id="308" r:id="rId9"/>
    <p:sldId id="30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5" autoAdjust="0"/>
    <p:restoredTop sz="86612" autoAdjust="0"/>
  </p:normalViewPr>
  <p:slideViewPr>
    <p:cSldViewPr snapToGrid="0" snapToObjects="1">
      <p:cViewPr varScale="1">
        <p:scale>
          <a:sx n="89" d="100"/>
          <a:sy n="89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352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9/10/2025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6FE98-CDF1-60B3-3350-15C796313F68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4 Tutorial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F90C2-8DBD-947C-736F-4252A0810392}"/>
              </a:ext>
            </a:extLst>
          </p:cNvPr>
          <p:cNvSpPr txBox="1">
            <a:spLocks/>
          </p:cNvSpPr>
          <p:nvPr/>
        </p:nvSpPr>
        <p:spPr>
          <a:xfrm>
            <a:off x="10017457" y="5657671"/>
            <a:ext cx="2174543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For and While loops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Creating subplots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3228-48B8-F269-B876-6085A102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3F3-0049-400D-EE71-619673D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For and 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526D-149D-B2C1-A9D3-88A20DF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For loops repeat a piece of code while changing an input variable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While loops repeat a piece a code until a certain condition is met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95460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046AA-B477-CB3A-DCBC-238F1C6B9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A36D-DCB5-0983-9167-64581325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Milky Way Globular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020F9-77EF-2B6A-4AEB-AFEB738B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Reminder that the assignment data can be found under </a:t>
            </a:r>
            <a:r>
              <a:rPr lang="en-US" dirty="0">
                <a:solidFill>
                  <a:schemeClr val="accent5"/>
                </a:solidFill>
              </a:rPr>
              <a:t>assessment hub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computational assessment data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For the working example, use the </a:t>
            </a:r>
            <a:r>
              <a:rPr lang="en-US" dirty="0" err="1"/>
              <a:t>harris_combined.csv</a:t>
            </a:r>
            <a:r>
              <a:rPr lang="en-US" dirty="0"/>
              <a:t> provided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 err="1"/>
              <a:t>Colouring</a:t>
            </a:r>
            <a:r>
              <a:rPr lang="en-US" dirty="0"/>
              <a:t> the GC by [Fe/H], what trends do we see?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D1B88-8955-246D-D71D-CB24A37DB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271031"/>
            <a:ext cx="10515600" cy="295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67079-099E-BE7F-EF76-A00CDD7F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CF04-74E1-D8A4-8C3A-C118D215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SAMI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92E4F-87F5-8990-67A4-434CC5F121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72913"/>
                <a:ext cx="11353800" cy="5885087"/>
              </a:xfrm>
            </p:spPr>
            <p:txBody>
              <a:bodyPr lIns="360000" tIns="180000" rIns="360000" bIns="180000">
                <a:normAutofit/>
              </a:bodyPr>
              <a:lstStyle/>
              <a:p>
                <a:pPr marL="457200" indent="-457200">
                  <a:buBlip>
                    <a:blip r:embed="rId2"/>
                  </a:buBlip>
                </a:pPr>
                <a:r>
                  <a:rPr lang="en-US" dirty="0"/>
                  <a:t>Relationship between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Cappellari</a:t>
                </a:r>
                <a:r>
                  <a:rPr lang="en-US" dirty="0"/>
                  <a:t>, 2007)</a:t>
                </a:r>
                <a:br>
                  <a:rPr lang="en-US" dirty="0"/>
                </a:br>
                <a:endParaRPr lang="en-US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0.09+0.1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AU" dirty="0"/>
                </a:br>
                <a:endParaRPr lang="en-US" dirty="0"/>
              </a:p>
              <a:p>
                <a:pPr marL="457200" indent="-457200">
                  <a:buBlip>
                    <a:blip r:embed="rId2"/>
                  </a:buBlip>
                </a:pPr>
                <a:r>
                  <a:rPr lang="en-US" dirty="0"/>
                  <a:t>Try to recreate this figure from van de Sande, 2017 </a:t>
                </a:r>
                <a:r>
                  <a:rPr lang="en-US" b="1" dirty="0"/>
                  <a:t>(Exercise 2)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292E4F-87F5-8990-67A4-434CC5F12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72913"/>
                <a:ext cx="11353800" cy="588508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different colored dots&#10;&#10;AI-generated content may be incorrect.">
            <a:extLst>
              <a:ext uri="{FF2B5EF4-FFF2-40B4-BE49-F238E27FC236}">
                <a16:creationId xmlns:a16="http://schemas.microsoft.com/office/drawing/2014/main" id="{1A66DBFF-33A2-BC90-DC4F-86AC1E76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54277"/>
          <a:stretch>
            <a:fillRect/>
          </a:stretch>
        </p:blipFill>
        <p:spPr>
          <a:xfrm>
            <a:off x="4400296" y="3572831"/>
            <a:ext cx="3391408" cy="328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3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195D-FBF2-4457-0D87-A8509271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7BFEF1-D905-4DE2-7061-231EA5A55586}"/>
              </a:ext>
            </a:extLst>
          </p:cNvPr>
          <p:cNvSpPr txBox="1">
            <a:spLocks/>
          </p:cNvSpPr>
          <p:nvPr/>
        </p:nvSpPr>
        <p:spPr>
          <a:xfrm>
            <a:off x="0" y="2828835"/>
            <a:ext cx="10017457" cy="12003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4836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3328</TotalTime>
  <Words>127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Clancy</vt:lpstr>
      <vt:lpstr>Arial</vt:lpstr>
      <vt:lpstr>Calibri</vt:lpstr>
      <vt:lpstr>Cambria Math</vt:lpstr>
      <vt:lpstr>Roboto</vt:lpstr>
      <vt:lpstr>Wingdings</vt:lpstr>
      <vt:lpstr>Office Theme</vt:lpstr>
      <vt:lpstr>1_Custom Design</vt:lpstr>
      <vt:lpstr>2_Custom Design</vt:lpstr>
      <vt:lpstr>PowerPoint Presentation</vt:lpstr>
      <vt:lpstr>For and While Loops</vt:lpstr>
      <vt:lpstr>Milky Way Globular Clusters</vt:lpstr>
      <vt:lpstr>SAMI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18</cp:revision>
  <dcterms:created xsi:type="dcterms:W3CDTF">2024-09-05T14:10:30Z</dcterms:created>
  <dcterms:modified xsi:type="dcterms:W3CDTF">2025-10-09T03:43:37Z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