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9" r:id="rId5"/>
    <p:sldMasterId id="2147483681" r:id="rId6"/>
  </p:sldMasterIdLst>
  <p:notesMasterIdLst>
    <p:notesMasterId r:id="rId14"/>
  </p:notesMasterIdLst>
  <p:handoutMasterIdLst>
    <p:handoutMasterId r:id="rId15"/>
  </p:handoutMasterIdLst>
  <p:sldIdLst>
    <p:sldId id="258" r:id="rId7"/>
    <p:sldId id="298" r:id="rId8"/>
    <p:sldId id="299" r:id="rId9"/>
    <p:sldId id="300" r:id="rId10"/>
    <p:sldId id="301" r:id="rId11"/>
    <p:sldId id="302" r:id="rId12"/>
    <p:sldId id="30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220" autoAdjust="0"/>
    <p:restoredTop sz="86475" autoAdjust="0"/>
  </p:normalViewPr>
  <p:slideViewPr>
    <p:cSldViewPr snapToGrid="0" snapToObjects="1">
      <p:cViewPr varScale="1">
        <p:scale>
          <a:sx n="99" d="100"/>
          <a:sy n="99" d="100"/>
        </p:scale>
        <p:origin x="200" y="4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55" d="100"/>
          <a:sy n="155" d="100"/>
        </p:scale>
        <p:origin x="598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425C8D-C5AF-9F4F-9E24-5C2DC72753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1E46C-AA4E-214A-A45C-A09C6AE0B0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442EA-0DF9-924B-8435-17D563E57ACA}" type="datetimeFigureOut">
              <a:rPr lang="en-US" smtClean="0"/>
              <a:t>9/25/25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AFBB1-2BB3-DA46-A158-0722D5A310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D7EA5-B09A-264C-ABF4-E27232AD2E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321C2-EC5F-E04A-AFC0-A1F418A55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81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955B6-3D2D-2944-B7F4-FE074C92CB41}" type="datetimeFigureOut">
              <a:rPr lang="en-US" smtClean="0"/>
              <a:t>9/25/25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6ACD0-BE8A-3D4B-8E89-B0E6ACFF5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7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6ACD0-BE8A-3D4B-8E89-B0E6ACFF59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62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976E31-1EA1-274A-A1AD-5915E61D3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233" y="0"/>
            <a:ext cx="2183586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UNSW Sydney Logo">
            <a:extLst>
              <a:ext uri="{FF2B5EF4-FFF2-40B4-BE49-F238E27FC236}">
                <a16:creationId xmlns:a16="http://schemas.microsoft.com/office/drawing/2014/main" id="{F0BF8575-4955-BC4A-80DE-4BF637C59C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593240" y="522000"/>
            <a:ext cx="1188000" cy="1240241"/>
          </a:xfrm>
          <a:prstGeom prst="rect">
            <a:avLst/>
          </a:prstGeom>
        </p:spPr>
      </p:pic>
      <p:sp>
        <p:nvSpPr>
          <p:cNvPr id="10" name="Title Placeholder 1" descr="Click to edit master title style&#10;">
            <a:extLst>
              <a:ext uri="{FF2B5EF4-FFF2-40B4-BE49-F238E27FC236}">
                <a16:creationId xmlns:a16="http://schemas.microsoft.com/office/drawing/2014/main" id="{86AF8517-E0F0-4998-8AA8-25A0DD8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 descr="Click to add secondary details&#10;">
            <a:extLst>
              <a:ext uri="{FF2B5EF4-FFF2-40B4-BE49-F238E27FC236}">
                <a16:creationId xmlns:a16="http://schemas.microsoft.com/office/drawing/2014/main" id="{D34C583A-86D7-4AD9-912C-AA86DC3545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331960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D3B421E-C230-4985-A55F-249E4712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 descr="Click to edit body text styles">
            <a:extLst>
              <a:ext uri="{FF2B5EF4-FFF2-40B4-BE49-F238E27FC236}">
                <a16:creationId xmlns:a16="http://schemas.microsoft.com/office/drawing/2014/main" id="{9F9B1106-1747-47C6-AD4D-1ED872037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 descr="Click to add date Day/Month/Year">
            <a:extLst>
              <a:ext uri="{FF2B5EF4-FFF2-40B4-BE49-F238E27FC236}">
                <a16:creationId xmlns:a16="http://schemas.microsoft.com/office/drawing/2014/main" id="{EE6605EE-6C12-4B09-B328-5FC77196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25/9/2025</a:t>
            </a:fld>
            <a:endParaRPr lang="en-AU"/>
          </a:p>
        </p:txBody>
      </p:sp>
      <p:sp>
        <p:nvSpPr>
          <p:cNvPr id="5" name="Footer Placeholder 4" descr="Click to add a footer">
            <a:extLst>
              <a:ext uri="{FF2B5EF4-FFF2-40B4-BE49-F238E27FC236}">
                <a16:creationId xmlns:a16="http://schemas.microsoft.com/office/drawing/2014/main" id="{39B7F1C5-E024-4AB0-B408-32F5C1A1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 descr="Click to add page number">
            <a:extLst>
              <a:ext uri="{FF2B5EF4-FFF2-40B4-BE49-F238E27FC236}">
                <a16:creationId xmlns:a16="http://schemas.microsoft.com/office/drawing/2014/main" id="{59489FD8-71FE-4137-8FE6-DC2A193C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817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E085695-8E0F-403A-9CD7-62C032F7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 descr="Click to edit body text styles on the left side of slide">
            <a:extLst>
              <a:ext uri="{FF2B5EF4-FFF2-40B4-BE49-F238E27FC236}">
                <a16:creationId xmlns:a16="http://schemas.microsoft.com/office/drawing/2014/main" id="{FC05A9F9-AE68-4F94-9E5E-068EE3734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 descr="Click to edit body text styles on the right side of slide">
            <a:extLst>
              <a:ext uri="{FF2B5EF4-FFF2-40B4-BE49-F238E27FC236}">
                <a16:creationId xmlns:a16="http://schemas.microsoft.com/office/drawing/2014/main" id="{C93A7560-CAFD-4E61-95FB-BDA485201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 descr="Click to add date Day/Month/Year">
            <a:extLst>
              <a:ext uri="{FF2B5EF4-FFF2-40B4-BE49-F238E27FC236}">
                <a16:creationId xmlns:a16="http://schemas.microsoft.com/office/drawing/2014/main" id="{99DDD9F1-1A2C-48B2-B5C9-C73A7289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25/9/2025</a:t>
            </a:fld>
            <a:endParaRPr lang="en-AU" dirty="0"/>
          </a:p>
        </p:txBody>
      </p:sp>
      <p:sp>
        <p:nvSpPr>
          <p:cNvPr id="6" name="Footer Placeholder 5" descr="Click to add a footer">
            <a:extLst>
              <a:ext uri="{FF2B5EF4-FFF2-40B4-BE49-F238E27FC236}">
                <a16:creationId xmlns:a16="http://schemas.microsoft.com/office/drawing/2014/main" id="{6B3D520C-6BAD-40E9-A2B0-8BFA8363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7" name="Slide Number Placeholder 6" descr="Click to add page number">
            <a:extLst>
              <a:ext uri="{FF2B5EF4-FFF2-40B4-BE49-F238E27FC236}">
                <a16:creationId xmlns:a16="http://schemas.microsoft.com/office/drawing/2014/main" id="{6E604E87-51E9-4833-AA93-39FB9ED7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2208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15C9467-6CA3-4111-A4AE-FFD0F459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 descr="Click to edit subheading style on the left hand side of slide">
            <a:extLst>
              <a:ext uri="{FF2B5EF4-FFF2-40B4-BE49-F238E27FC236}">
                <a16:creationId xmlns:a16="http://schemas.microsoft.com/office/drawing/2014/main" id="{CE09CDFA-8C89-4FC7-83CB-4B6BD3F0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 descr="Click to edit body text styles on the left side of slide">
            <a:extLst>
              <a:ext uri="{FF2B5EF4-FFF2-40B4-BE49-F238E27FC236}">
                <a16:creationId xmlns:a16="http://schemas.microsoft.com/office/drawing/2014/main" id="{27C0D324-2CEE-48D7-AB8D-9EB56FF32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Text Placeholder 4" descr="Click to edit subheading style on the right hand side of slide">
            <a:extLst>
              <a:ext uri="{FF2B5EF4-FFF2-40B4-BE49-F238E27FC236}">
                <a16:creationId xmlns:a16="http://schemas.microsoft.com/office/drawing/2014/main" id="{535C84E4-E747-422F-823D-ABB103E22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 descr="Click to edit body text styles on the right side of slide">
            <a:extLst>
              <a:ext uri="{FF2B5EF4-FFF2-40B4-BE49-F238E27FC236}">
                <a16:creationId xmlns:a16="http://schemas.microsoft.com/office/drawing/2014/main" id="{B06CBDB2-558E-4410-815E-BC17CE86E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Date Placeholder 6" descr="Click to add date Day/Month/Year">
            <a:extLst>
              <a:ext uri="{FF2B5EF4-FFF2-40B4-BE49-F238E27FC236}">
                <a16:creationId xmlns:a16="http://schemas.microsoft.com/office/drawing/2014/main" id="{7BD73ABA-F022-4A2D-BC50-6EFA1A18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25/9/2025</a:t>
            </a:fld>
            <a:endParaRPr lang="en-AU"/>
          </a:p>
        </p:txBody>
      </p:sp>
      <p:sp>
        <p:nvSpPr>
          <p:cNvPr id="8" name="Footer Placeholder 7" descr="Click to add a footer">
            <a:extLst>
              <a:ext uri="{FF2B5EF4-FFF2-40B4-BE49-F238E27FC236}">
                <a16:creationId xmlns:a16="http://schemas.microsoft.com/office/drawing/2014/main" id="{0119AFDB-C42E-463D-B00B-B7C3F2C1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9" name="Slide Number Placeholder 8" descr="Click to add page number">
            <a:extLst>
              <a:ext uri="{FF2B5EF4-FFF2-40B4-BE49-F238E27FC236}">
                <a16:creationId xmlns:a16="http://schemas.microsoft.com/office/drawing/2014/main" id="{3508F5CF-1000-4107-8B86-35440324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4800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CB7D6A8-8593-4C21-938E-8349B6D2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Date Placeholder 2" descr="Click to add date Day/Month/Year">
            <a:extLst>
              <a:ext uri="{FF2B5EF4-FFF2-40B4-BE49-F238E27FC236}">
                <a16:creationId xmlns:a16="http://schemas.microsoft.com/office/drawing/2014/main" id="{3F9A56A4-BCFE-444A-B799-3003156E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25/9/2025</a:t>
            </a:fld>
            <a:endParaRPr lang="en-AU" dirty="0"/>
          </a:p>
        </p:txBody>
      </p:sp>
      <p:sp>
        <p:nvSpPr>
          <p:cNvPr id="4" name="Footer Placeholder 3" descr="Click to add a footer">
            <a:extLst>
              <a:ext uri="{FF2B5EF4-FFF2-40B4-BE49-F238E27FC236}">
                <a16:creationId xmlns:a16="http://schemas.microsoft.com/office/drawing/2014/main" id="{33661598-FDFF-4254-A4A3-B4A97936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5" name="Slide Number Placeholder 4" descr="Click to add page number">
            <a:extLst>
              <a:ext uri="{FF2B5EF4-FFF2-40B4-BE49-F238E27FC236}">
                <a16:creationId xmlns:a16="http://schemas.microsoft.com/office/drawing/2014/main" id="{FF24BB6E-0C9C-4308-81D1-8B331EC1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294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03AC5B-4BEF-3F81-2082-0A3885418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</a:blip>
          <a:srcRect l="30378"/>
          <a:stretch/>
        </p:blipFill>
        <p:spPr>
          <a:xfrm rot="10800000">
            <a:off x="8269200" y="-1"/>
            <a:ext cx="3922800" cy="6069303"/>
          </a:xfrm>
          <a:prstGeom prst="rect">
            <a:avLst/>
          </a:prstGeom>
        </p:spPr>
      </p:pic>
      <p:sp>
        <p:nvSpPr>
          <p:cNvPr id="10" name="Title Placeholder 1" descr="Click to edit master title style&#10;">
            <a:extLst>
              <a:ext uri="{FF2B5EF4-FFF2-40B4-BE49-F238E27FC236}">
                <a16:creationId xmlns:a16="http://schemas.microsoft.com/office/drawing/2014/main" id="{86AF8517-E0F0-4998-8AA8-25A0DD8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2" descr="Click to add secondary details&#10;">
            <a:extLst>
              <a:ext uri="{FF2B5EF4-FFF2-40B4-BE49-F238E27FC236}">
                <a16:creationId xmlns:a16="http://schemas.microsoft.com/office/drawing/2014/main" id="{D34C583A-86D7-4AD9-912C-AA86DC3545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3375487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1557173" y="-82749"/>
            <a:ext cx="5957925" cy="6417766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421259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3" name="Picture Placeholder 2" descr="Click icon to add pictur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3550" y="-1"/>
            <a:ext cx="6663600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49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5549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D58515C2-9BB5-4C9A-BBC5-7F4A491DD6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2D2519EB-A5E4-4600-B620-DAE568D0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211200"/>
            <a:ext cx="11268000" cy="1785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4918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8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BC9DD3-2081-9D4A-BCDD-FD7DDC635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233" y="0"/>
            <a:ext cx="2183586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16367954-2926-486A-95D7-D57A05D0A1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667151" y="5261593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D3B421E-C230-4985-A55F-249E4712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B1106-1747-47C6-AD4D-1ED872037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 descr="Click to add date Day/Month/Year">
            <a:extLst>
              <a:ext uri="{FF2B5EF4-FFF2-40B4-BE49-F238E27FC236}">
                <a16:creationId xmlns:a16="http://schemas.microsoft.com/office/drawing/2014/main" id="{EE6605EE-6C12-4B09-B328-5FC77196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25/9/2025</a:t>
            </a:fld>
            <a:endParaRPr lang="en-AU"/>
          </a:p>
        </p:txBody>
      </p:sp>
      <p:sp>
        <p:nvSpPr>
          <p:cNvPr id="5" name="Footer Placeholder 4" descr="Click to add a footer">
            <a:extLst>
              <a:ext uri="{FF2B5EF4-FFF2-40B4-BE49-F238E27FC236}">
                <a16:creationId xmlns:a16="http://schemas.microsoft.com/office/drawing/2014/main" id="{39B7F1C5-E024-4AB0-B408-32F5C1A1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 descr="Click to add page number">
            <a:extLst>
              <a:ext uri="{FF2B5EF4-FFF2-40B4-BE49-F238E27FC236}">
                <a16:creationId xmlns:a16="http://schemas.microsoft.com/office/drawing/2014/main" id="{59489FD8-71FE-4137-8FE6-DC2A193C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321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E085695-8E0F-403A-9CD7-62C032F7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 descr="Click to edit body text styles on the left side of slide">
            <a:extLst>
              <a:ext uri="{FF2B5EF4-FFF2-40B4-BE49-F238E27FC236}">
                <a16:creationId xmlns:a16="http://schemas.microsoft.com/office/drawing/2014/main" id="{FC05A9F9-AE68-4F94-9E5E-068EE3734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 descr="Click to edit body text styles on the right side of slide">
            <a:extLst>
              <a:ext uri="{FF2B5EF4-FFF2-40B4-BE49-F238E27FC236}">
                <a16:creationId xmlns:a16="http://schemas.microsoft.com/office/drawing/2014/main" id="{C93A7560-CAFD-4E61-95FB-BDA485201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Date Placeholder 4" descr="Click to add date Day/Month/Year">
            <a:extLst>
              <a:ext uri="{FF2B5EF4-FFF2-40B4-BE49-F238E27FC236}">
                <a16:creationId xmlns:a16="http://schemas.microsoft.com/office/drawing/2014/main" id="{99DDD9F1-1A2C-48B2-B5C9-C73A7289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25/9/2025</a:t>
            </a:fld>
            <a:endParaRPr lang="en-AU"/>
          </a:p>
        </p:txBody>
      </p:sp>
      <p:sp>
        <p:nvSpPr>
          <p:cNvPr id="6" name="Footer Placeholder 5" descr="Click to add a footer">
            <a:extLst>
              <a:ext uri="{FF2B5EF4-FFF2-40B4-BE49-F238E27FC236}">
                <a16:creationId xmlns:a16="http://schemas.microsoft.com/office/drawing/2014/main" id="{6B3D520C-6BAD-40E9-A2B0-8BFA8363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 descr="Click to add page number">
            <a:extLst>
              <a:ext uri="{FF2B5EF4-FFF2-40B4-BE49-F238E27FC236}">
                <a16:creationId xmlns:a16="http://schemas.microsoft.com/office/drawing/2014/main" id="{6E604E87-51E9-4833-AA93-39FB9ED7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6323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15C9467-6CA3-4111-A4AE-FFD0F459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 descr="Click to edit subheading style on the left hand side of slide">
            <a:extLst>
              <a:ext uri="{FF2B5EF4-FFF2-40B4-BE49-F238E27FC236}">
                <a16:creationId xmlns:a16="http://schemas.microsoft.com/office/drawing/2014/main" id="{CE09CDFA-8C89-4FC7-83CB-4B6BD3F0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0D324-2CEE-48D7-AB8D-9EB56FF32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 descr="Click to edit subheading style on the right hand side of slide">
            <a:extLst>
              <a:ext uri="{FF2B5EF4-FFF2-40B4-BE49-F238E27FC236}">
                <a16:creationId xmlns:a16="http://schemas.microsoft.com/office/drawing/2014/main" id="{535C84E4-E747-422F-823D-ABB103E22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CBDB2-558E-4410-815E-BC17CE86E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 descr="Click to add date Day/Month/Year">
            <a:extLst>
              <a:ext uri="{FF2B5EF4-FFF2-40B4-BE49-F238E27FC236}">
                <a16:creationId xmlns:a16="http://schemas.microsoft.com/office/drawing/2014/main" id="{7BD73ABA-F022-4A2D-BC50-6EFA1A18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25/9/2025</a:t>
            </a:fld>
            <a:endParaRPr lang="en-AU"/>
          </a:p>
        </p:txBody>
      </p:sp>
      <p:sp>
        <p:nvSpPr>
          <p:cNvPr id="8" name="Footer Placeholder 7" descr="Click to add a footer">
            <a:extLst>
              <a:ext uri="{FF2B5EF4-FFF2-40B4-BE49-F238E27FC236}">
                <a16:creationId xmlns:a16="http://schemas.microsoft.com/office/drawing/2014/main" id="{0119AFDB-C42E-463D-B00B-B7C3F2C1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 descr="Click to add page number">
            <a:extLst>
              <a:ext uri="{FF2B5EF4-FFF2-40B4-BE49-F238E27FC236}">
                <a16:creationId xmlns:a16="http://schemas.microsoft.com/office/drawing/2014/main" id="{3508F5CF-1000-4107-8B86-35440324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77420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CB7D6A8-8593-4C21-938E-8349B6D2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Date Placeholder 2" descr="Click to add date Day/Month/Year">
            <a:extLst>
              <a:ext uri="{FF2B5EF4-FFF2-40B4-BE49-F238E27FC236}">
                <a16:creationId xmlns:a16="http://schemas.microsoft.com/office/drawing/2014/main" id="{3F9A56A4-BCFE-444A-B799-3003156E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25/9/2025</a:t>
            </a:fld>
            <a:endParaRPr lang="en-AU"/>
          </a:p>
        </p:txBody>
      </p:sp>
      <p:sp>
        <p:nvSpPr>
          <p:cNvPr id="4" name="Footer Placeholder 3" descr="Click to add a footer">
            <a:extLst>
              <a:ext uri="{FF2B5EF4-FFF2-40B4-BE49-F238E27FC236}">
                <a16:creationId xmlns:a16="http://schemas.microsoft.com/office/drawing/2014/main" id="{33661598-FDFF-4254-A4A3-B4A97936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5" name="Slide Number Placeholder 4" descr="Click to add page number">
            <a:extLst>
              <a:ext uri="{FF2B5EF4-FFF2-40B4-BE49-F238E27FC236}">
                <a16:creationId xmlns:a16="http://schemas.microsoft.com/office/drawing/2014/main" id="{FF24BB6E-0C9C-4308-81D1-8B331EC1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73841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1749104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9CB962-B705-314A-93E0-7EFEF584C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543550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AA350A-B2F4-79AE-53AE-78E33FFD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894683">
            <a:off x="1253302" y="-398755"/>
            <a:ext cx="4736592" cy="6444871"/>
          </a:xfrm>
          <a:prstGeom prst="rect">
            <a:avLst/>
          </a:prstGeom>
        </p:spPr>
      </p:pic>
      <p:sp>
        <p:nvSpPr>
          <p:cNvPr id="3" name="Picture Placeholder 2" descr="Click picture icon to add an imag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3550" y="-1"/>
            <a:ext cx="6663600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000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dirty="0"/>
              <a:t>Click to edit</a:t>
            </a:r>
            <a:endParaRPr lang="en-US" dirty="0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5044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D58515C2-9BB5-4C9A-BBC5-7F4A491DD6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2D2519EB-A5E4-4600-B620-DAE568D0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211200"/>
            <a:ext cx="11268000" cy="1785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293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B341F3-514D-F42F-D0AA-C75B36DDF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3685278">
            <a:off x="649418" y="1428645"/>
            <a:ext cx="5544134" cy="7503507"/>
          </a:xfrm>
          <a:prstGeom prst="rect">
            <a:avLst/>
          </a:prstGeom>
        </p:spPr>
      </p:pic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856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8384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9CB962-B705-314A-93E0-7EFEF584C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5543550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AA350A-B2F4-79AE-53AE-78E33FFD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894683">
            <a:off x="1385383" y="-277157"/>
            <a:ext cx="4736592" cy="6444871"/>
          </a:xfrm>
          <a:prstGeom prst="rect">
            <a:avLst/>
          </a:prstGeom>
        </p:spPr>
      </p:pic>
      <p:sp>
        <p:nvSpPr>
          <p:cNvPr id="3" name="Picture Placeholder 2" descr="Click picture icon to add an imag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28400" y="0"/>
            <a:ext cx="6663600" cy="5011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87B7DB84-DBF6-43D5-A225-64A86E32A4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12071" y="5320585"/>
            <a:ext cx="1188000" cy="1240241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624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3" name="Picture Placeholder 2" descr="Click picture icon to add an imag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3551" y="0"/>
            <a:ext cx="6663600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8204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dirty="0"/>
              <a:t>Click to edit</a:t>
            </a:r>
            <a:endParaRPr lang="en-US" dirty="0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38138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976E31-1EA1-274A-A1AD-5915E61D3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233" y="0"/>
            <a:ext cx="2183586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UNSW Sydney Logo">
            <a:extLst>
              <a:ext uri="{FF2B5EF4-FFF2-40B4-BE49-F238E27FC236}">
                <a16:creationId xmlns:a16="http://schemas.microsoft.com/office/drawing/2014/main" id="{F0BF8575-4955-BC4A-80DE-4BF637C59C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593240" y="522000"/>
            <a:ext cx="1188000" cy="1240241"/>
          </a:xfrm>
          <a:prstGeom prst="rect">
            <a:avLst/>
          </a:prstGeom>
        </p:spPr>
      </p:pic>
      <p:sp>
        <p:nvSpPr>
          <p:cNvPr id="10" name="Title Placeholder 1" descr="Click to edit master title style&#10;">
            <a:extLst>
              <a:ext uri="{FF2B5EF4-FFF2-40B4-BE49-F238E27FC236}">
                <a16:creationId xmlns:a16="http://schemas.microsoft.com/office/drawing/2014/main" id="{86AF8517-E0F0-4998-8AA8-25A0DD8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 descr="Click to add secondary details&#10;">
            <a:extLst>
              <a:ext uri="{FF2B5EF4-FFF2-40B4-BE49-F238E27FC236}">
                <a16:creationId xmlns:a16="http://schemas.microsoft.com/office/drawing/2014/main" id="{D34C583A-86D7-4AD9-912C-AA86DC3545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135205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D9F833-BA4F-E348-9506-0D3D621C75CA}"/>
              </a:ext>
            </a:extLst>
          </p:cNvPr>
          <p:cNvSpPr/>
          <p:nvPr userDrawn="1"/>
        </p:nvSpPr>
        <p:spPr>
          <a:xfrm>
            <a:off x="6740525" y="1"/>
            <a:ext cx="5453294" cy="501575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dirty="0"/>
              <a:t>Click to edit style</a:t>
            </a:r>
            <a:endParaRPr lang="en-US" dirty="0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FF675AE0-8F62-485C-BF3D-6598839BAD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735975" y="5300921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2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E16058-FC97-C34C-A94D-1AEBA1319CEF}"/>
              </a:ext>
            </a:extLst>
          </p:cNvPr>
          <p:cNvSpPr/>
          <p:nvPr userDrawn="1"/>
        </p:nvSpPr>
        <p:spPr>
          <a:xfrm>
            <a:off x="1" y="0"/>
            <a:ext cx="12191999" cy="5000624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B927EE41-A83A-A9AD-F2C3-0827F1440F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3024056">
            <a:off x="3583339" y="-257331"/>
            <a:ext cx="6243723" cy="7372662"/>
          </a:xfrm>
          <a:prstGeom prst="rect">
            <a:avLst/>
          </a:prstGeom>
        </p:spPr>
      </p:pic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D58515C2-9BB5-4C9A-BBC5-7F4A491DD6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21B83991-6CB1-46A6-A70E-59562F1A45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35975" y="5300921"/>
            <a:ext cx="1188000" cy="1240241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2D2519EB-A5E4-4600-B620-DAE568D0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85" y="3515321"/>
            <a:ext cx="11268000" cy="1785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5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3B341F3-514D-F42F-D0AA-C75B36DDF5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3685278">
            <a:off x="659043" y="1428646"/>
            <a:ext cx="5544134" cy="7503507"/>
          </a:xfrm>
          <a:prstGeom prst="rect">
            <a:avLst/>
          </a:prstGeom>
        </p:spPr>
      </p:pic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icon to add pictur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77E20C77-3D0A-4A35-878B-F3D37CBE05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04630" y="526455"/>
            <a:ext cx="1188000" cy="1240241"/>
          </a:xfrm>
          <a:prstGeom prst="rect">
            <a:avLst/>
          </a:prstGeom>
        </p:spPr>
      </p:pic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3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E4149BEC-B55D-3611-DBCF-0E9A57DC67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735975" y="5300921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10014F36-07A5-3AE9-AB47-224C3C934A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93600" y="5419759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4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B341F3-514D-F42F-D0AA-C75B36DDF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3685278">
            <a:off x="649418" y="1428645"/>
            <a:ext cx="5544134" cy="7503507"/>
          </a:xfrm>
          <a:prstGeom prst="rect">
            <a:avLst/>
          </a:prstGeom>
        </p:spPr>
      </p:pic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064B1A81-90D8-9D68-62EB-C2915DE66A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10400" y="275357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0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 descr="Click to edit master title style">
            <a:extLst>
              <a:ext uri="{FF2B5EF4-FFF2-40B4-BE49-F238E27FC236}">
                <a16:creationId xmlns:a16="http://schemas.microsoft.com/office/drawing/2014/main" id="{70841D79-9C5E-1449-B506-564E0213A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dirty="0"/>
              <a:t>Title goes here</a:t>
            </a:r>
            <a:endParaRPr lang="en-US" dirty="0"/>
          </a:p>
        </p:txBody>
      </p:sp>
      <p:sp>
        <p:nvSpPr>
          <p:cNvPr id="3" name="Text Placeholder 2" descr="Click to add secondary details&#10;">
            <a:extLst>
              <a:ext uri="{FF2B5EF4-FFF2-40B4-BE49-F238E27FC236}">
                <a16:creationId xmlns:a16="http://schemas.microsoft.com/office/drawing/2014/main" id="{4A50093E-B476-CE4A-816B-226988C60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392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2" r:id="rId3"/>
    <p:sldLayoutId id="2147483651" r:id="rId4"/>
    <p:sldLayoutId id="2147483653" r:id="rId5"/>
    <p:sldLayoutId id="2147483650" r:id="rId6"/>
    <p:sldLayoutId id="2147483746" r:id="rId7"/>
    <p:sldLayoutId id="2147483747" r:id="rId8"/>
    <p:sldLayoutId id="2147483748" r:id="rId9"/>
  </p:sldLayoutIdLst>
  <p:txStyles>
    <p:titleStyle>
      <a:lvl1pPr marL="0" indent="0" algn="l" defTabSz="914400" rtl="0" eaLnBrk="1" latinLnBrk="0" hangingPunct="1">
        <a:lnSpc>
          <a:spcPct val="100000"/>
        </a:lnSpc>
        <a:spcBef>
          <a:spcPct val="0"/>
        </a:spcBef>
        <a:buNone/>
        <a:defRPr sz="8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Calibri" panose="020F0502020204030204" pitchFamily="34" charset="0"/>
        <a:buChar char="﻿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 descr="Click to edit master title style&#10;">
            <a:extLst>
              <a:ext uri="{FF2B5EF4-FFF2-40B4-BE49-F238E27FC236}">
                <a16:creationId xmlns:a16="http://schemas.microsoft.com/office/drawing/2014/main" id="{8CE664CD-741D-4C8B-81A1-8F813AD1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 descr="Click to edit body text styles">
            <a:extLst>
              <a:ext uri="{FF2B5EF4-FFF2-40B4-BE49-F238E27FC236}">
                <a16:creationId xmlns:a16="http://schemas.microsoft.com/office/drawing/2014/main" id="{5BC9109C-5296-411A-BFAE-02503EAE8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DF911-AF5C-4E26-A571-BA8DB3C79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090FF-0D07-44EF-BE91-92BA9AB775B9}" type="datetimeFigureOut">
              <a:rPr lang="en-AU" smtClean="0"/>
              <a:t>25/9/2025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D8E53-B55F-4650-ADAB-27193A719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DCEA8-03AE-46AA-AD1B-6B051BA05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375D7-070A-4959-9224-FB5E66F2B1B3}" type="slidenum">
              <a:rPr lang="en-AU" smtClean="0"/>
              <a:t>‹#›</a:t>
            </a:fld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7CA2B4-C8AB-4F09-B260-BA7609DF0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706290" y="372291"/>
            <a:ext cx="779419" cy="12192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NSW Sydney Logo">
            <a:extLst>
              <a:ext uri="{FF2B5EF4-FFF2-40B4-BE49-F238E27FC236}">
                <a16:creationId xmlns:a16="http://schemas.microsoft.com/office/drawing/2014/main" id="{84EF7EA2-D124-438C-BF7A-68B3D6878301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rcRect/>
          <a:stretch/>
        </p:blipFill>
        <p:spPr>
          <a:xfrm>
            <a:off x="11526898" y="6196827"/>
            <a:ext cx="540000" cy="56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8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4" r:id="rId3"/>
    <p:sldLayoutId id="2147483675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﻿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7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 descr="Click to edit master title style&#10;">
            <a:extLst>
              <a:ext uri="{FF2B5EF4-FFF2-40B4-BE49-F238E27FC236}">
                <a16:creationId xmlns:a16="http://schemas.microsoft.com/office/drawing/2014/main" id="{8CE664CD-741D-4C8B-81A1-8F813AD1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9109C-5296-411A-BFAE-02503EAE8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 descr="Click to add date Day/Month/Year">
            <a:extLst>
              <a:ext uri="{FF2B5EF4-FFF2-40B4-BE49-F238E27FC236}">
                <a16:creationId xmlns:a16="http://schemas.microsoft.com/office/drawing/2014/main" id="{127DF911-AF5C-4E26-A571-BA8DB3C79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25/9/2025</a:t>
            </a:fld>
            <a:endParaRPr lang="en-AU"/>
          </a:p>
        </p:txBody>
      </p:sp>
      <p:sp>
        <p:nvSpPr>
          <p:cNvPr id="5" name="Footer Placeholder 4" descr="Click to add a footer">
            <a:extLst>
              <a:ext uri="{FF2B5EF4-FFF2-40B4-BE49-F238E27FC236}">
                <a16:creationId xmlns:a16="http://schemas.microsoft.com/office/drawing/2014/main" id="{28AD8E53-B55F-4650-ADAB-27193A719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 descr="Click to add page number">
            <a:extLst>
              <a:ext uri="{FF2B5EF4-FFF2-40B4-BE49-F238E27FC236}">
                <a16:creationId xmlns:a16="http://schemas.microsoft.com/office/drawing/2014/main" id="{9DADCEA8-03AE-46AA-AD1B-6B051BA05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FD9B66-E5D8-458F-B15F-FCAE5CAD7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353696" y="3019698"/>
            <a:ext cx="6858002" cy="818606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UNSW Sydney Logo">
            <a:extLst>
              <a:ext uri="{FF2B5EF4-FFF2-40B4-BE49-F238E27FC236}">
                <a16:creationId xmlns:a16="http://schemas.microsoft.com/office/drawing/2014/main" id="{725B2B7F-7BA2-426B-BEF7-9C26ECD9179C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11526898" y="6196827"/>
            <a:ext cx="540000" cy="56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5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6" r:id="rId3"/>
    <p:sldLayoutId id="2147483687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12" r:id="rId10"/>
    <p:sldLayoutId id="2147483713" r:id="rId11"/>
    <p:sldLayoutId id="2147483714" r:id="rId12"/>
    <p:sldLayoutId id="214748374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﻿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7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www.markdownguide.org/cheat-shee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056FE98-CDF1-60B3-3350-15C796313F68}"/>
              </a:ext>
            </a:extLst>
          </p:cNvPr>
          <p:cNvSpPr txBox="1">
            <a:spLocks/>
          </p:cNvSpPr>
          <p:nvPr/>
        </p:nvSpPr>
        <p:spPr>
          <a:xfrm>
            <a:off x="0" y="2168785"/>
            <a:ext cx="10017457" cy="2520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6"/>
                </a:solidFill>
              </a:rPr>
              <a:t>Spotted Python</a:t>
            </a:r>
            <a:br>
              <a:rPr lang="en-US" b="1" dirty="0">
                <a:solidFill>
                  <a:schemeClr val="accent6"/>
                </a:solidFill>
              </a:rPr>
            </a:br>
            <a:r>
              <a:rPr lang="en-US" b="1" dirty="0">
                <a:solidFill>
                  <a:schemeClr val="accent5"/>
                </a:solidFill>
              </a:rPr>
              <a:t>Week 2 Tutorial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BF90C2-8DBD-947C-736F-4252A0810392}"/>
              </a:ext>
            </a:extLst>
          </p:cNvPr>
          <p:cNvSpPr txBox="1">
            <a:spLocks/>
          </p:cNvSpPr>
          <p:nvPr/>
        </p:nvSpPr>
        <p:spPr>
          <a:xfrm>
            <a:off x="10017457" y="5934670"/>
            <a:ext cx="2174543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﻿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Blip>
                <a:blip r:embed="rId2"/>
              </a:buBlip>
            </a:pPr>
            <a:r>
              <a:rPr lang="en-US" dirty="0"/>
              <a:t>Markdown</a:t>
            </a:r>
          </a:p>
          <a:p>
            <a:pPr marL="285750" indent="-285750">
              <a:buBlip>
                <a:blip r:embed="rId2"/>
              </a:buBlip>
            </a:pPr>
            <a:r>
              <a:rPr lang="en-US" dirty="0"/>
              <a:t>Modules</a:t>
            </a:r>
          </a:p>
          <a:p>
            <a:pPr marL="285750" indent="-285750">
              <a:buBlip>
                <a:blip r:embed="rId2"/>
              </a:buBlip>
            </a:pPr>
            <a:r>
              <a:rPr lang="en-US" dirty="0"/>
              <a:t>Lists and Arrays</a:t>
            </a:r>
          </a:p>
        </p:txBody>
      </p:sp>
    </p:spTree>
    <p:extLst>
      <p:ext uri="{BB962C8B-B14F-4D97-AF65-F5344CB8AC3E}">
        <p14:creationId xmlns:p14="http://schemas.microsoft.com/office/powerpoint/2010/main" val="11104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B4C39-3032-3BD6-EA9C-3DB93C05A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4FCE-A895-B016-21F2-969BCAF1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72913"/>
          </a:xfrm>
        </p:spPr>
        <p:txBody>
          <a:bodyPr wrap="square" lIns="360000" tIns="180000" rIns="360000" bIns="180000">
            <a:spAutoFit/>
          </a:bodyPr>
          <a:lstStyle/>
          <a:p>
            <a:r>
              <a:rPr lang="en-AU" b="1" dirty="0">
                <a:solidFill>
                  <a:schemeClr val="accent6"/>
                </a:solidFill>
              </a:rPr>
              <a:t>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25E2B-4579-EC86-175C-20EBDB74E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2913"/>
            <a:ext cx="11353800" cy="5885087"/>
          </a:xfrm>
        </p:spPr>
        <p:txBody>
          <a:bodyPr lIns="360000" tIns="180000" rIns="360000" bIns="180000">
            <a:norm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dirty="0"/>
              <a:t>Text-to-HTML conversion tool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Can be used in </a:t>
            </a:r>
            <a:r>
              <a:rPr lang="en-US" dirty="0" err="1"/>
              <a:t>Jupyter</a:t>
            </a:r>
            <a:r>
              <a:rPr lang="en-US" dirty="0"/>
              <a:t> Notebooks for annotation of code</a:t>
            </a:r>
          </a:p>
          <a:p>
            <a:pPr marL="457200" indent="-457200">
              <a:buBlip>
                <a:blip r:embed="rId3"/>
              </a:buBlip>
            </a:pPr>
            <a:endParaRPr lang="en-US" dirty="0"/>
          </a:p>
          <a:p>
            <a:pPr marL="457200" indent="-457200">
              <a:buBlip>
                <a:blip r:embed="rId3"/>
              </a:buBlip>
            </a:pPr>
            <a:endParaRPr lang="en-US" dirty="0"/>
          </a:p>
          <a:p>
            <a:pPr marL="457200" indent="-457200">
              <a:buBlip>
                <a:blip r:embed="rId3"/>
              </a:buBlip>
            </a:pPr>
            <a:endParaRPr lang="en-US" dirty="0"/>
          </a:p>
          <a:p>
            <a:pPr marL="457200" indent="-457200">
              <a:buBlip>
                <a:blip r:embed="rId3"/>
              </a:buBlip>
            </a:pPr>
            <a:endParaRPr lang="en-US" dirty="0"/>
          </a:p>
          <a:p>
            <a:pPr marL="457200" indent="-457200">
              <a:buBlip>
                <a:blip r:embed="rId3"/>
              </a:buBlip>
            </a:pPr>
            <a:endParaRPr lang="en-US" dirty="0"/>
          </a:p>
          <a:p>
            <a:pPr marL="457200" indent="-457200">
              <a:buBlip>
                <a:blip r:embed="rId3"/>
              </a:buBlip>
            </a:pPr>
            <a:endParaRPr lang="en-US" dirty="0"/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Allows mathematical expressions in LaTeX-style syntax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Cheat sheet: </a:t>
            </a:r>
            <a:r>
              <a:rPr lang="en-US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https://www.markdownguide.org/cheat-sheet/</a:t>
            </a:r>
            <a:endParaRPr lang="en-US" dirty="0">
              <a:solidFill>
                <a:schemeClr val="accent5"/>
              </a:solidFill>
            </a:endParaRP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Complete</a:t>
            </a:r>
            <a:r>
              <a:rPr lang="en-US" b="1" dirty="0"/>
              <a:t> Exercise 1</a:t>
            </a:r>
            <a:endParaRPr lang="en-US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CC658D-8900-55D2-EA76-2A8801237274}"/>
              </a:ext>
            </a:extLst>
          </p:cNvPr>
          <p:cNvGraphicFramePr>
            <a:graphicFrameLocks noGrp="1"/>
          </p:cNvGraphicFramePr>
          <p:nvPr/>
        </p:nvGraphicFramePr>
        <p:xfrm>
          <a:off x="1612900" y="2148840"/>
          <a:ext cx="8128000" cy="2560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2813955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34622832"/>
                    </a:ext>
                  </a:extLst>
                </a:gridCol>
              </a:tblGrid>
              <a:tr h="2496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Markdown Syntax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550667"/>
                  </a:ext>
                </a:extLst>
              </a:tr>
              <a:tr h="2496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Heading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4561327"/>
                  </a:ext>
                </a:extLst>
              </a:tr>
              <a:tr h="2496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**Bold text** or __Bold text__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98216"/>
                  </a:ext>
                </a:extLst>
              </a:tr>
              <a:tr h="2496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Italic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dirty="0">
                          <a:effectLst/>
                        </a:rPr>
                        <a:t>*Italic text* or _Italic text_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2937898"/>
                  </a:ext>
                </a:extLst>
              </a:tr>
              <a:tr h="2496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Highlight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dirty="0">
                          <a:effectLst/>
                        </a:rPr>
                        <a:t>==Highlighted text==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1128886"/>
                  </a:ext>
                </a:extLst>
              </a:tr>
              <a:tr h="2496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Unordered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- First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210059"/>
                  </a:ext>
                </a:extLst>
              </a:tr>
              <a:tr h="2496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[title](https://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www.example.com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491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677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0548A-CD54-8E8E-E9C9-986BCF305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0658C-96E8-1FC9-1F3E-4F5521374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72913"/>
          </a:xfrm>
        </p:spPr>
        <p:txBody>
          <a:bodyPr wrap="square" lIns="360000" tIns="180000" rIns="360000" bIns="180000">
            <a:spAutoFit/>
          </a:bodyPr>
          <a:lstStyle/>
          <a:p>
            <a:r>
              <a:rPr lang="en-AU" b="1" dirty="0">
                <a:solidFill>
                  <a:schemeClr val="accent6"/>
                </a:solidFill>
              </a:rPr>
              <a:t>BODMAS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BDB33-1879-6329-2931-DD2EDADFE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2913"/>
            <a:ext cx="11353800" cy="5885087"/>
          </a:xfrm>
        </p:spPr>
        <p:txBody>
          <a:bodyPr lIns="360000" tIns="180000" rIns="360000" bIns="180000">
            <a:norm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dirty="0"/>
              <a:t>Operators in Python are applied much like the rules we learnt in primary school. Specifically:</a:t>
            </a:r>
          </a:p>
          <a:p>
            <a:pPr marL="1201950" lvl="2" indent="-514350">
              <a:buFont typeface="+mj-lt"/>
              <a:buAutoNum type="arabicPeriod"/>
            </a:pPr>
            <a:r>
              <a:rPr lang="en-US" sz="2800" dirty="0"/>
              <a:t>()		Brackets</a:t>
            </a:r>
          </a:p>
          <a:p>
            <a:pPr marL="1201950" lvl="2" indent="-514350">
              <a:buFont typeface="+mj-lt"/>
              <a:buAutoNum type="arabicPeriod"/>
            </a:pPr>
            <a:r>
              <a:rPr lang="en-US" sz="2800" dirty="0"/>
              <a:t>** (not ^)	Exponentiation</a:t>
            </a:r>
          </a:p>
          <a:p>
            <a:pPr marL="1201950" lvl="2" indent="-514350">
              <a:buFont typeface="+mj-lt"/>
              <a:buAutoNum type="arabicPeriod"/>
            </a:pPr>
            <a:r>
              <a:rPr lang="en-US" sz="2800" dirty="0"/>
              <a:t>*, /, //, %	Multiplication, Division, Floor Division, Modulus</a:t>
            </a:r>
          </a:p>
          <a:p>
            <a:pPr marL="1201950" lvl="2" indent="-514350">
              <a:buFont typeface="+mj-lt"/>
              <a:buAutoNum type="arabicPeriod"/>
            </a:pPr>
            <a:r>
              <a:rPr lang="en-US" sz="2800" dirty="0"/>
              <a:t>+, -		Addition, Subtraction</a:t>
            </a:r>
          </a:p>
          <a:p>
            <a:pPr marL="457200" indent="-457200">
              <a:buBlip>
                <a:blip r:embed="rId2"/>
              </a:buBlip>
            </a:pPr>
            <a:r>
              <a:rPr lang="en-US" dirty="0"/>
              <a:t>Complete </a:t>
            </a:r>
            <a:r>
              <a:rPr lang="en-US" b="1" dirty="0"/>
              <a:t>Exercise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27280-6B23-9B72-900C-31BF2CB3F378}"/>
              </a:ext>
            </a:extLst>
          </p:cNvPr>
          <p:cNvSpPr txBox="1"/>
          <p:nvPr/>
        </p:nvSpPr>
        <p:spPr>
          <a:xfrm>
            <a:off x="6607277" y="4551918"/>
            <a:ext cx="4350506" cy="1940957"/>
          </a:xfrm>
          <a:prstGeom prst="round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Note:</a:t>
            </a:r>
          </a:p>
          <a:p>
            <a:r>
              <a:rPr lang="en-US" dirty="0">
                <a:solidFill>
                  <a:schemeClr val="accent6"/>
                </a:solidFill>
              </a:rPr>
              <a:t>Using comments and easily interpreted variable names makes code easier to read. But make sure your variable name starts with a letter and is not a reserved word within Python.</a:t>
            </a:r>
          </a:p>
        </p:txBody>
      </p:sp>
    </p:spTree>
    <p:extLst>
      <p:ext uri="{BB962C8B-B14F-4D97-AF65-F5344CB8AC3E}">
        <p14:creationId xmlns:p14="http://schemas.microsoft.com/office/powerpoint/2010/main" val="249291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7C1AF-FDD8-319C-0E09-5D660EC73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5EAD-43BC-3559-A784-A9514A43B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72913"/>
          </a:xfrm>
        </p:spPr>
        <p:txBody>
          <a:bodyPr wrap="square" lIns="360000" tIns="180000" rIns="360000" bIns="180000">
            <a:spAutoFit/>
          </a:bodyPr>
          <a:lstStyle/>
          <a:p>
            <a:r>
              <a:rPr lang="en-AU" b="1" dirty="0">
                <a:solidFill>
                  <a:schemeClr val="accent6"/>
                </a:solidFill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22662-0005-F185-E1AF-6B0BEF950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2913"/>
            <a:ext cx="11353800" cy="5885087"/>
          </a:xfrm>
        </p:spPr>
        <p:txBody>
          <a:bodyPr lIns="360000" tIns="180000" rIns="360000" bIns="180000">
            <a:norm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dirty="0"/>
              <a:t>A file containing Python definitions and statements that can be imported into another script</a:t>
            </a:r>
          </a:p>
          <a:p>
            <a:pPr marL="457200" indent="-457200">
              <a:buBlip>
                <a:blip r:embed="rId2"/>
              </a:buBlip>
            </a:pPr>
            <a:r>
              <a:rPr lang="en-US" dirty="0"/>
              <a:t>Common modules and how they are imported:</a:t>
            </a:r>
          </a:p>
          <a:p>
            <a:pPr marL="687600" lvl="1" indent="-457200">
              <a:buBlip>
                <a:blip r:embed="rId3"/>
              </a:buBlip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1144800" lvl="2" indent="-457200">
              <a:buBlip>
                <a:blip r:embed="rId4"/>
              </a:buBlip>
            </a:pPr>
            <a:r>
              <a:rPr lang="en-US" sz="2200" dirty="0"/>
              <a:t>Manipulation of arrays</a:t>
            </a:r>
          </a:p>
          <a:p>
            <a:pPr marL="687600" lvl="1" indent="-457200">
              <a:buBlip>
                <a:blip r:embed="rId3"/>
              </a:buBlip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sz="2000" dirty="0"/>
          </a:p>
          <a:p>
            <a:pPr marL="1144800" lvl="2" indent="-457200">
              <a:buBlip>
                <a:blip r:embed="rId4"/>
              </a:buBlip>
            </a:pPr>
            <a:r>
              <a:rPr lang="en-US" sz="2200" dirty="0"/>
              <a:t>Create static, animated and interactive </a:t>
            </a:r>
            <a:r>
              <a:rPr lang="en-AU" sz="2200" dirty="0"/>
              <a:t>visualisations</a:t>
            </a:r>
          </a:p>
          <a:p>
            <a:pPr marL="687600" lvl="1" indent="-457200">
              <a:buBlip>
                <a:blip r:embed="rId3"/>
              </a:buBlip>
            </a:pPr>
            <a:r>
              <a:rPr lang="en-US" dirty="0"/>
              <a:t>from </a:t>
            </a:r>
            <a:r>
              <a:rPr lang="en-US" dirty="0" err="1"/>
              <a:t>astropy.io</a:t>
            </a:r>
            <a:r>
              <a:rPr lang="en-US" dirty="0"/>
              <a:t> import fits</a:t>
            </a:r>
          </a:p>
          <a:p>
            <a:pPr marL="1144800" lvl="2" indent="-457200">
              <a:buBlip>
                <a:blip r:embed="rId4"/>
              </a:buBlip>
            </a:pPr>
            <a:r>
              <a:rPr lang="en-US" sz="2200" dirty="0"/>
              <a:t>Contains range of tools for astronomical computations</a:t>
            </a:r>
          </a:p>
          <a:p>
            <a:pPr marL="1144800" lvl="2" indent="-457200">
              <a:buBlip>
                <a:blip r:embed="rId4"/>
              </a:buBlip>
            </a:pPr>
            <a:r>
              <a:rPr lang="en-US" sz="2200" dirty="0"/>
              <a:t>FITS (Flexible Image Transport System) is a digital file format containing multi-dimensional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1560624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62C8F-AFFD-D30D-27DD-0A0C6128B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080C-041D-1BB7-F835-12F55319D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72913"/>
          </a:xfrm>
        </p:spPr>
        <p:txBody>
          <a:bodyPr wrap="square" lIns="360000" tIns="180000" rIns="360000" bIns="180000">
            <a:spAutoFit/>
          </a:bodyPr>
          <a:lstStyle/>
          <a:p>
            <a:r>
              <a:rPr lang="en-AU" b="1" dirty="0">
                <a:solidFill>
                  <a:schemeClr val="accent6"/>
                </a:solidFill>
              </a:rPr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894A0-0BC8-FC34-6A72-A3605162E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2913"/>
            <a:ext cx="11353800" cy="5885087"/>
          </a:xfrm>
        </p:spPr>
        <p:txBody>
          <a:bodyPr lIns="360000" tIns="180000" rIns="360000" bIns="180000">
            <a:norm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dirty="0"/>
              <a:t>A file of different data types:</a:t>
            </a:r>
          </a:p>
          <a:p>
            <a:pPr marL="457200" indent="-457200">
              <a:buBlip>
                <a:blip r:embed="rId2"/>
              </a:buBlip>
            </a:pPr>
            <a:endParaRPr lang="en-US" dirty="0"/>
          </a:p>
          <a:p>
            <a:pPr marL="457200" indent="-457200">
              <a:buBlip>
                <a:blip r:embed="rId2"/>
              </a:buBlip>
            </a:pPr>
            <a:endParaRPr lang="en-US" dirty="0"/>
          </a:p>
          <a:p>
            <a:pPr marL="457200" indent="-457200">
              <a:buBlip>
                <a:blip r:embed="rId2"/>
              </a:buBlip>
            </a:pPr>
            <a:endParaRPr lang="en-US" dirty="0"/>
          </a:p>
          <a:p>
            <a:pPr marL="457200" indent="-457200">
              <a:buBlip>
                <a:blip r:embed="rId2"/>
              </a:buBlip>
            </a:pPr>
            <a:endParaRPr lang="en-US" dirty="0"/>
          </a:p>
          <a:p>
            <a:pPr marL="457200" indent="-457200">
              <a:buBlip>
                <a:blip r:embed="rId2"/>
              </a:buBlip>
            </a:pPr>
            <a:r>
              <a:rPr lang="en-US" dirty="0"/>
              <a:t>Cannot add or subtract strings with an integer</a:t>
            </a:r>
          </a:p>
          <a:p>
            <a:pPr marL="457200" indent="-457200">
              <a:buBlip>
                <a:blip r:embed="rId2"/>
              </a:buBlip>
            </a:pPr>
            <a:r>
              <a:rPr lang="en-US" dirty="0"/>
              <a:t>To work with the data types, you can convert them into the same type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757167-2F65-448C-56B9-F8517B87A2E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633792"/>
          <a:ext cx="812800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553414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51271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Meaning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01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No decimal point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643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Floating point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With decimal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237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Complex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3875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285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153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CF97F-D421-F326-F065-5C4B5723F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E605-6968-0890-491C-E14D7CFB3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72913"/>
          </a:xfrm>
        </p:spPr>
        <p:txBody>
          <a:bodyPr wrap="square" lIns="360000" tIns="180000" rIns="360000" bIns="180000">
            <a:spAutoFit/>
          </a:bodyPr>
          <a:lstStyle/>
          <a:p>
            <a:r>
              <a:rPr lang="en-AU" b="1" dirty="0">
                <a:solidFill>
                  <a:schemeClr val="accent6"/>
                </a:solidFill>
              </a:rPr>
              <a:t>Lists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8B5CA-F4DC-8B3C-A548-9878D1C8B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2913"/>
            <a:ext cx="11353800" cy="5885087"/>
          </a:xfrm>
        </p:spPr>
        <p:txBody>
          <a:bodyPr lIns="360000" tIns="180000" rIns="360000" bIns="180000">
            <a:norm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dirty="0"/>
              <a:t>Lists are a sequence of objects enclosed in [ ] and separated by commas</a:t>
            </a:r>
          </a:p>
          <a:p>
            <a:pPr marL="457200" indent="-457200">
              <a:buBlip>
                <a:blip r:embed="rId2"/>
              </a:buBlip>
            </a:pPr>
            <a:r>
              <a:rPr lang="en-US" dirty="0"/>
              <a:t>Arrays are an arrangement of numbers or objects formatted into rows and columns</a:t>
            </a:r>
          </a:p>
          <a:p>
            <a:pPr marL="457200" indent="-457200">
              <a:buBlip>
                <a:blip r:embed="rId2"/>
              </a:buBlip>
            </a:pPr>
            <a:r>
              <a:rPr lang="en-US" dirty="0"/>
              <a:t>Indexing:</a:t>
            </a:r>
          </a:p>
          <a:p>
            <a:pPr marL="457200" indent="-457200">
              <a:buBlip>
                <a:blip r:embed="rId2"/>
              </a:buBlip>
            </a:pPr>
            <a:r>
              <a:rPr lang="en-US" dirty="0"/>
              <a:t>Complete </a:t>
            </a:r>
            <a:r>
              <a:rPr lang="en-US" b="1" dirty="0"/>
              <a:t>Exercise 3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60B60A-C7A7-76FF-75C4-DC62E0EBAC66}"/>
              </a:ext>
            </a:extLst>
          </p:cNvPr>
          <p:cNvGrpSpPr/>
          <p:nvPr/>
        </p:nvGrpSpPr>
        <p:grpSpPr>
          <a:xfrm>
            <a:off x="962339" y="3915456"/>
            <a:ext cx="9429121" cy="2499344"/>
            <a:chOff x="1247350" y="3649146"/>
            <a:chExt cx="9429121" cy="24993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34C10C-C236-7BC2-B0A4-06713ED738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010" r="15234"/>
            <a:stretch/>
          </p:blipFill>
          <p:spPr>
            <a:xfrm>
              <a:off x="1247350" y="4062461"/>
              <a:ext cx="4244771" cy="167271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7656D31-1D85-BEF3-43CC-FF75A9E3D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3649146"/>
              <a:ext cx="4580471" cy="2499344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2E031775-2BDE-F3D8-4322-A94FD12820F9}"/>
                </a:ext>
              </a:extLst>
            </p:cNvPr>
            <p:cNvSpPr txBox="1">
              <a:spLocks/>
            </p:cNvSpPr>
            <p:nvPr/>
          </p:nvSpPr>
          <p:spPr>
            <a:xfrm>
              <a:off x="1535217" y="5735174"/>
              <a:ext cx="3669036" cy="3416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latin typeface="+mn-lt"/>
                </a:rPr>
                <a:t>Notice that indexing starts from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0647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A195D-FBF2-4457-0D87-A85092711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47BFEF1-D905-4DE2-7061-231EA5A55586}"/>
              </a:ext>
            </a:extLst>
          </p:cNvPr>
          <p:cNvSpPr txBox="1">
            <a:spLocks/>
          </p:cNvSpPr>
          <p:nvPr/>
        </p:nvSpPr>
        <p:spPr>
          <a:xfrm>
            <a:off x="0" y="2828835"/>
            <a:ext cx="10017457" cy="120032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6"/>
                </a:solidFill>
              </a:rPr>
              <a:t>Group Meeting Time</a:t>
            </a:r>
          </a:p>
        </p:txBody>
      </p:sp>
    </p:spTree>
    <p:extLst>
      <p:ext uri="{BB962C8B-B14F-4D97-AF65-F5344CB8AC3E}">
        <p14:creationId xmlns:p14="http://schemas.microsoft.com/office/powerpoint/2010/main" val="483617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SW_2020">
      <a:dk1>
        <a:srgbClr val="000000"/>
      </a:dk1>
      <a:lt1>
        <a:sysClr val="window" lastClr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UNSW Clancy">
      <a:majorFont>
        <a:latin typeface="Clancy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43C86033-D870-044B-8631-3F2E30373302}" vid="{54C697EB-31BA-594B-8371-830AA3B8DDF7}"/>
    </a:ext>
  </a:extLst>
</a:theme>
</file>

<file path=ppt/theme/theme2.xml><?xml version="1.0" encoding="utf-8"?>
<a:theme xmlns:a="http://schemas.openxmlformats.org/drawingml/2006/main" name="1_Custom Design">
  <a:themeElements>
    <a:clrScheme name="UNSW_2020">
      <a:dk1>
        <a:srgbClr val="000000"/>
      </a:dk1>
      <a:lt1>
        <a:sysClr val="window" lastClr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UNSW Clancy">
      <a:majorFont>
        <a:latin typeface="Clancy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43C86033-D870-044B-8631-3F2E30373302}" vid="{8D2F9C57-5267-5947-A8E1-1D6CBD5EA1CB}"/>
    </a:ext>
  </a:extLst>
</a:theme>
</file>

<file path=ppt/theme/theme3.xml><?xml version="1.0" encoding="utf-8"?>
<a:theme xmlns:a="http://schemas.openxmlformats.org/drawingml/2006/main" name="2_Custom Design">
  <a:themeElements>
    <a:clrScheme name="UNSW_2020">
      <a:dk1>
        <a:srgbClr val="000000"/>
      </a:dk1>
      <a:lt1>
        <a:sysClr val="window" lastClr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UNSW Clancy">
      <a:majorFont>
        <a:latin typeface="Clancy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43C86033-D870-044B-8631-3F2E30373302}" vid="{2513D8CB-3B6B-5547-A331-D7470A3DFC1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d8a2230-54d9-4525-a072-aaf2ad3921af" xsi:nil="true"/>
    <lcf76f155ced4ddcb4097134ff3c332f xmlns="3e861e5c-b9b4-4f4a-a39d-d4f58c595d50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022E11B6C55F458F03297D129AC5C7" ma:contentTypeVersion="16" ma:contentTypeDescription="Create a new document." ma:contentTypeScope="" ma:versionID="c5de254797c2e30b1c1dab67e1fdd087">
  <xsd:schema xmlns:xsd="http://www.w3.org/2001/XMLSchema" xmlns:xs="http://www.w3.org/2001/XMLSchema" xmlns:p="http://schemas.microsoft.com/office/2006/metadata/properties" xmlns:ns2="3e861e5c-b9b4-4f4a-a39d-d4f58c595d50" xmlns:ns3="3d8a2230-54d9-4525-a072-aaf2ad3921af" targetNamespace="http://schemas.microsoft.com/office/2006/metadata/properties" ma:root="true" ma:fieldsID="40d7e893f6517adbc7421dea239a8bfb" ns2:_="" ns3:_="">
    <xsd:import namespace="3e861e5c-b9b4-4f4a-a39d-d4f58c595d50"/>
    <xsd:import namespace="3d8a2230-54d9-4525-a072-aaf2ad3921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861e5c-b9b4-4f4a-a39d-d4f58c595d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b026aac-6b52-4d7e-a64d-f3ee90946f5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8a2230-54d9-4525-a072-aaf2ad3921a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f9d5615-4cdb-4eba-9af8-b29b99cf6c5f}" ma:internalName="TaxCatchAll" ma:showField="CatchAllData" ma:web="3d8a2230-54d9-4525-a072-aaf2ad3921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CE31FE-9010-4DD9-ACBF-74A5EE27FA83}">
  <ds:schemaRefs>
    <ds:schemaRef ds:uri="http://schemas.microsoft.com/office/2006/metadata/properties"/>
    <ds:schemaRef ds:uri="http://schemas.microsoft.com/office/infopath/2007/PartnerControls"/>
    <ds:schemaRef ds:uri="3d8a2230-54d9-4525-a072-aaf2ad3921af"/>
    <ds:schemaRef ds:uri="3e861e5c-b9b4-4f4a-a39d-d4f58c595d50"/>
  </ds:schemaRefs>
</ds:datastoreItem>
</file>

<file path=customXml/itemProps2.xml><?xml version="1.0" encoding="utf-8"?>
<ds:datastoreItem xmlns:ds="http://schemas.openxmlformats.org/officeDocument/2006/customXml" ds:itemID="{76F36D4B-89AA-43AA-A4F8-41021B5395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EC6E53-DE09-48B9-92A5-3EADF1FB28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861e5c-b9b4-4f4a-a39d-d4f58c595d50"/>
    <ds:schemaRef ds:uri="3d8a2230-54d9-4525-a072-aaf2ad3921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3059</TotalTime>
  <Words>346</Words>
  <Application>Microsoft Macintosh PowerPoint</Application>
  <PresentationFormat>Widescreen</PresentationFormat>
  <Paragraphs>74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Clancy</vt:lpstr>
      <vt:lpstr>Arial</vt:lpstr>
      <vt:lpstr>Calibri</vt:lpstr>
      <vt:lpstr>Roboto</vt:lpstr>
      <vt:lpstr>Office Theme</vt:lpstr>
      <vt:lpstr>1_Custom Design</vt:lpstr>
      <vt:lpstr>2_Custom Design</vt:lpstr>
      <vt:lpstr>PowerPoint Presentation</vt:lpstr>
      <vt:lpstr>Markdown</vt:lpstr>
      <vt:lpstr>BODMAS with Python</vt:lpstr>
      <vt:lpstr>Modules</vt:lpstr>
      <vt:lpstr>Data Types</vt:lpstr>
      <vt:lpstr>Lists and Arrays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Michelle Ding</dc:creator>
  <cp:lastModifiedBy>Michelle Ding</cp:lastModifiedBy>
  <cp:revision>12</cp:revision>
  <dcterms:created xsi:type="dcterms:W3CDTF">2024-09-05T14:10:30Z</dcterms:created>
  <dcterms:modified xsi:type="dcterms:W3CDTF">2025-09-25T00:58:13Z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0x010100F4022E11B6C55F458F03297D129AC5C7</vt:lpwstr>
  </property>
</Properties>
</file>