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9" r:id="rId5"/>
    <p:sldMasterId id="2147483681" r:id="rId6"/>
  </p:sldMasterIdLst>
  <p:notesMasterIdLst>
    <p:notesMasterId r:id="rId14"/>
  </p:notesMasterIdLst>
  <p:handoutMasterIdLst>
    <p:handoutMasterId r:id="rId15"/>
  </p:handoutMasterIdLst>
  <p:sldIdLst>
    <p:sldId id="258" r:id="rId7"/>
    <p:sldId id="295" r:id="rId8"/>
    <p:sldId id="296" r:id="rId9"/>
    <p:sldId id="273" r:id="rId10"/>
    <p:sldId id="277" r:id="rId11"/>
    <p:sldId id="297" r:id="rId12"/>
    <p:sldId id="29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35D"/>
    <a:srgbClr val="FF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 autoAdjust="0"/>
    <p:restoredTop sz="86712" autoAdjust="0"/>
  </p:normalViewPr>
  <p:slideViewPr>
    <p:cSldViewPr snapToGrid="0" snapToObjects="1">
      <p:cViewPr varScale="1">
        <p:scale>
          <a:sx n="109" d="100"/>
          <a:sy n="109" d="100"/>
        </p:scale>
        <p:origin x="92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55" d="100"/>
          <a:sy n="155" d="100"/>
        </p:scale>
        <p:origin x="598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425C8D-C5AF-9F4F-9E24-5C2DC72753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1E46C-AA4E-214A-A45C-A09C6AE0B0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442EA-0DF9-924B-8435-17D563E57ACA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AFBB1-2BB3-DA46-A158-0722D5A310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D7EA5-B09A-264C-ABF4-E27232AD2E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321C2-EC5F-E04A-AFC0-A1F418A55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81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955B6-3D2D-2944-B7F4-FE074C92CB41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6ACD0-BE8A-3D4B-8E89-B0E6ACFF5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7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6ACD0-BE8A-3D4B-8E89-B0E6ACFF59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41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D42D2-E377-F73A-D6E7-0ECE6BB97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AD9B7D-59BE-960E-BFD8-C8778C3BD3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D2315D-9624-0E07-1A62-B9ABE7239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8DC39-AFC0-F1F8-49BC-5FA40F388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6ACD0-BE8A-3D4B-8E89-B0E6ACFF59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18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4EA94-250C-13C6-6C9C-5AF600390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8F0684-5662-C3AB-EAE5-AC2917839D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5492BF-970E-616B-A432-37101B5E3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EB185-30FC-E298-A4F7-033FC775D4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6ACD0-BE8A-3D4B-8E89-B0E6ACFF59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11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057EB-C862-CEBF-CCDF-6B5688309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D3C7A5-97E5-F5FE-7952-EB32D8FF17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8E5B4E-71D2-306B-3E2C-72BD7397B9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C6753-C4AA-6C1A-DEF1-5DDD26AC08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6ACD0-BE8A-3D4B-8E89-B0E6ACFF59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44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976E31-1EA1-274A-A1AD-5915E61D3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233" y="0"/>
            <a:ext cx="2183586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UNSW Sydney Logo">
            <a:extLst>
              <a:ext uri="{FF2B5EF4-FFF2-40B4-BE49-F238E27FC236}">
                <a16:creationId xmlns:a16="http://schemas.microsoft.com/office/drawing/2014/main" id="{F0BF8575-4955-BC4A-80DE-4BF637C59C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593240" y="522000"/>
            <a:ext cx="1188000" cy="1240241"/>
          </a:xfrm>
          <a:prstGeom prst="rect">
            <a:avLst/>
          </a:prstGeom>
        </p:spPr>
      </p:pic>
      <p:sp>
        <p:nvSpPr>
          <p:cNvPr id="10" name="Title Placeholder 1" descr="Click to edit master title style&#10;">
            <a:extLst>
              <a:ext uri="{FF2B5EF4-FFF2-40B4-BE49-F238E27FC236}">
                <a16:creationId xmlns:a16="http://schemas.microsoft.com/office/drawing/2014/main" id="{86AF8517-E0F0-4998-8AA8-25A0DD8E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 descr="Click to add secondary details&#10;">
            <a:extLst>
              <a:ext uri="{FF2B5EF4-FFF2-40B4-BE49-F238E27FC236}">
                <a16:creationId xmlns:a16="http://schemas.microsoft.com/office/drawing/2014/main" id="{D34C583A-86D7-4AD9-912C-AA86DC3545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331960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D3B421E-C230-4985-A55F-249E4712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 descr="Click to edit body text styles">
            <a:extLst>
              <a:ext uri="{FF2B5EF4-FFF2-40B4-BE49-F238E27FC236}">
                <a16:creationId xmlns:a16="http://schemas.microsoft.com/office/drawing/2014/main" id="{9F9B1106-1747-47C6-AD4D-1ED872037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 descr="Click to add date Day/Month/Year">
            <a:extLst>
              <a:ext uri="{FF2B5EF4-FFF2-40B4-BE49-F238E27FC236}">
                <a16:creationId xmlns:a16="http://schemas.microsoft.com/office/drawing/2014/main" id="{EE6605EE-6C12-4B09-B328-5FC77196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30/10/2025</a:t>
            </a:fld>
            <a:endParaRPr lang="en-AU"/>
          </a:p>
        </p:txBody>
      </p:sp>
      <p:sp>
        <p:nvSpPr>
          <p:cNvPr id="5" name="Footer Placeholder 4" descr="Click to add a footer">
            <a:extLst>
              <a:ext uri="{FF2B5EF4-FFF2-40B4-BE49-F238E27FC236}">
                <a16:creationId xmlns:a16="http://schemas.microsoft.com/office/drawing/2014/main" id="{39B7F1C5-E024-4AB0-B408-32F5C1A1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 descr="Click to add page number">
            <a:extLst>
              <a:ext uri="{FF2B5EF4-FFF2-40B4-BE49-F238E27FC236}">
                <a16:creationId xmlns:a16="http://schemas.microsoft.com/office/drawing/2014/main" id="{59489FD8-71FE-4137-8FE6-DC2A193C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817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E085695-8E0F-403A-9CD7-62C032F7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 descr="Click to edit body text styles on the left side of slide">
            <a:extLst>
              <a:ext uri="{FF2B5EF4-FFF2-40B4-BE49-F238E27FC236}">
                <a16:creationId xmlns:a16="http://schemas.microsoft.com/office/drawing/2014/main" id="{FC05A9F9-AE68-4F94-9E5E-068EE3734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 descr="Click to edit body text styles on the right side of slide">
            <a:extLst>
              <a:ext uri="{FF2B5EF4-FFF2-40B4-BE49-F238E27FC236}">
                <a16:creationId xmlns:a16="http://schemas.microsoft.com/office/drawing/2014/main" id="{C93A7560-CAFD-4E61-95FB-BDA485201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 descr="Click to add date Day/Month/Year">
            <a:extLst>
              <a:ext uri="{FF2B5EF4-FFF2-40B4-BE49-F238E27FC236}">
                <a16:creationId xmlns:a16="http://schemas.microsoft.com/office/drawing/2014/main" id="{99DDD9F1-1A2C-48B2-B5C9-C73A7289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30/10/2025</a:t>
            </a:fld>
            <a:endParaRPr lang="en-AU" dirty="0"/>
          </a:p>
        </p:txBody>
      </p:sp>
      <p:sp>
        <p:nvSpPr>
          <p:cNvPr id="6" name="Footer Placeholder 5" descr="Click to add a footer">
            <a:extLst>
              <a:ext uri="{FF2B5EF4-FFF2-40B4-BE49-F238E27FC236}">
                <a16:creationId xmlns:a16="http://schemas.microsoft.com/office/drawing/2014/main" id="{6B3D520C-6BAD-40E9-A2B0-8BFA8363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7" name="Slide Number Placeholder 6" descr="Click to add page number">
            <a:extLst>
              <a:ext uri="{FF2B5EF4-FFF2-40B4-BE49-F238E27FC236}">
                <a16:creationId xmlns:a16="http://schemas.microsoft.com/office/drawing/2014/main" id="{6E604E87-51E9-4833-AA93-39FB9ED7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2208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15C9467-6CA3-4111-A4AE-FFD0F459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 descr="Click to edit subheading style on the left hand side of slide">
            <a:extLst>
              <a:ext uri="{FF2B5EF4-FFF2-40B4-BE49-F238E27FC236}">
                <a16:creationId xmlns:a16="http://schemas.microsoft.com/office/drawing/2014/main" id="{CE09CDFA-8C89-4FC7-83CB-4B6BD3F0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 descr="Click to edit body text styles on the left side of slide">
            <a:extLst>
              <a:ext uri="{FF2B5EF4-FFF2-40B4-BE49-F238E27FC236}">
                <a16:creationId xmlns:a16="http://schemas.microsoft.com/office/drawing/2014/main" id="{27C0D324-2CEE-48D7-AB8D-9EB56FF32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Text Placeholder 4" descr="Click to edit subheading style on the right hand side of slide">
            <a:extLst>
              <a:ext uri="{FF2B5EF4-FFF2-40B4-BE49-F238E27FC236}">
                <a16:creationId xmlns:a16="http://schemas.microsoft.com/office/drawing/2014/main" id="{535C84E4-E747-422F-823D-ABB103E22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 descr="Click to edit body text styles on the right side of slide">
            <a:extLst>
              <a:ext uri="{FF2B5EF4-FFF2-40B4-BE49-F238E27FC236}">
                <a16:creationId xmlns:a16="http://schemas.microsoft.com/office/drawing/2014/main" id="{B06CBDB2-558E-4410-815E-BC17CE86E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Date Placeholder 6" descr="Click to add date Day/Month/Year">
            <a:extLst>
              <a:ext uri="{FF2B5EF4-FFF2-40B4-BE49-F238E27FC236}">
                <a16:creationId xmlns:a16="http://schemas.microsoft.com/office/drawing/2014/main" id="{7BD73ABA-F022-4A2D-BC50-6EFA1A18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30/10/2025</a:t>
            </a:fld>
            <a:endParaRPr lang="en-AU"/>
          </a:p>
        </p:txBody>
      </p:sp>
      <p:sp>
        <p:nvSpPr>
          <p:cNvPr id="8" name="Footer Placeholder 7" descr="Click to add a footer">
            <a:extLst>
              <a:ext uri="{FF2B5EF4-FFF2-40B4-BE49-F238E27FC236}">
                <a16:creationId xmlns:a16="http://schemas.microsoft.com/office/drawing/2014/main" id="{0119AFDB-C42E-463D-B00B-B7C3F2C1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9" name="Slide Number Placeholder 8" descr="Click to add page number">
            <a:extLst>
              <a:ext uri="{FF2B5EF4-FFF2-40B4-BE49-F238E27FC236}">
                <a16:creationId xmlns:a16="http://schemas.microsoft.com/office/drawing/2014/main" id="{3508F5CF-1000-4107-8B86-35440324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4800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CB7D6A8-8593-4C21-938E-8349B6D2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Date Placeholder 2" descr="Click to add date Day/Month/Year">
            <a:extLst>
              <a:ext uri="{FF2B5EF4-FFF2-40B4-BE49-F238E27FC236}">
                <a16:creationId xmlns:a16="http://schemas.microsoft.com/office/drawing/2014/main" id="{3F9A56A4-BCFE-444A-B799-3003156E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30/10/2025</a:t>
            </a:fld>
            <a:endParaRPr lang="en-AU" dirty="0"/>
          </a:p>
        </p:txBody>
      </p:sp>
      <p:sp>
        <p:nvSpPr>
          <p:cNvPr id="4" name="Footer Placeholder 3" descr="Click to add a footer">
            <a:extLst>
              <a:ext uri="{FF2B5EF4-FFF2-40B4-BE49-F238E27FC236}">
                <a16:creationId xmlns:a16="http://schemas.microsoft.com/office/drawing/2014/main" id="{33661598-FDFF-4254-A4A3-B4A97936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5" name="Slide Number Placeholder 4" descr="Click to add page number">
            <a:extLst>
              <a:ext uri="{FF2B5EF4-FFF2-40B4-BE49-F238E27FC236}">
                <a16:creationId xmlns:a16="http://schemas.microsoft.com/office/drawing/2014/main" id="{FF24BB6E-0C9C-4308-81D1-8B331EC1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1294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03AC5B-4BEF-3F81-2082-0A3885418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0000"/>
          </a:blip>
          <a:srcRect l="30378"/>
          <a:stretch/>
        </p:blipFill>
        <p:spPr>
          <a:xfrm rot="10800000">
            <a:off x="8269200" y="-1"/>
            <a:ext cx="3922800" cy="6069303"/>
          </a:xfrm>
          <a:prstGeom prst="rect">
            <a:avLst/>
          </a:prstGeom>
        </p:spPr>
      </p:pic>
      <p:sp>
        <p:nvSpPr>
          <p:cNvPr id="10" name="Title Placeholder 1" descr="Click to edit master title style&#10;">
            <a:extLst>
              <a:ext uri="{FF2B5EF4-FFF2-40B4-BE49-F238E27FC236}">
                <a16:creationId xmlns:a16="http://schemas.microsoft.com/office/drawing/2014/main" id="{86AF8517-E0F0-4998-8AA8-25A0DD8E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2" descr="Click to add secondary details&#10;">
            <a:extLst>
              <a:ext uri="{FF2B5EF4-FFF2-40B4-BE49-F238E27FC236}">
                <a16:creationId xmlns:a16="http://schemas.microsoft.com/office/drawing/2014/main" id="{D34C583A-86D7-4AD9-912C-AA86DC3545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3375487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1557173" y="-82749"/>
            <a:ext cx="5957925" cy="6417766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421259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3" name="Picture Placeholder 2" descr="Click icon to add pictur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3550" y="-1"/>
            <a:ext cx="6663600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49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5549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D58515C2-9BB5-4C9A-BBC5-7F4A491DD6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2D2519EB-A5E4-4600-B620-DAE568D0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211200"/>
            <a:ext cx="11268000" cy="1785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4918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8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BC9DD3-2081-9D4A-BCDD-FD7DDC635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233" y="0"/>
            <a:ext cx="2183586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16367954-2926-486A-95D7-D57A05D0A1E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667151" y="5261593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D3B421E-C230-4985-A55F-249E4712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B1106-1747-47C6-AD4D-1ED872037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 descr="Click to add date Day/Month/Year">
            <a:extLst>
              <a:ext uri="{FF2B5EF4-FFF2-40B4-BE49-F238E27FC236}">
                <a16:creationId xmlns:a16="http://schemas.microsoft.com/office/drawing/2014/main" id="{EE6605EE-6C12-4B09-B328-5FC77196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30/10/2025</a:t>
            </a:fld>
            <a:endParaRPr lang="en-AU"/>
          </a:p>
        </p:txBody>
      </p:sp>
      <p:sp>
        <p:nvSpPr>
          <p:cNvPr id="5" name="Footer Placeholder 4" descr="Click to add a footer">
            <a:extLst>
              <a:ext uri="{FF2B5EF4-FFF2-40B4-BE49-F238E27FC236}">
                <a16:creationId xmlns:a16="http://schemas.microsoft.com/office/drawing/2014/main" id="{39B7F1C5-E024-4AB0-B408-32F5C1A1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 descr="Click to add page number">
            <a:extLst>
              <a:ext uri="{FF2B5EF4-FFF2-40B4-BE49-F238E27FC236}">
                <a16:creationId xmlns:a16="http://schemas.microsoft.com/office/drawing/2014/main" id="{59489FD8-71FE-4137-8FE6-DC2A193C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321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E085695-8E0F-403A-9CD7-62C032F7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 descr="Click to edit body text styles on the left side of slide">
            <a:extLst>
              <a:ext uri="{FF2B5EF4-FFF2-40B4-BE49-F238E27FC236}">
                <a16:creationId xmlns:a16="http://schemas.microsoft.com/office/drawing/2014/main" id="{FC05A9F9-AE68-4F94-9E5E-068EE3734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 descr="Click to edit body text styles on the right side of slide">
            <a:extLst>
              <a:ext uri="{FF2B5EF4-FFF2-40B4-BE49-F238E27FC236}">
                <a16:creationId xmlns:a16="http://schemas.microsoft.com/office/drawing/2014/main" id="{C93A7560-CAFD-4E61-95FB-BDA485201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Date Placeholder 4" descr="Click to add date Day/Month/Year">
            <a:extLst>
              <a:ext uri="{FF2B5EF4-FFF2-40B4-BE49-F238E27FC236}">
                <a16:creationId xmlns:a16="http://schemas.microsoft.com/office/drawing/2014/main" id="{99DDD9F1-1A2C-48B2-B5C9-C73A7289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30/10/2025</a:t>
            </a:fld>
            <a:endParaRPr lang="en-AU"/>
          </a:p>
        </p:txBody>
      </p:sp>
      <p:sp>
        <p:nvSpPr>
          <p:cNvPr id="6" name="Footer Placeholder 5" descr="Click to add a footer">
            <a:extLst>
              <a:ext uri="{FF2B5EF4-FFF2-40B4-BE49-F238E27FC236}">
                <a16:creationId xmlns:a16="http://schemas.microsoft.com/office/drawing/2014/main" id="{6B3D520C-6BAD-40E9-A2B0-8BFA8363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 descr="Click to add page number">
            <a:extLst>
              <a:ext uri="{FF2B5EF4-FFF2-40B4-BE49-F238E27FC236}">
                <a16:creationId xmlns:a16="http://schemas.microsoft.com/office/drawing/2014/main" id="{6E604E87-51E9-4833-AA93-39FB9ED7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6323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15C9467-6CA3-4111-A4AE-FFD0F459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 descr="Click to edit subheading style on the left hand side of slide">
            <a:extLst>
              <a:ext uri="{FF2B5EF4-FFF2-40B4-BE49-F238E27FC236}">
                <a16:creationId xmlns:a16="http://schemas.microsoft.com/office/drawing/2014/main" id="{CE09CDFA-8C89-4FC7-83CB-4B6BD3F0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0D324-2CEE-48D7-AB8D-9EB56FF32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 descr="Click to edit subheading style on the right hand side of slide">
            <a:extLst>
              <a:ext uri="{FF2B5EF4-FFF2-40B4-BE49-F238E27FC236}">
                <a16:creationId xmlns:a16="http://schemas.microsoft.com/office/drawing/2014/main" id="{535C84E4-E747-422F-823D-ABB103E22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CBDB2-558E-4410-815E-BC17CE86E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 descr="Click to add date Day/Month/Year">
            <a:extLst>
              <a:ext uri="{FF2B5EF4-FFF2-40B4-BE49-F238E27FC236}">
                <a16:creationId xmlns:a16="http://schemas.microsoft.com/office/drawing/2014/main" id="{7BD73ABA-F022-4A2D-BC50-6EFA1A18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30/10/2025</a:t>
            </a:fld>
            <a:endParaRPr lang="en-AU"/>
          </a:p>
        </p:txBody>
      </p:sp>
      <p:sp>
        <p:nvSpPr>
          <p:cNvPr id="8" name="Footer Placeholder 7" descr="Click to add a footer">
            <a:extLst>
              <a:ext uri="{FF2B5EF4-FFF2-40B4-BE49-F238E27FC236}">
                <a16:creationId xmlns:a16="http://schemas.microsoft.com/office/drawing/2014/main" id="{0119AFDB-C42E-463D-B00B-B7C3F2C1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 descr="Click to add page number">
            <a:extLst>
              <a:ext uri="{FF2B5EF4-FFF2-40B4-BE49-F238E27FC236}">
                <a16:creationId xmlns:a16="http://schemas.microsoft.com/office/drawing/2014/main" id="{3508F5CF-1000-4107-8B86-35440324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77420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CB7D6A8-8593-4C21-938E-8349B6D2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Date Placeholder 2" descr="Click to add date Day/Month/Year">
            <a:extLst>
              <a:ext uri="{FF2B5EF4-FFF2-40B4-BE49-F238E27FC236}">
                <a16:creationId xmlns:a16="http://schemas.microsoft.com/office/drawing/2014/main" id="{3F9A56A4-BCFE-444A-B799-3003156E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30/10/2025</a:t>
            </a:fld>
            <a:endParaRPr lang="en-AU"/>
          </a:p>
        </p:txBody>
      </p:sp>
      <p:sp>
        <p:nvSpPr>
          <p:cNvPr id="4" name="Footer Placeholder 3" descr="Click to add a footer">
            <a:extLst>
              <a:ext uri="{FF2B5EF4-FFF2-40B4-BE49-F238E27FC236}">
                <a16:creationId xmlns:a16="http://schemas.microsoft.com/office/drawing/2014/main" id="{33661598-FDFF-4254-A4A3-B4A97936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5" name="Slide Number Placeholder 4" descr="Click to add page number">
            <a:extLst>
              <a:ext uri="{FF2B5EF4-FFF2-40B4-BE49-F238E27FC236}">
                <a16:creationId xmlns:a16="http://schemas.microsoft.com/office/drawing/2014/main" id="{FF24BB6E-0C9C-4308-81D1-8B331EC1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73841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17491040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9CB962-B705-314A-93E0-7EFEF584C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543550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AA350A-B2F4-79AE-53AE-78E33FFD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894683">
            <a:off x="1253302" y="-398755"/>
            <a:ext cx="4736592" cy="6444871"/>
          </a:xfrm>
          <a:prstGeom prst="rect">
            <a:avLst/>
          </a:prstGeom>
        </p:spPr>
      </p:pic>
      <p:sp>
        <p:nvSpPr>
          <p:cNvPr id="3" name="Picture Placeholder 2" descr="Click picture icon to add an imag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3550" y="-1"/>
            <a:ext cx="6663600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000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dirty="0"/>
              <a:t>Click to edit</a:t>
            </a:r>
            <a:endParaRPr lang="en-US" dirty="0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05044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D58515C2-9BB5-4C9A-BBC5-7F4A491DD6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2D2519EB-A5E4-4600-B620-DAE568D0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211200"/>
            <a:ext cx="11268000" cy="1785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293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B341F3-514D-F42F-D0AA-C75B36DDF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3685278">
            <a:off x="649418" y="1428645"/>
            <a:ext cx="5544134" cy="7503507"/>
          </a:xfrm>
          <a:prstGeom prst="rect">
            <a:avLst/>
          </a:prstGeom>
        </p:spPr>
      </p:pic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856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8384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9CB962-B705-314A-93E0-7EFEF584C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5543550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AA350A-B2F4-79AE-53AE-78E33FFD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894683">
            <a:off x="1385383" y="-277157"/>
            <a:ext cx="4736592" cy="6444871"/>
          </a:xfrm>
          <a:prstGeom prst="rect">
            <a:avLst/>
          </a:prstGeom>
        </p:spPr>
      </p:pic>
      <p:sp>
        <p:nvSpPr>
          <p:cNvPr id="3" name="Picture Placeholder 2" descr="Click picture icon to add an imag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28400" y="0"/>
            <a:ext cx="6663600" cy="5011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87B7DB84-DBF6-43D5-A225-64A86E32A4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12071" y="5320585"/>
            <a:ext cx="1188000" cy="1240241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624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3" name="Picture Placeholder 2" descr="Click picture icon to add an imag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3551" y="0"/>
            <a:ext cx="6663600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8204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dirty="0"/>
              <a:t>Click to edit</a:t>
            </a:r>
            <a:endParaRPr lang="en-US" dirty="0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381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D9F833-BA4F-E348-9506-0D3D621C75CA}"/>
              </a:ext>
            </a:extLst>
          </p:cNvPr>
          <p:cNvSpPr/>
          <p:nvPr userDrawn="1"/>
        </p:nvSpPr>
        <p:spPr>
          <a:xfrm>
            <a:off x="6740525" y="1"/>
            <a:ext cx="5453294" cy="501575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dirty="0"/>
              <a:t>Click to edit style</a:t>
            </a:r>
            <a:endParaRPr lang="en-US" dirty="0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FF675AE0-8F62-485C-BF3D-6598839BAD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735975" y="5300921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2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E16058-FC97-C34C-A94D-1AEBA1319CEF}"/>
              </a:ext>
            </a:extLst>
          </p:cNvPr>
          <p:cNvSpPr/>
          <p:nvPr userDrawn="1"/>
        </p:nvSpPr>
        <p:spPr>
          <a:xfrm>
            <a:off x="1" y="0"/>
            <a:ext cx="12191999" cy="5000624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Shape, circle&#10;&#10;Description automatically generated">
            <a:extLst>
              <a:ext uri="{FF2B5EF4-FFF2-40B4-BE49-F238E27FC236}">
                <a16:creationId xmlns:a16="http://schemas.microsoft.com/office/drawing/2014/main" id="{B927EE41-A83A-A9AD-F2C3-0827F1440F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3024056">
            <a:off x="3583339" y="-257331"/>
            <a:ext cx="6243723" cy="7372662"/>
          </a:xfrm>
          <a:prstGeom prst="rect">
            <a:avLst/>
          </a:prstGeom>
        </p:spPr>
      </p:pic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D58515C2-9BB5-4C9A-BBC5-7F4A491DD6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21B83991-6CB1-46A6-A70E-59562F1A45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735975" y="5300921"/>
            <a:ext cx="1188000" cy="1240241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2D2519EB-A5E4-4600-B620-DAE568D0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85" y="3515321"/>
            <a:ext cx="11268000" cy="1785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5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3B341F3-514D-F42F-D0AA-C75B36DDF5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3685278">
            <a:off x="659043" y="1428646"/>
            <a:ext cx="5544134" cy="7503507"/>
          </a:xfrm>
          <a:prstGeom prst="rect">
            <a:avLst/>
          </a:prstGeom>
        </p:spPr>
      </p:pic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icon to add pictur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77E20C77-3D0A-4A35-878B-F3D37CBE05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04630" y="526455"/>
            <a:ext cx="1188000" cy="1240241"/>
          </a:xfrm>
          <a:prstGeom prst="rect">
            <a:avLst/>
          </a:prstGeom>
        </p:spPr>
      </p:pic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3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E4149BEC-B55D-3611-DBCF-0E9A57DC67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735975" y="5300921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10014F36-07A5-3AE9-AB47-224C3C934A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93600" y="5419759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4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B341F3-514D-F42F-D0AA-C75B36DDF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3685278">
            <a:off x="649418" y="1428645"/>
            <a:ext cx="5544134" cy="7503507"/>
          </a:xfrm>
          <a:prstGeom prst="rect">
            <a:avLst/>
          </a:prstGeom>
        </p:spPr>
      </p:pic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064B1A81-90D8-9D68-62EB-C2915DE66A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10400" y="275357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0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 descr="Click to edit master title style">
            <a:extLst>
              <a:ext uri="{FF2B5EF4-FFF2-40B4-BE49-F238E27FC236}">
                <a16:creationId xmlns:a16="http://schemas.microsoft.com/office/drawing/2014/main" id="{70841D79-9C5E-1449-B506-564E0213A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dirty="0"/>
              <a:t>Title goes here</a:t>
            </a:r>
            <a:endParaRPr lang="en-US" dirty="0"/>
          </a:p>
        </p:txBody>
      </p:sp>
      <p:sp>
        <p:nvSpPr>
          <p:cNvPr id="3" name="Text Placeholder 2" descr="Click to add secondary details&#10;">
            <a:extLst>
              <a:ext uri="{FF2B5EF4-FFF2-40B4-BE49-F238E27FC236}">
                <a16:creationId xmlns:a16="http://schemas.microsoft.com/office/drawing/2014/main" id="{4A50093E-B476-CE4A-816B-226988C60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392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2" r:id="rId3"/>
    <p:sldLayoutId id="2147483651" r:id="rId4"/>
    <p:sldLayoutId id="2147483653" r:id="rId5"/>
    <p:sldLayoutId id="2147483650" r:id="rId6"/>
    <p:sldLayoutId id="2147483746" r:id="rId7"/>
    <p:sldLayoutId id="2147483747" r:id="rId8"/>
    <p:sldLayoutId id="2147483748" r:id="rId9"/>
  </p:sldLayoutIdLst>
  <p:txStyles>
    <p:titleStyle>
      <a:lvl1pPr marL="0" indent="0" algn="l" defTabSz="914400" rtl="0" eaLnBrk="1" latinLnBrk="0" hangingPunct="1">
        <a:lnSpc>
          <a:spcPct val="100000"/>
        </a:lnSpc>
        <a:spcBef>
          <a:spcPct val="0"/>
        </a:spcBef>
        <a:buNone/>
        <a:defRPr sz="8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Calibri" panose="020F0502020204030204" pitchFamily="34" charset="0"/>
        <a:buChar char="﻿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 descr="Click to edit master title style&#10;">
            <a:extLst>
              <a:ext uri="{FF2B5EF4-FFF2-40B4-BE49-F238E27FC236}">
                <a16:creationId xmlns:a16="http://schemas.microsoft.com/office/drawing/2014/main" id="{8CE664CD-741D-4C8B-81A1-8F813AD1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 descr="Click to edit body text styles">
            <a:extLst>
              <a:ext uri="{FF2B5EF4-FFF2-40B4-BE49-F238E27FC236}">
                <a16:creationId xmlns:a16="http://schemas.microsoft.com/office/drawing/2014/main" id="{5BC9109C-5296-411A-BFAE-02503EAE8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DF911-AF5C-4E26-A571-BA8DB3C79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090FF-0D07-44EF-BE91-92BA9AB775B9}" type="datetimeFigureOut">
              <a:rPr lang="en-AU" smtClean="0"/>
              <a:t>30/10/2025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D8E53-B55F-4650-ADAB-27193A719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DCEA8-03AE-46AA-AD1B-6B051BA05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375D7-070A-4959-9224-FB5E66F2B1B3}" type="slidenum">
              <a:rPr lang="en-AU" smtClean="0"/>
              <a:t>‹#›</a:t>
            </a:fld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7CA2B4-C8AB-4F09-B260-BA7609DF0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706290" y="372291"/>
            <a:ext cx="779419" cy="12192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NSW Sydney Logo">
            <a:extLst>
              <a:ext uri="{FF2B5EF4-FFF2-40B4-BE49-F238E27FC236}">
                <a16:creationId xmlns:a16="http://schemas.microsoft.com/office/drawing/2014/main" id="{84EF7EA2-D124-438C-BF7A-68B3D6878301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rcRect/>
          <a:stretch/>
        </p:blipFill>
        <p:spPr>
          <a:xfrm>
            <a:off x="11526898" y="6196827"/>
            <a:ext cx="540000" cy="56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8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4" r:id="rId3"/>
    <p:sldLayoutId id="2147483675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﻿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7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 descr="Click to edit master title style&#10;">
            <a:extLst>
              <a:ext uri="{FF2B5EF4-FFF2-40B4-BE49-F238E27FC236}">
                <a16:creationId xmlns:a16="http://schemas.microsoft.com/office/drawing/2014/main" id="{8CE664CD-741D-4C8B-81A1-8F813AD1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9109C-5296-411A-BFAE-02503EAE8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 descr="Click to add date Day/Month/Year">
            <a:extLst>
              <a:ext uri="{FF2B5EF4-FFF2-40B4-BE49-F238E27FC236}">
                <a16:creationId xmlns:a16="http://schemas.microsoft.com/office/drawing/2014/main" id="{127DF911-AF5C-4E26-A571-BA8DB3C79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30/10/2025</a:t>
            </a:fld>
            <a:endParaRPr lang="en-AU"/>
          </a:p>
        </p:txBody>
      </p:sp>
      <p:sp>
        <p:nvSpPr>
          <p:cNvPr id="5" name="Footer Placeholder 4" descr="Click to add a footer">
            <a:extLst>
              <a:ext uri="{FF2B5EF4-FFF2-40B4-BE49-F238E27FC236}">
                <a16:creationId xmlns:a16="http://schemas.microsoft.com/office/drawing/2014/main" id="{28AD8E53-B55F-4650-ADAB-27193A719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 descr="Click to add page number">
            <a:extLst>
              <a:ext uri="{FF2B5EF4-FFF2-40B4-BE49-F238E27FC236}">
                <a16:creationId xmlns:a16="http://schemas.microsoft.com/office/drawing/2014/main" id="{9DADCEA8-03AE-46AA-AD1B-6B051BA05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FD9B66-E5D8-458F-B15F-FCAE5CAD7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353696" y="3019698"/>
            <a:ext cx="6858002" cy="818606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UNSW Sydney Logo">
            <a:extLst>
              <a:ext uri="{FF2B5EF4-FFF2-40B4-BE49-F238E27FC236}">
                <a16:creationId xmlns:a16="http://schemas.microsoft.com/office/drawing/2014/main" id="{725B2B7F-7BA2-426B-BEF7-9C26ECD9179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11526898" y="6196827"/>
            <a:ext cx="540000" cy="56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5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6" r:id="rId3"/>
    <p:sldLayoutId id="2147483687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12" r:id="rId10"/>
    <p:sldLayoutId id="2147483713" r:id="rId11"/>
    <p:sldLayoutId id="214748371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﻿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7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i.adsabs.harvard.edu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www.zotero.org/" TargetMode="External"/><Relationship Id="rId5" Type="http://schemas.openxmlformats.org/officeDocument/2006/relationships/hyperlink" Target="https://huggingface.co/spaces/kiyer/pathfinder" TargetMode="External"/><Relationship Id="rId4" Type="http://schemas.openxmlformats.org/officeDocument/2006/relationships/hyperlink" Target="https://arxiv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www.overleaf.com/learn/latex/Tutorial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www.overleaf.com/learn/latex/Mathematical_expressions" TargetMode="External"/><Relationship Id="rId4" Type="http://schemas.openxmlformats.org/officeDocument/2006/relationships/hyperlink" Target="https://www.tablesgenerator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31E8A-07CC-939B-F7AC-6A4366E11BF6}"/>
              </a:ext>
            </a:extLst>
          </p:cNvPr>
          <p:cNvSpPr txBox="1">
            <a:spLocks/>
          </p:cNvSpPr>
          <p:nvPr/>
        </p:nvSpPr>
        <p:spPr>
          <a:xfrm>
            <a:off x="10017457" y="5657671"/>
            <a:ext cx="2174543" cy="12003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﻿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Blip>
                <a:blip r:embed="rId2"/>
              </a:buBlip>
            </a:pPr>
            <a:r>
              <a:rPr lang="en-US" dirty="0"/>
              <a:t>Reading papers</a:t>
            </a:r>
          </a:p>
          <a:p>
            <a:pPr marL="285750" indent="-285750">
              <a:buBlip>
                <a:blip r:embed="rId2"/>
              </a:buBlip>
            </a:pPr>
            <a:r>
              <a:rPr lang="en-US" dirty="0"/>
              <a:t>Finding papers</a:t>
            </a:r>
          </a:p>
          <a:p>
            <a:pPr marL="285750" indent="-285750">
              <a:buBlip>
                <a:blip r:embed="rId2"/>
              </a:buBlip>
            </a:pPr>
            <a:r>
              <a:rPr lang="en-US" dirty="0"/>
              <a:t>Overleaf</a:t>
            </a:r>
          </a:p>
          <a:p>
            <a:pPr marL="285750" indent="-285750">
              <a:buBlip>
                <a:blip r:embed="rId2"/>
              </a:buBlip>
            </a:pPr>
            <a:r>
              <a:rPr lang="en-US" dirty="0"/>
              <a:t>LaTeX Packages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8E9F7F-51B7-148D-9969-67DFEC653597}"/>
              </a:ext>
            </a:extLst>
          </p:cNvPr>
          <p:cNvSpPr txBox="1">
            <a:spLocks/>
          </p:cNvSpPr>
          <p:nvPr/>
        </p:nvSpPr>
        <p:spPr>
          <a:xfrm>
            <a:off x="0" y="2168785"/>
            <a:ext cx="10017457" cy="2520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6"/>
                </a:solidFill>
              </a:rPr>
              <a:t>Spotted Python</a:t>
            </a:r>
            <a:br>
              <a:rPr lang="en-US" b="1" dirty="0">
                <a:solidFill>
                  <a:schemeClr val="accent6"/>
                </a:solidFill>
              </a:rPr>
            </a:br>
            <a:r>
              <a:rPr lang="en-US" b="1" dirty="0">
                <a:solidFill>
                  <a:schemeClr val="accent5"/>
                </a:solidFill>
              </a:rPr>
              <a:t>Week 5 Tutorial</a:t>
            </a:r>
          </a:p>
        </p:txBody>
      </p:sp>
    </p:spTree>
    <p:extLst>
      <p:ext uri="{BB962C8B-B14F-4D97-AF65-F5344CB8AC3E}">
        <p14:creationId xmlns:p14="http://schemas.microsoft.com/office/powerpoint/2010/main" val="11104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DF5E9-AD96-2B62-B4DA-5A0E88214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D1EE-93B5-B0B6-5E1F-8A58EDDE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72913"/>
          </a:xfrm>
        </p:spPr>
        <p:txBody>
          <a:bodyPr wrap="square" lIns="360000" tIns="180000" rIns="360000" bIns="180000">
            <a:spAutoFit/>
          </a:bodyPr>
          <a:lstStyle/>
          <a:p>
            <a:r>
              <a:rPr lang="en-AU" b="1" dirty="0">
                <a:solidFill>
                  <a:schemeClr val="accent6"/>
                </a:solidFill>
              </a:rPr>
              <a:t>Reading a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324A2-8AE2-D5A4-6E36-59C230659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72912"/>
            <a:ext cx="11353799" cy="5885087"/>
          </a:xfrm>
        </p:spPr>
        <p:txBody>
          <a:bodyPr lIns="360000" tIns="180000" rIns="360000" bIns="180000">
            <a:normAutofit/>
          </a:bodyPr>
          <a:lstStyle/>
          <a:p>
            <a:pPr marL="457200" indent="-457200">
              <a:lnSpc>
                <a:spcPct val="120000"/>
              </a:lnSpc>
              <a:buBlip>
                <a:blip r:embed="rId2"/>
              </a:buBlip>
            </a:pPr>
            <a:r>
              <a:rPr lang="en-AU" dirty="0"/>
              <a:t>Order to read a paper:</a:t>
            </a:r>
          </a:p>
          <a:p>
            <a:pPr marL="687600" lvl="1" indent="-457200">
              <a:lnSpc>
                <a:spcPct val="120000"/>
              </a:lnSpc>
              <a:buBlip>
                <a:blip r:embed="rId2"/>
              </a:buBlip>
            </a:pPr>
            <a:r>
              <a:rPr lang="en-AU" dirty="0"/>
              <a:t>Abstract</a:t>
            </a:r>
          </a:p>
          <a:p>
            <a:pPr marL="687600" lvl="1" indent="-457200">
              <a:lnSpc>
                <a:spcPct val="120000"/>
              </a:lnSpc>
              <a:buBlip>
                <a:blip r:embed="rId2"/>
              </a:buBlip>
            </a:pPr>
            <a:r>
              <a:rPr lang="en-AU" dirty="0"/>
              <a:t>Figures</a:t>
            </a:r>
          </a:p>
          <a:p>
            <a:pPr marL="687600" lvl="1" indent="-457200">
              <a:lnSpc>
                <a:spcPct val="120000"/>
              </a:lnSpc>
              <a:buBlip>
                <a:blip r:embed="rId2"/>
              </a:buBlip>
            </a:pPr>
            <a:r>
              <a:rPr lang="en-AU" dirty="0"/>
              <a:t>Conclusions</a:t>
            </a:r>
          </a:p>
          <a:p>
            <a:pPr marL="687600" lvl="1" indent="-457200">
              <a:lnSpc>
                <a:spcPct val="120000"/>
              </a:lnSpc>
              <a:buBlip>
                <a:blip r:embed="rId2"/>
              </a:buBlip>
            </a:pPr>
            <a:r>
              <a:rPr lang="en-AU" dirty="0"/>
              <a:t>Introduction</a:t>
            </a:r>
          </a:p>
          <a:p>
            <a:pPr marL="687600" lvl="1" indent="-457200">
              <a:lnSpc>
                <a:spcPct val="120000"/>
              </a:lnSpc>
              <a:buBlip>
                <a:blip r:embed="rId2"/>
              </a:buBlip>
            </a:pPr>
            <a:r>
              <a:rPr lang="en-AU" dirty="0"/>
              <a:t>The rest</a:t>
            </a:r>
          </a:p>
          <a:p>
            <a:pPr marL="457200" indent="-457200">
              <a:lnSpc>
                <a:spcPct val="120000"/>
              </a:lnSpc>
              <a:buBlip>
                <a:blip r:embed="rId2"/>
              </a:buBlip>
            </a:pPr>
            <a:r>
              <a:rPr lang="en-AU" dirty="0"/>
              <a:t>Identification of an [</a:t>
            </a:r>
            <a:r>
              <a:rPr lang="el-GR" dirty="0"/>
              <a:t>α/</a:t>
            </a:r>
            <a:r>
              <a:rPr lang="en-AU" dirty="0"/>
              <a:t>Fe]—Enhanced Thick Disk Component in an Edge-on Milky Way Analog</a:t>
            </a:r>
            <a:endParaRPr lang="en-AU" dirty="0">
              <a:solidFill>
                <a:schemeClr val="accent5"/>
              </a:solidFill>
              <a:hlinkClick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687600" lvl="1" indent="-457200">
              <a:lnSpc>
                <a:spcPct val="120000"/>
              </a:lnSpc>
              <a:buBlip>
                <a:blip r:embed="rId2"/>
              </a:buBlip>
            </a:pPr>
            <a:r>
              <a:rPr lang="en-AU" dirty="0">
                <a:solidFill>
                  <a:schemeClr val="accent5"/>
                </a:solidFill>
                <a:hlinkClick r:id="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https://iopscience.iop.org/article/10.3847/2041-8213/abfc57</a:t>
            </a:r>
            <a:endParaRPr lang="en-AU" dirty="0">
              <a:solidFill>
                <a:schemeClr val="accent5"/>
              </a:solidFill>
            </a:endParaRPr>
          </a:p>
          <a:p>
            <a:pPr marL="457200" indent="-457200">
              <a:lnSpc>
                <a:spcPct val="120000"/>
              </a:lnSpc>
              <a:buBlip>
                <a:blip r:embed="rId2"/>
              </a:buBlip>
            </a:pPr>
            <a:r>
              <a:rPr lang="en-AU" dirty="0"/>
              <a:t>Let’s start reading!</a:t>
            </a:r>
          </a:p>
        </p:txBody>
      </p:sp>
    </p:spTree>
    <p:extLst>
      <p:ext uri="{BB962C8B-B14F-4D97-AF65-F5344CB8AC3E}">
        <p14:creationId xmlns:p14="http://schemas.microsoft.com/office/powerpoint/2010/main" val="388341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6F531-9162-C54B-A8E6-926817AFC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E9AE-3106-3F40-F6A8-5A88890E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72913"/>
          </a:xfrm>
        </p:spPr>
        <p:txBody>
          <a:bodyPr wrap="square" lIns="360000" tIns="180000" rIns="360000" bIns="180000">
            <a:spAutoFit/>
          </a:bodyPr>
          <a:lstStyle/>
          <a:p>
            <a:r>
              <a:rPr lang="en-AU" b="1" dirty="0">
                <a:solidFill>
                  <a:schemeClr val="accent6"/>
                </a:solidFill>
              </a:rPr>
              <a:t>Finding and storing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D17C0-7CA5-7B73-7BB0-BA929EF6F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72912"/>
            <a:ext cx="11353799" cy="5885087"/>
          </a:xfrm>
        </p:spPr>
        <p:txBody>
          <a:bodyPr lIns="360000" tIns="180000" rIns="360000" bIns="180000">
            <a:normAutofit/>
          </a:bodyPr>
          <a:lstStyle/>
          <a:p>
            <a:pPr marL="457200" indent="-457200">
              <a:lnSpc>
                <a:spcPct val="120000"/>
              </a:lnSpc>
              <a:buBlip>
                <a:blip r:embed="rId2"/>
              </a:buBlip>
            </a:pPr>
            <a:r>
              <a:rPr lang="en-AU" dirty="0"/>
              <a:t>ADS/NASA</a:t>
            </a:r>
          </a:p>
          <a:p>
            <a:pPr marL="687600" lvl="1" indent="-457200">
              <a:lnSpc>
                <a:spcPct val="120000"/>
              </a:lnSpc>
              <a:buBlip>
                <a:blip r:embed="rId2"/>
              </a:buBlip>
            </a:pPr>
            <a:r>
              <a:rPr lang="en-AU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https://ui.adsabs.harvard.edu/</a:t>
            </a:r>
            <a:endParaRPr lang="en-AU" dirty="0">
              <a:solidFill>
                <a:schemeClr val="accent5"/>
              </a:solidFill>
            </a:endParaRPr>
          </a:p>
          <a:p>
            <a:pPr marL="457200" indent="-457200">
              <a:lnSpc>
                <a:spcPct val="120000"/>
              </a:lnSpc>
              <a:buBlip>
                <a:blip r:embed="rId2"/>
              </a:buBlip>
            </a:pPr>
            <a:r>
              <a:rPr lang="en-AU" dirty="0" err="1"/>
              <a:t>ArXiv</a:t>
            </a:r>
            <a:endParaRPr lang="en-AU" dirty="0"/>
          </a:p>
          <a:p>
            <a:pPr marL="687600" lvl="1" indent="-457200">
              <a:lnSpc>
                <a:spcPct val="120000"/>
              </a:lnSpc>
              <a:buBlip>
                <a:blip r:embed="rId2"/>
              </a:buBlip>
            </a:pPr>
            <a:r>
              <a:rPr lang="en-AU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</a:t>
            </a:r>
            <a:endParaRPr lang="en-AU" dirty="0">
              <a:solidFill>
                <a:schemeClr val="accent5"/>
              </a:solidFill>
            </a:endParaRPr>
          </a:p>
          <a:p>
            <a:pPr marL="457200" indent="-457200">
              <a:lnSpc>
                <a:spcPct val="120000"/>
              </a:lnSpc>
              <a:buBlip>
                <a:blip r:embed="rId2"/>
              </a:buBlip>
            </a:pPr>
            <a:r>
              <a:rPr lang="en-AU" dirty="0"/>
              <a:t>Pathfinder</a:t>
            </a:r>
          </a:p>
          <a:p>
            <a:pPr marL="687600" lvl="1" indent="-457200">
              <a:lnSpc>
                <a:spcPct val="120000"/>
              </a:lnSpc>
              <a:buBlip>
                <a:blip r:embed="rId2"/>
              </a:buBlip>
            </a:pPr>
            <a:r>
              <a:rPr lang="en-AU" dirty="0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https://huggingface.co/spaces/kiyer/pathfinder</a:t>
            </a:r>
            <a:r>
              <a:rPr lang="en-AU" dirty="0">
                <a:solidFill>
                  <a:schemeClr val="accent5"/>
                </a:solidFill>
              </a:rPr>
              <a:t> </a:t>
            </a:r>
          </a:p>
          <a:p>
            <a:pPr marL="457200" indent="-457200">
              <a:lnSpc>
                <a:spcPct val="120000"/>
              </a:lnSpc>
              <a:buBlip>
                <a:blip r:embed="rId2"/>
              </a:buBlip>
            </a:pPr>
            <a:r>
              <a:rPr lang="en-AU" dirty="0"/>
              <a:t>Zotero</a:t>
            </a:r>
          </a:p>
          <a:p>
            <a:pPr marL="687600" lvl="1" indent="-457200">
              <a:lnSpc>
                <a:spcPct val="120000"/>
              </a:lnSpc>
              <a:buBlip>
                <a:blip r:embed="rId2"/>
              </a:buBlip>
            </a:pPr>
            <a:r>
              <a:rPr lang="en-AU" dirty="0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https://www.zotero.org/</a:t>
            </a:r>
            <a:endParaRPr lang="en-AU" dirty="0">
              <a:solidFill>
                <a:schemeClr val="accent5"/>
              </a:solidFill>
            </a:endParaRPr>
          </a:p>
          <a:p>
            <a:pPr marL="457200" indent="-457200">
              <a:lnSpc>
                <a:spcPct val="120000"/>
              </a:lnSpc>
              <a:buBlip>
                <a:blip r:embed="rId2"/>
              </a:buBlip>
            </a:pPr>
            <a:r>
              <a:rPr lang="en-AU" dirty="0"/>
              <a:t>Let’s decide your pairs for the presentation!</a:t>
            </a:r>
          </a:p>
        </p:txBody>
      </p:sp>
    </p:spTree>
    <p:extLst>
      <p:ext uri="{BB962C8B-B14F-4D97-AF65-F5344CB8AC3E}">
        <p14:creationId xmlns:p14="http://schemas.microsoft.com/office/powerpoint/2010/main" val="2029989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2CE726-03E3-1216-8341-EA9C80584D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353800" cy="972913"/>
          </a:xfrm>
          <a:prstGeom prst="rect">
            <a:avLst/>
          </a:prstGeom>
        </p:spPr>
        <p:txBody>
          <a:bodyPr vert="horz" wrap="square" lIns="360000" tIns="180000" rIns="360000" bIns="18000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b="1" dirty="0">
                <a:solidFill>
                  <a:schemeClr val="accent6"/>
                </a:solidFill>
              </a:rPr>
              <a:t>LaTeX and Overleaf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A20917-D09A-7768-88FA-33E5E9BE0954}"/>
              </a:ext>
            </a:extLst>
          </p:cNvPr>
          <p:cNvSpPr txBox="1">
            <a:spLocks/>
          </p:cNvSpPr>
          <p:nvPr/>
        </p:nvSpPr>
        <p:spPr>
          <a:xfrm>
            <a:off x="0" y="972913"/>
            <a:ext cx="11353799" cy="5885087"/>
          </a:xfrm>
          <a:prstGeom prst="rect">
            <a:avLst/>
          </a:prstGeom>
        </p:spPr>
        <p:txBody>
          <a:bodyPr vert="horz" lIns="360000" tIns="180000" rIns="360000" bIns="180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alibri" panose="020F0502020204030204" pitchFamily="34" charset="0"/>
              <a:buChar char="﻿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7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20000"/>
              </a:lnSpc>
              <a:buBlip>
                <a:blip r:embed="rId3"/>
              </a:buBlip>
            </a:pPr>
            <a:r>
              <a:rPr lang="en-AU" dirty="0"/>
              <a:t>preferable typesetting software in academic writing</a:t>
            </a:r>
          </a:p>
          <a:p>
            <a:pPr marL="457200" indent="-457200">
              <a:lnSpc>
                <a:spcPct val="120000"/>
              </a:lnSpc>
              <a:buFont typeface="Calibri" panose="020F0502020204030204" pitchFamily="34" charset="0"/>
              <a:buBlip>
                <a:blip r:embed="rId3"/>
              </a:buBlip>
            </a:pPr>
            <a:r>
              <a:rPr lang="en-AU" dirty="0"/>
              <a:t>For your written report, you must use LaTeX in either the PASA or MNRAS journal style</a:t>
            </a:r>
          </a:p>
          <a:p>
            <a:pPr marL="687600" lvl="1" indent="-457200">
              <a:lnSpc>
                <a:spcPct val="120000"/>
              </a:lnSpc>
              <a:buBlip>
                <a:blip r:embed="rId3"/>
              </a:buBlip>
            </a:pPr>
            <a:r>
              <a:rPr lang="en-AU" dirty="0"/>
              <a:t>Log into overleaf</a:t>
            </a:r>
          </a:p>
          <a:p>
            <a:pPr marL="687600" lvl="1" indent="-457200">
              <a:lnSpc>
                <a:spcPct val="120000"/>
              </a:lnSpc>
              <a:buBlip>
                <a:blip r:embed="rId3"/>
              </a:buBlip>
            </a:pPr>
            <a:r>
              <a:rPr lang="en-AU" dirty="0"/>
              <a:t>New Project </a:t>
            </a:r>
            <a:r>
              <a:rPr lang="en-AU" dirty="0">
                <a:sym typeface="Wingdings" pitchFamily="2" charset="2"/>
              </a:rPr>
              <a:t></a:t>
            </a:r>
            <a:r>
              <a:rPr lang="en-AU" dirty="0"/>
              <a:t> Templates </a:t>
            </a:r>
            <a:r>
              <a:rPr lang="en-AU" dirty="0">
                <a:sym typeface="Wingdings" pitchFamily="2" charset="2"/>
              </a:rPr>
              <a:t></a:t>
            </a:r>
            <a:r>
              <a:rPr lang="en-AU" dirty="0"/>
              <a:t> View All</a:t>
            </a:r>
          </a:p>
          <a:p>
            <a:pPr marL="687600" lvl="1" indent="-457200">
              <a:lnSpc>
                <a:spcPct val="120000"/>
              </a:lnSpc>
              <a:buBlip>
                <a:blip r:embed="rId3"/>
              </a:buBlip>
            </a:pPr>
            <a:r>
              <a:rPr lang="en-AU" dirty="0"/>
              <a:t>Search either PASA (Cambridge) or MNRAS</a:t>
            </a:r>
          </a:p>
          <a:p>
            <a:pPr marL="457200" indent="-457200">
              <a:lnSpc>
                <a:spcPct val="120000"/>
              </a:lnSpc>
              <a:buFont typeface="Calibri" panose="020F0502020204030204" pitchFamily="34" charset="0"/>
              <a:buBlip>
                <a:blip r:embed="rId3"/>
              </a:buBlip>
            </a:pPr>
            <a:r>
              <a:rPr lang="en-AU" dirty="0"/>
              <a:t>UNSW provides free Pro accounts, so make sure to sign up using your university email</a:t>
            </a:r>
          </a:p>
        </p:txBody>
      </p:sp>
    </p:spTree>
    <p:extLst>
      <p:ext uri="{BB962C8B-B14F-4D97-AF65-F5344CB8AC3E}">
        <p14:creationId xmlns:p14="http://schemas.microsoft.com/office/powerpoint/2010/main" val="4013918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39FF3-E7BA-D4FB-5726-18D22D785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7C2C3F-A3CD-0EBA-0481-B476A23773B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353800" cy="972913"/>
          </a:xfrm>
          <a:prstGeom prst="rect">
            <a:avLst/>
          </a:prstGeom>
        </p:spPr>
        <p:txBody>
          <a:bodyPr vert="horz" wrap="square" lIns="360000" tIns="180000" rIns="360000" bIns="18000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b="1" dirty="0">
                <a:solidFill>
                  <a:schemeClr val="accent6"/>
                </a:solidFill>
              </a:rPr>
              <a:t>How do I start using LaTeX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C100B6-5F32-E664-0FE4-74C2A28EB5FD}"/>
              </a:ext>
            </a:extLst>
          </p:cNvPr>
          <p:cNvSpPr txBox="1">
            <a:spLocks/>
          </p:cNvSpPr>
          <p:nvPr/>
        </p:nvSpPr>
        <p:spPr>
          <a:xfrm>
            <a:off x="1" y="972913"/>
            <a:ext cx="11353799" cy="5885087"/>
          </a:xfrm>
          <a:prstGeom prst="rect">
            <a:avLst/>
          </a:prstGeom>
        </p:spPr>
        <p:txBody>
          <a:bodyPr vert="horz" lIns="360000" tIns="180000" rIns="360000" bIns="180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alibri" panose="020F0502020204030204" pitchFamily="34" charset="0"/>
              <a:buChar char="﻿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7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20000"/>
              </a:lnSpc>
              <a:buBlip>
                <a:blip r:embed="rId3"/>
              </a:buBlip>
            </a:pPr>
            <a:r>
              <a:rPr lang="en-AU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https://www.overleaf.com/learn/latex/Tutorials</a:t>
            </a:r>
            <a:r>
              <a:rPr lang="en-AU" dirty="0">
                <a:solidFill>
                  <a:schemeClr val="accent5"/>
                </a:solidFill>
              </a:rPr>
              <a:t> </a:t>
            </a:r>
          </a:p>
          <a:p>
            <a:pPr marL="457200" indent="-457200">
              <a:lnSpc>
                <a:spcPct val="120000"/>
              </a:lnSpc>
              <a:buBlip>
                <a:blip r:embed="rId3"/>
              </a:buBlip>
            </a:pPr>
            <a:r>
              <a:rPr lang="en-AU" dirty="0"/>
              <a:t>Sections</a:t>
            </a:r>
          </a:p>
          <a:p>
            <a:pPr marL="687600" lvl="1" indent="-457200">
              <a:lnSpc>
                <a:spcPct val="120000"/>
              </a:lnSpc>
              <a:buBlip>
                <a:blip r:embed="rId3"/>
              </a:buBlip>
            </a:pPr>
            <a:r>
              <a:rPr lang="en-AU" b="1" dirty="0">
                <a:solidFill>
                  <a:schemeClr val="accent3"/>
                </a:solidFill>
              </a:rPr>
              <a:t>\begin{section}</a:t>
            </a:r>
            <a:br>
              <a:rPr lang="en-AU" b="1" dirty="0">
                <a:solidFill>
                  <a:schemeClr val="accent3"/>
                </a:solidFill>
              </a:rPr>
            </a:br>
            <a:r>
              <a:rPr lang="en-AU" b="1" dirty="0">
                <a:solidFill>
                  <a:schemeClr val="accent3"/>
                </a:solidFill>
              </a:rPr>
              <a:t>\end{section}</a:t>
            </a:r>
          </a:p>
          <a:p>
            <a:pPr marL="457200" indent="-457200">
              <a:lnSpc>
                <a:spcPct val="120000"/>
              </a:lnSpc>
              <a:buBlip>
                <a:blip r:embed="rId3"/>
              </a:buBlip>
            </a:pPr>
            <a:r>
              <a:rPr lang="en-AU" dirty="0"/>
              <a:t>Lists (ordered and unordered)</a:t>
            </a:r>
          </a:p>
          <a:p>
            <a:pPr marL="687600" lvl="1" indent="-457200">
              <a:lnSpc>
                <a:spcPct val="120000"/>
              </a:lnSpc>
              <a:buBlip>
                <a:blip r:embed="rId3"/>
              </a:buBlip>
            </a:pPr>
            <a:r>
              <a:rPr lang="en-AU" b="1" dirty="0">
                <a:solidFill>
                  <a:schemeClr val="accent3"/>
                </a:solidFill>
              </a:rPr>
              <a:t>\begin{itemize} </a:t>
            </a:r>
            <a:r>
              <a:rPr lang="en-AU" dirty="0"/>
              <a:t>or</a:t>
            </a:r>
            <a:r>
              <a:rPr lang="en-AU" b="1" dirty="0">
                <a:solidFill>
                  <a:schemeClr val="accent3"/>
                </a:solidFill>
              </a:rPr>
              <a:t> \begin{enumerate}</a:t>
            </a:r>
            <a:br>
              <a:rPr lang="en-AU" b="1" dirty="0">
                <a:solidFill>
                  <a:schemeClr val="accent3"/>
                </a:solidFill>
              </a:rPr>
            </a:br>
            <a:r>
              <a:rPr lang="en-AU" b="1" dirty="0">
                <a:solidFill>
                  <a:schemeClr val="accent3"/>
                </a:solidFill>
              </a:rPr>
              <a:t>\end{itemize} </a:t>
            </a:r>
            <a:r>
              <a:rPr lang="en-AU" dirty="0"/>
              <a:t>or</a:t>
            </a:r>
            <a:r>
              <a:rPr lang="en-AU" b="1" dirty="0">
                <a:solidFill>
                  <a:schemeClr val="accent3"/>
                </a:solidFill>
              </a:rPr>
              <a:t> \end{enumerate}</a:t>
            </a:r>
          </a:p>
          <a:p>
            <a:pPr marL="457200" indent="-457200">
              <a:lnSpc>
                <a:spcPct val="120000"/>
              </a:lnSpc>
              <a:buBlip>
                <a:blip r:embed="rId3"/>
              </a:buBlip>
            </a:pPr>
            <a:r>
              <a:rPr lang="en-AU" dirty="0"/>
              <a:t>Images (including captions)</a:t>
            </a:r>
          </a:p>
          <a:p>
            <a:pPr marL="687600" lvl="1" indent="-457200">
              <a:lnSpc>
                <a:spcPct val="120000"/>
              </a:lnSpc>
              <a:buBlip>
                <a:blip r:embed="rId3"/>
              </a:buBlip>
            </a:pPr>
            <a:r>
              <a:rPr lang="en-AU" b="1" dirty="0">
                <a:solidFill>
                  <a:schemeClr val="accent3"/>
                </a:solidFill>
              </a:rPr>
              <a:t>\begin{figure}</a:t>
            </a:r>
            <a:br>
              <a:rPr lang="en-AU" b="1" dirty="0">
                <a:solidFill>
                  <a:schemeClr val="accent3"/>
                </a:solidFill>
              </a:rPr>
            </a:br>
            <a:r>
              <a:rPr lang="en-AU" b="1" dirty="0">
                <a:solidFill>
                  <a:schemeClr val="accent3"/>
                </a:solidFill>
              </a:rPr>
              <a:t>\end{figure}</a:t>
            </a:r>
          </a:p>
        </p:txBody>
      </p:sp>
    </p:spTree>
    <p:extLst>
      <p:ext uri="{BB962C8B-B14F-4D97-AF65-F5344CB8AC3E}">
        <p14:creationId xmlns:p14="http://schemas.microsoft.com/office/powerpoint/2010/main" val="263111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C30D5-42AA-61A2-7A5B-F6EEF142F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2A5DDF2-D680-70B8-B943-EB8AEDF67C1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353800" cy="972913"/>
          </a:xfrm>
          <a:prstGeom prst="rect">
            <a:avLst/>
          </a:prstGeom>
        </p:spPr>
        <p:txBody>
          <a:bodyPr vert="horz" wrap="square" lIns="360000" tIns="180000" rIns="360000" bIns="18000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b="1" dirty="0">
                <a:solidFill>
                  <a:schemeClr val="accent6"/>
                </a:solidFill>
              </a:rPr>
              <a:t>How do I start using LaTeX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1CA752-1E7D-AB75-1D68-C3DA924D5878}"/>
              </a:ext>
            </a:extLst>
          </p:cNvPr>
          <p:cNvSpPr txBox="1">
            <a:spLocks/>
          </p:cNvSpPr>
          <p:nvPr/>
        </p:nvSpPr>
        <p:spPr>
          <a:xfrm>
            <a:off x="1" y="972913"/>
            <a:ext cx="11353799" cy="5885087"/>
          </a:xfrm>
          <a:prstGeom prst="rect">
            <a:avLst/>
          </a:prstGeom>
        </p:spPr>
        <p:txBody>
          <a:bodyPr vert="horz" lIns="360000" tIns="180000" rIns="360000" bIns="180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alibri" panose="020F0502020204030204" pitchFamily="34" charset="0"/>
              <a:buChar char="﻿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7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20000"/>
              </a:lnSpc>
              <a:buBlip>
                <a:blip r:embed="rId3"/>
              </a:buBlip>
            </a:pPr>
            <a:r>
              <a:rPr lang="en-AU" dirty="0"/>
              <a:t>Tables</a:t>
            </a:r>
          </a:p>
          <a:p>
            <a:pPr marL="687600" lvl="1" indent="-457200">
              <a:lnSpc>
                <a:spcPct val="120000"/>
              </a:lnSpc>
              <a:buBlip>
                <a:blip r:embed="rId3"/>
              </a:buBlip>
            </a:pPr>
            <a:r>
              <a:rPr lang="en-AU" dirty="0"/>
              <a:t>Use table generators (e.g. </a:t>
            </a:r>
            <a:r>
              <a:rPr lang="en-AU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https://www.tablesgenerator.com/</a:t>
            </a:r>
            <a:r>
              <a:rPr lang="en-AU" dirty="0"/>
              <a:t>)</a:t>
            </a:r>
          </a:p>
          <a:p>
            <a:pPr marL="457200" indent="-457200">
              <a:lnSpc>
                <a:spcPct val="120000"/>
              </a:lnSpc>
              <a:buBlip>
                <a:blip r:embed="rId3"/>
              </a:buBlip>
            </a:pPr>
            <a:r>
              <a:rPr lang="en-AU" dirty="0"/>
              <a:t>Equations (including the Physics package)</a:t>
            </a:r>
          </a:p>
          <a:p>
            <a:pPr marL="687600" lvl="1" indent="-457200">
              <a:lnSpc>
                <a:spcPct val="120000"/>
              </a:lnSpc>
              <a:buBlip>
                <a:blip r:embed="rId3"/>
              </a:buBlip>
            </a:pPr>
            <a:r>
              <a:rPr lang="en-AU" dirty="0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https://www.overleaf.com/learn/latex/Mathematical_expressions</a:t>
            </a:r>
            <a:endParaRPr lang="en-AU" dirty="0"/>
          </a:p>
          <a:p>
            <a:pPr marL="457200" indent="-457200">
              <a:lnSpc>
                <a:spcPct val="120000"/>
              </a:lnSpc>
              <a:buBlip>
                <a:blip r:embed="rId3"/>
              </a:buBlip>
            </a:pPr>
            <a:r>
              <a:rPr lang="en-AU" dirty="0"/>
              <a:t>Code</a:t>
            </a:r>
          </a:p>
          <a:p>
            <a:pPr marL="687600" lvl="1" indent="-457200">
              <a:lnSpc>
                <a:spcPct val="120000"/>
              </a:lnSpc>
              <a:buBlip>
                <a:blip r:embed="rId3"/>
              </a:buBlip>
            </a:pPr>
            <a:r>
              <a:rPr lang="en-AU" b="1" dirty="0">
                <a:solidFill>
                  <a:schemeClr val="accent3"/>
                </a:solidFill>
              </a:rPr>
              <a:t>\begin{</a:t>
            </a:r>
            <a:r>
              <a:rPr lang="en-AU" b="1" dirty="0" err="1">
                <a:solidFill>
                  <a:schemeClr val="accent3"/>
                </a:solidFill>
              </a:rPr>
              <a:t>lstlisting</a:t>
            </a:r>
            <a:r>
              <a:rPr lang="en-AU" b="1" dirty="0">
                <a:solidFill>
                  <a:schemeClr val="accent3"/>
                </a:solidFill>
              </a:rPr>
              <a:t>}[language=Python]</a:t>
            </a:r>
            <a:br>
              <a:rPr lang="en-AU" b="1" dirty="0">
                <a:solidFill>
                  <a:schemeClr val="accent3"/>
                </a:solidFill>
              </a:rPr>
            </a:br>
            <a:r>
              <a:rPr lang="en-AU" b="1" dirty="0">
                <a:solidFill>
                  <a:schemeClr val="accent3"/>
                </a:solidFill>
              </a:rPr>
              <a:t>\end{</a:t>
            </a:r>
            <a:r>
              <a:rPr lang="en-AU" b="1" dirty="0" err="1">
                <a:solidFill>
                  <a:schemeClr val="accent3"/>
                </a:solidFill>
              </a:rPr>
              <a:t>lstlisting</a:t>
            </a:r>
            <a:r>
              <a:rPr lang="en-AU" b="1" dirty="0">
                <a:solidFill>
                  <a:schemeClr val="accent3"/>
                </a:solidFill>
              </a:rPr>
              <a:t>}</a:t>
            </a:r>
          </a:p>
          <a:p>
            <a:pPr marL="457200" indent="-457200">
              <a:lnSpc>
                <a:spcPct val="120000"/>
              </a:lnSpc>
              <a:buBlip>
                <a:blip r:embed="rId3"/>
              </a:buBlip>
            </a:pPr>
            <a:r>
              <a:rPr lang="en-AU" dirty="0"/>
              <a:t>References</a:t>
            </a:r>
          </a:p>
          <a:p>
            <a:pPr marL="687600" lvl="1" indent="-457200">
              <a:lnSpc>
                <a:spcPct val="120000"/>
              </a:lnSpc>
              <a:buBlip>
                <a:blip r:embed="rId3"/>
              </a:buBlip>
            </a:pPr>
            <a:r>
              <a:rPr lang="en-AU" dirty="0"/>
              <a:t>Export from Zotero and upload</a:t>
            </a:r>
          </a:p>
        </p:txBody>
      </p:sp>
    </p:spTree>
    <p:extLst>
      <p:ext uri="{BB962C8B-B14F-4D97-AF65-F5344CB8AC3E}">
        <p14:creationId xmlns:p14="http://schemas.microsoft.com/office/powerpoint/2010/main" val="175825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73A52-2162-EE01-2FD9-2ABDAB9CB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D5BCA2-5E5F-EF95-A420-F02773B3719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353800" cy="972913"/>
          </a:xfrm>
          <a:prstGeom prst="rect">
            <a:avLst/>
          </a:prstGeom>
        </p:spPr>
        <p:txBody>
          <a:bodyPr vert="horz" wrap="square" lIns="360000" tIns="180000" rIns="360000" bIns="18000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b="1" dirty="0">
                <a:solidFill>
                  <a:schemeClr val="accent6"/>
                </a:solidFill>
              </a:rPr>
              <a:t>Setting up your document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C712865-13D2-C995-77A0-0B1BDE05BCAF}"/>
              </a:ext>
            </a:extLst>
          </p:cNvPr>
          <p:cNvSpPr txBox="1">
            <a:spLocks/>
          </p:cNvSpPr>
          <p:nvPr/>
        </p:nvSpPr>
        <p:spPr>
          <a:xfrm>
            <a:off x="1" y="972913"/>
            <a:ext cx="11353799" cy="5885087"/>
          </a:xfrm>
          <a:prstGeom prst="rect">
            <a:avLst/>
          </a:prstGeom>
        </p:spPr>
        <p:txBody>
          <a:bodyPr vert="horz" lIns="360000" tIns="180000" rIns="360000" bIns="180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alibri" panose="020F0502020204030204" pitchFamily="34" charset="0"/>
              <a:buChar char="﻿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7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20000"/>
              </a:lnSpc>
              <a:buBlip>
                <a:blip r:embed="rId3"/>
              </a:buBlip>
            </a:pPr>
            <a:r>
              <a:rPr lang="en-AU" dirty="0"/>
              <a:t>Create a folder for your figures, tables, and sections</a:t>
            </a:r>
          </a:p>
          <a:p>
            <a:pPr marL="457200" indent="-457200">
              <a:lnSpc>
                <a:spcPct val="120000"/>
              </a:lnSpc>
              <a:buBlip>
                <a:blip r:embed="rId3"/>
              </a:buBlip>
            </a:pPr>
            <a:r>
              <a:rPr lang="en-AU" dirty="0"/>
              <a:t>Import all the packages you require, for example:</a:t>
            </a:r>
          </a:p>
          <a:p>
            <a:pPr marL="687600" lvl="1" indent="-457200">
              <a:lnSpc>
                <a:spcPct val="120000"/>
              </a:lnSpc>
              <a:buBlip>
                <a:blip r:embed="rId3"/>
              </a:buBlip>
            </a:pPr>
            <a:r>
              <a:rPr lang="en-AU" b="1" dirty="0">
                <a:solidFill>
                  <a:schemeClr val="accent3"/>
                </a:solidFill>
              </a:rPr>
              <a:t>\</a:t>
            </a:r>
            <a:r>
              <a:rPr lang="en-AU" b="1" dirty="0" err="1">
                <a:solidFill>
                  <a:schemeClr val="accent3"/>
                </a:solidFill>
              </a:rPr>
              <a:t>usepackage</a:t>
            </a:r>
            <a:r>
              <a:rPr lang="en-AU" b="1" dirty="0">
                <a:solidFill>
                  <a:schemeClr val="accent3"/>
                </a:solidFill>
              </a:rPr>
              <a:t>{</a:t>
            </a:r>
            <a:r>
              <a:rPr lang="en-AU" b="1" dirty="0" err="1">
                <a:solidFill>
                  <a:schemeClr val="accent3"/>
                </a:solidFill>
              </a:rPr>
              <a:t>graphicx</a:t>
            </a:r>
            <a:r>
              <a:rPr lang="en-AU" b="1" dirty="0">
                <a:solidFill>
                  <a:schemeClr val="accent3"/>
                </a:solidFill>
              </a:rPr>
              <a:t>}</a:t>
            </a:r>
          </a:p>
          <a:p>
            <a:pPr marL="687600" lvl="1" indent="-457200">
              <a:lnSpc>
                <a:spcPct val="120000"/>
              </a:lnSpc>
              <a:buBlip>
                <a:blip r:embed="rId3"/>
              </a:buBlip>
            </a:pPr>
            <a:r>
              <a:rPr lang="en-AU" b="1" dirty="0">
                <a:solidFill>
                  <a:schemeClr val="accent3"/>
                </a:solidFill>
              </a:rPr>
              <a:t>\</a:t>
            </a:r>
            <a:r>
              <a:rPr lang="en-AU" b="1" dirty="0" err="1">
                <a:solidFill>
                  <a:schemeClr val="accent3"/>
                </a:solidFill>
              </a:rPr>
              <a:t>usepackage</a:t>
            </a:r>
            <a:r>
              <a:rPr lang="en-AU" b="1" dirty="0">
                <a:solidFill>
                  <a:schemeClr val="accent3"/>
                </a:solidFill>
              </a:rPr>
              <a:t>{</a:t>
            </a:r>
            <a:r>
              <a:rPr lang="en-AU" b="1" dirty="0" err="1">
                <a:solidFill>
                  <a:schemeClr val="accent3"/>
                </a:solidFill>
              </a:rPr>
              <a:t>amsmath</a:t>
            </a:r>
            <a:r>
              <a:rPr lang="en-AU" b="1" dirty="0">
                <a:solidFill>
                  <a:schemeClr val="accent3"/>
                </a:solidFill>
              </a:rPr>
              <a:t>}</a:t>
            </a:r>
          </a:p>
          <a:p>
            <a:pPr marL="687600" lvl="1" indent="-457200">
              <a:lnSpc>
                <a:spcPct val="120000"/>
              </a:lnSpc>
              <a:buBlip>
                <a:blip r:embed="rId3"/>
              </a:buBlip>
            </a:pPr>
            <a:r>
              <a:rPr lang="en-AU" b="1" dirty="0">
                <a:solidFill>
                  <a:schemeClr val="accent3"/>
                </a:solidFill>
              </a:rPr>
              <a:t>\</a:t>
            </a:r>
            <a:r>
              <a:rPr lang="en-AU" b="1" dirty="0" err="1">
                <a:solidFill>
                  <a:schemeClr val="accent3"/>
                </a:solidFill>
              </a:rPr>
              <a:t>usepackage</a:t>
            </a:r>
            <a:r>
              <a:rPr lang="en-AU" b="1" dirty="0">
                <a:solidFill>
                  <a:schemeClr val="accent3"/>
                </a:solidFill>
              </a:rPr>
              <a:t>{listings}</a:t>
            </a:r>
          </a:p>
          <a:p>
            <a:pPr marL="457200" indent="-457200">
              <a:lnSpc>
                <a:spcPct val="120000"/>
              </a:lnSpc>
              <a:buBlip>
                <a:blip r:embed="rId3"/>
              </a:buBlip>
            </a:pPr>
            <a:r>
              <a:rPr lang="en-AU" dirty="0"/>
              <a:t>Have a clear storyline</a:t>
            </a:r>
          </a:p>
          <a:p>
            <a:pPr marL="457200" indent="-457200">
              <a:lnSpc>
                <a:spcPct val="120000"/>
              </a:lnSpc>
              <a:buBlip>
                <a:blip r:embed="rId3"/>
              </a:buBlip>
            </a:pPr>
            <a:r>
              <a:rPr lang="en-AU" dirty="0"/>
              <a:t>Figure captions go below, and table captions go above</a:t>
            </a:r>
          </a:p>
          <a:p>
            <a:pPr marL="457200" indent="-457200">
              <a:lnSpc>
                <a:spcPct val="120000"/>
              </a:lnSpc>
              <a:buBlip>
                <a:blip r:embed="rId3"/>
              </a:buBlip>
            </a:pPr>
            <a:r>
              <a:rPr lang="en-AU" dirty="0"/>
              <a:t>All captions must include the takeaway message of the figure and include all details required for a reader’s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485944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SW_2020">
      <a:dk1>
        <a:srgbClr val="000000"/>
      </a:dk1>
      <a:lt1>
        <a:sysClr val="window" lastClr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UNSW Clancy">
      <a:majorFont>
        <a:latin typeface="Clancy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43C86033-D870-044B-8631-3F2E30373302}" vid="{54C697EB-31BA-594B-8371-830AA3B8DDF7}"/>
    </a:ext>
  </a:extLst>
</a:theme>
</file>

<file path=ppt/theme/theme2.xml><?xml version="1.0" encoding="utf-8"?>
<a:theme xmlns:a="http://schemas.openxmlformats.org/drawingml/2006/main" name="1_Custom Design">
  <a:themeElements>
    <a:clrScheme name="UNSW_2020">
      <a:dk1>
        <a:srgbClr val="000000"/>
      </a:dk1>
      <a:lt1>
        <a:sysClr val="window" lastClr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UNSW Clancy">
      <a:majorFont>
        <a:latin typeface="Clancy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43C86033-D870-044B-8631-3F2E30373302}" vid="{8D2F9C57-5267-5947-A8E1-1D6CBD5EA1CB}"/>
    </a:ext>
  </a:extLst>
</a:theme>
</file>

<file path=ppt/theme/theme3.xml><?xml version="1.0" encoding="utf-8"?>
<a:theme xmlns:a="http://schemas.openxmlformats.org/drawingml/2006/main" name="2_Custom Design">
  <a:themeElements>
    <a:clrScheme name="UNSW_2020">
      <a:dk1>
        <a:srgbClr val="000000"/>
      </a:dk1>
      <a:lt1>
        <a:sysClr val="window" lastClr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UNSW Clancy">
      <a:majorFont>
        <a:latin typeface="Clancy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43C86033-D870-044B-8631-3F2E30373302}" vid="{2513D8CB-3B6B-5547-A331-D7470A3DFC1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022E11B6C55F458F03297D129AC5C7" ma:contentTypeVersion="16" ma:contentTypeDescription="Create a new document." ma:contentTypeScope="" ma:versionID="c5de254797c2e30b1c1dab67e1fdd087">
  <xsd:schema xmlns:xsd="http://www.w3.org/2001/XMLSchema" xmlns:xs="http://www.w3.org/2001/XMLSchema" xmlns:p="http://schemas.microsoft.com/office/2006/metadata/properties" xmlns:ns2="3e861e5c-b9b4-4f4a-a39d-d4f58c595d50" xmlns:ns3="3d8a2230-54d9-4525-a072-aaf2ad3921af" targetNamespace="http://schemas.microsoft.com/office/2006/metadata/properties" ma:root="true" ma:fieldsID="40d7e893f6517adbc7421dea239a8bfb" ns2:_="" ns3:_="">
    <xsd:import namespace="3e861e5c-b9b4-4f4a-a39d-d4f58c595d50"/>
    <xsd:import namespace="3d8a2230-54d9-4525-a072-aaf2ad3921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861e5c-b9b4-4f4a-a39d-d4f58c595d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b026aac-6b52-4d7e-a64d-f3ee90946f5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8a2230-54d9-4525-a072-aaf2ad3921a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f9d5615-4cdb-4eba-9af8-b29b99cf6c5f}" ma:internalName="TaxCatchAll" ma:showField="CatchAllData" ma:web="3d8a2230-54d9-4525-a072-aaf2ad3921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d8a2230-54d9-4525-a072-aaf2ad3921af" xsi:nil="true"/>
    <lcf76f155ced4ddcb4097134ff3c332f xmlns="3e861e5c-b9b4-4f4a-a39d-d4f58c595d5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6F36D4B-89AA-43AA-A4F8-41021B5395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EC6E53-DE09-48B9-92A5-3EADF1FB28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861e5c-b9b4-4f4a-a39d-d4f58c595d50"/>
    <ds:schemaRef ds:uri="3d8a2230-54d9-4525-a072-aaf2ad3921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CE31FE-9010-4DD9-ACBF-74A5EE27FA83}">
  <ds:schemaRefs>
    <ds:schemaRef ds:uri="http://schemas.microsoft.com/office/2006/metadata/properties"/>
    <ds:schemaRef ds:uri="http://schemas.microsoft.com/office/infopath/2007/PartnerControls"/>
    <ds:schemaRef ds:uri="3d8a2230-54d9-4525-a072-aaf2ad3921af"/>
    <ds:schemaRef ds:uri="3e861e5c-b9b4-4f4a-a39d-d4f58c595d5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12130</TotalTime>
  <Words>396</Words>
  <Application>Microsoft Macintosh PowerPoint</Application>
  <PresentationFormat>Widescreen</PresentationFormat>
  <Paragraphs>62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Clancy</vt:lpstr>
      <vt:lpstr>Arial</vt:lpstr>
      <vt:lpstr>Calibri</vt:lpstr>
      <vt:lpstr>Roboto</vt:lpstr>
      <vt:lpstr>Wingdings</vt:lpstr>
      <vt:lpstr>Office Theme</vt:lpstr>
      <vt:lpstr>1_Custom Design</vt:lpstr>
      <vt:lpstr>2_Custom Design</vt:lpstr>
      <vt:lpstr>PowerPoint Presentation</vt:lpstr>
      <vt:lpstr>Reading a paper</vt:lpstr>
      <vt:lpstr>Finding and storing papers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Michelle Ding</dc:creator>
  <cp:lastModifiedBy>Michelle Ding</cp:lastModifiedBy>
  <cp:revision>20</cp:revision>
  <dcterms:created xsi:type="dcterms:W3CDTF">2024-09-05T14:10:30Z</dcterms:created>
  <dcterms:modified xsi:type="dcterms:W3CDTF">2025-10-30T01:03:09Z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0x010100F4022E11B6C55F458F03297D129AC5C7</vt:lpwstr>
  </property>
</Properties>
</file>