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4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MITHILAA J 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122202184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CORPORATE SECRETARYSHIP</a:t>
            </a:r>
            <a:endParaRPr lang="en-US" sz="2400" dirty="0"/>
          </a:p>
          <a:p>
            <a:r>
              <a:rPr lang="en-US" sz="2400" dirty="0" smtClean="0"/>
              <a:t>COLLEGE: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55015" y="1676400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63954"/>
            <a:ext cx="8686800" cy="50352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8769668" cy="327215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Arriving at conclusion we say that, while comparing the performances of the employees, the number of average employees are higher in number in the entire organization.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58852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8712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1295400"/>
            <a:ext cx="7167235" cy="24327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>      </a:t>
            </a:r>
            <a:br>
              <a:rPr lang="en-US" sz="4250" spc="10" dirty="0" smtClean="0"/>
            </a:b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the process of collecting and analyzing employee data to improve business </a:t>
            </a: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outcome.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6107" y="12954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38200" y="2632563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is the process of analysing the performance of employee considering various factors such as gender, state, employee rating,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 In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identify the trends and patterns of different categories.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5242"/>
            <a:ext cx="3505200" cy="3499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4025" y="561713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24555"/>
            <a:ext cx="4796187" cy="339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4047" y="551496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hierarchy chart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9763125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to highlight the missing figures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 to remove blanks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to find the number of male and female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for summarizing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to visualize data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062651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–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– numerical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text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– full time, part time and contract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 and female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 numerical value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200" y="176596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857500" y="2362200"/>
            <a:ext cx="853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COUNTIF(U:U,"FEMALE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=COUNTIF(U:U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,"MALE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157</Words>
  <Application>Microsoft Office PowerPoint</Application>
  <PresentationFormat>Widescreen</PresentationFormat>
  <Paragraphs>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      Employee data analysis is the process of collecting and analyzing employee data to improve business outcome.</vt:lpstr>
      <vt:lpstr>PROJECT OVERVIEW</vt:lpstr>
      <vt:lpstr>WHO ARE THE END USERS?  </vt:lpstr>
      <vt:lpstr>OUR SOLUTION AND ITS VALUE PROPOSITION  conditional formatting – to highlight the missing figures filter – to remove blanks formula – to find the number of male and female Pivot table – for summarizing graph – to visualize data</vt:lpstr>
      <vt:lpstr>Dataset Description  employee – kaggle 9 features employee ID – numerical name – text employee type – full time, part time and contract gender – male and female employee rating – numerical value</vt:lpstr>
      <vt:lpstr>THE "WOW" IN OUR SOLUTION</vt:lpstr>
      <vt:lpstr>PowerPoint Presentation</vt:lpstr>
      <vt:lpstr>RESULTS</vt:lpstr>
      <vt:lpstr>Conclusion  Arriving at conclusion we say that, while comparing the performances of the employees, the number of average employees are higher in number in the entire organization.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Microsoft account</cp:lastModifiedBy>
  <cp:revision>21</cp:revision>
  <dcterms:created xsi:type="dcterms:W3CDTF">2024-03-29T15:07:22Z</dcterms:created>
  <dcterms:modified xsi:type="dcterms:W3CDTF">2024-08-30T19:13:57Z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