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9.jpg" ContentType="image/jpeg"/>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700"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2907848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MITHILAA J S</a:t>
            </a:r>
            <a:endParaRPr lang="en-US" sz="2400" dirty="0"/>
          </a:p>
          <a:p>
            <a:r>
              <a:rPr lang="en-US" sz="2400" dirty="0"/>
              <a:t>REGISTER NO</a:t>
            </a:r>
            <a:r>
              <a:rPr lang="en-US" sz="2400" smtClean="0"/>
              <a:t>: </a:t>
            </a:r>
            <a:r>
              <a:rPr lang="en-US" sz="2400" smtClean="0"/>
              <a:t>asunm1353122202184</a:t>
            </a:r>
            <a:endParaRPr lang="en-US" sz="2400" dirty="0"/>
          </a:p>
          <a:p>
            <a:r>
              <a:rPr lang="en-US" sz="2400" dirty="0"/>
              <a:t>DEPARTMENT</a:t>
            </a:r>
            <a:r>
              <a:rPr lang="en-US" sz="2400" dirty="0" smtClean="0"/>
              <a:t>: CORPORATE SECRETARYSHIP</a:t>
            </a:r>
            <a:endParaRPr lang="en-US" sz="2400" dirty="0"/>
          </a:p>
          <a:p>
            <a:r>
              <a:rPr lang="en-US" sz="2400" dirty="0" smtClean="0"/>
              <a:t>COLLEGE: ANNA ADARSH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Rectangle 10"/>
          <p:cNvSpPr/>
          <p:nvPr/>
        </p:nvSpPr>
        <p:spPr>
          <a:xfrm>
            <a:off x="755015" y="1676400"/>
            <a:ext cx="6096000" cy="2215991"/>
          </a:xfrm>
          <a:prstGeom prst="rect">
            <a:avLst/>
          </a:prstGeom>
        </p:spPr>
        <p:txBody>
          <a:bodyPr>
            <a:spAutoFit/>
          </a:bodyPr>
          <a:lstStyle/>
          <a:p>
            <a:pPr marL="285750" indent="-285750">
              <a:buFont typeface="Arial" panose="020B0604020202020204" pitchFamily="34" charset="0"/>
              <a:buChar char="•"/>
            </a:pPr>
            <a:r>
              <a:rPr lang="en-US" sz="2400" b="1" dirty="0">
                <a:solidFill>
                  <a:srgbClr val="0D0D0D"/>
                </a:solidFill>
                <a:latin typeface="Times New Roman" panose="02020603050405020304" pitchFamily="18" charset="0"/>
                <a:cs typeface="Times New Roman" panose="02020603050405020304" pitchFamily="18" charset="0"/>
              </a:rPr>
              <a:t>Data collection</a:t>
            </a:r>
          </a:p>
          <a:p>
            <a:pPr marL="285750" indent="-285750">
              <a:buFont typeface="Arial" panose="020B0604020202020204" pitchFamily="34" charset="0"/>
              <a:buChar char="•"/>
            </a:pPr>
            <a:r>
              <a:rPr lang="en-US" sz="2400" b="1" dirty="0">
                <a:solidFill>
                  <a:srgbClr val="0D0D0D"/>
                </a:solidFill>
                <a:latin typeface="Times New Roman" panose="02020603050405020304" pitchFamily="18" charset="0"/>
                <a:cs typeface="Times New Roman" panose="02020603050405020304" pitchFamily="18" charset="0"/>
              </a:rPr>
              <a:t>Feature collection</a:t>
            </a:r>
          </a:p>
          <a:p>
            <a:pPr marL="285750" indent="-285750">
              <a:buFont typeface="Arial" panose="020B0604020202020204" pitchFamily="34" charset="0"/>
              <a:buChar char="•"/>
            </a:pPr>
            <a:r>
              <a:rPr lang="en-US" sz="2400" b="1" dirty="0">
                <a:solidFill>
                  <a:srgbClr val="0D0D0D"/>
                </a:solidFill>
                <a:latin typeface="Times New Roman" panose="02020603050405020304" pitchFamily="18" charset="0"/>
                <a:cs typeface="Times New Roman" panose="02020603050405020304" pitchFamily="18" charset="0"/>
              </a:rPr>
              <a:t>Data </a:t>
            </a:r>
            <a:r>
              <a:rPr lang="en-US" sz="2400" b="1" dirty="0" smtClean="0">
                <a:solidFill>
                  <a:srgbClr val="0D0D0D"/>
                </a:solidFill>
                <a:latin typeface="Times New Roman" panose="02020603050405020304" pitchFamily="18" charset="0"/>
                <a:cs typeface="Times New Roman" panose="02020603050405020304" pitchFamily="18" charset="0"/>
              </a:rPr>
              <a:t>cleaning</a:t>
            </a:r>
          </a:p>
          <a:p>
            <a:pPr marL="285750" indent="-285750">
              <a:buFont typeface="Arial" panose="020B0604020202020204" pitchFamily="34" charset="0"/>
              <a:buChar char="•"/>
            </a:pPr>
            <a:r>
              <a:rPr lang="en-US" sz="2400" b="1" dirty="0" smtClean="0">
                <a:solidFill>
                  <a:srgbClr val="0D0D0D"/>
                </a:solidFill>
                <a:latin typeface="Times New Roman" panose="02020603050405020304" pitchFamily="18" charset="0"/>
                <a:cs typeface="Times New Roman" panose="02020603050405020304" pitchFamily="18" charset="0"/>
              </a:rPr>
              <a:t>Summary</a:t>
            </a:r>
          </a:p>
          <a:p>
            <a:pPr marL="285750" indent="-285750">
              <a:buFont typeface="Arial" panose="020B0604020202020204" pitchFamily="34" charset="0"/>
              <a:buChar char="•"/>
            </a:pPr>
            <a:r>
              <a:rPr lang="en-US" sz="2400" b="1" dirty="0" smtClean="0">
                <a:solidFill>
                  <a:srgbClr val="0D0D0D"/>
                </a:solidFill>
                <a:latin typeface="Times New Roman" panose="02020603050405020304" pitchFamily="18" charset="0"/>
                <a:cs typeface="Times New Roman" panose="02020603050405020304" pitchFamily="18" charset="0"/>
              </a:rPr>
              <a:t>Visualization</a:t>
            </a:r>
            <a:endParaRPr lang="en-US" sz="2400" b="1" dirty="0">
              <a:solidFill>
                <a:srgbClr val="0D0D0D"/>
              </a:solidFill>
              <a:latin typeface="Times New Roman" panose="02020603050405020304" pitchFamily="18" charset="0"/>
              <a:cs typeface="Times New Roman" panose="02020603050405020304" pitchFamily="18" charset="0"/>
            </a:endParaRPr>
          </a:p>
          <a:p>
            <a:endParaRPr lang="en-US" dirty="0">
              <a:solidFill>
                <a:srgbClr val="0D0D0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381000" y="1163954"/>
            <a:ext cx="8686800" cy="503521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755333" y="385444"/>
            <a:ext cx="8769668" cy="3272156"/>
          </a:xfrm>
        </p:spPr>
        <p:txBody>
          <a:bodyPr/>
          <a:lstStyle/>
          <a:p>
            <a:r>
              <a:rPr lang="en-US" dirty="0" smtClean="0">
                <a:latin typeface="Times New Roman" panose="02020603050405020304" pitchFamily="18" charset="0"/>
                <a:cs typeface="Times New Roman" panose="02020603050405020304" pitchFamily="18" charset="0"/>
              </a:rPr>
              <a:t>Conclusion</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Arriving at conclusion we say that, while comparing the performances of the employees, the number of average employees are higher in number in the entire organization.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286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58852"/>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728712" y="330993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81000" y="1295400"/>
            <a:ext cx="7167235" cy="2432717"/>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smtClean="0"/>
              <a:t/>
            </a:r>
            <a:br>
              <a:rPr lang="en-US" sz="4250" spc="10" dirty="0" smtClean="0"/>
            </a:br>
            <a:r>
              <a:rPr lang="en-US" sz="4250" spc="10" dirty="0" smtClean="0"/>
              <a:t>      </a:t>
            </a:r>
            <a:br>
              <a:rPr lang="en-US" sz="4250" spc="10" dirty="0" smtClean="0"/>
            </a:br>
            <a:r>
              <a:rPr lang="en-US" sz="2400" spc="10" dirty="0" smtClean="0">
                <a:latin typeface="Times New Roman" panose="02020603050405020304" pitchFamily="18" charset="0"/>
                <a:cs typeface="Times New Roman" panose="02020603050405020304" pitchFamily="18" charset="0"/>
              </a:rPr>
              <a:t>Employee data analysis is the process of collecting and analyzing employee data to improve business outcome.</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86107" y="12954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838200" y="2632563"/>
            <a:ext cx="7924800" cy="1569660"/>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Employee data analysis is the process of analysing the performance of employee considering various factors such as gender, state, employee rating, achievements. In order to identify the trends and patterns of different categories.</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149399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US" sz="3200" spc="5" dirty="0" smtClean="0"/>
              <a:t/>
            </a:r>
            <a:br>
              <a:rPr lang="en-US" sz="3200" spc="5" dirty="0" smtClean="0"/>
            </a:br>
            <a:r>
              <a:rPr lang="en-US" sz="3200" spc="5" dirty="0"/>
              <a:t/>
            </a:r>
            <a:br>
              <a:rPr lang="en-US"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7" name="Picture 6"/>
          <p:cNvPicPr>
            <a:picLocks noChangeAspect="1"/>
          </p:cNvPicPr>
          <p:nvPr/>
        </p:nvPicPr>
        <p:blipFill>
          <a:blip r:embed="rId3"/>
          <a:stretch>
            <a:fillRect/>
          </a:stretch>
        </p:blipFill>
        <p:spPr>
          <a:xfrm>
            <a:off x="457200" y="2045242"/>
            <a:ext cx="3505200" cy="3499218"/>
          </a:xfrm>
          <a:prstGeom prst="rect">
            <a:avLst/>
          </a:prstGeom>
        </p:spPr>
      </p:pic>
      <p:sp>
        <p:nvSpPr>
          <p:cNvPr id="9" name="TextBox 8"/>
          <p:cNvSpPr txBox="1"/>
          <p:nvPr/>
        </p:nvSpPr>
        <p:spPr>
          <a:xfrm>
            <a:off x="1724025" y="5617130"/>
            <a:ext cx="1181100" cy="369332"/>
          </a:xfrm>
          <a:prstGeom prst="rect">
            <a:avLst/>
          </a:prstGeom>
          <a:noFill/>
        </p:spPr>
        <p:txBody>
          <a:bodyPr wrap="square" rtlCol="0">
            <a:spAutoFit/>
          </a:bodyPr>
          <a:lstStyle/>
          <a:p>
            <a:r>
              <a:rPr lang="en-US" dirty="0" smtClean="0"/>
              <a:t>Employee </a:t>
            </a:r>
            <a:endParaRPr lang="en-US" dirty="0"/>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19600" y="2124555"/>
            <a:ext cx="4796187" cy="3390408"/>
          </a:xfrm>
          <a:prstGeom prst="rect">
            <a:avLst/>
          </a:prstGeom>
        </p:spPr>
      </p:pic>
      <p:sp>
        <p:nvSpPr>
          <p:cNvPr id="12" name="TextBox 11"/>
          <p:cNvSpPr txBox="1"/>
          <p:nvPr/>
        </p:nvSpPr>
        <p:spPr>
          <a:xfrm>
            <a:off x="5714047" y="5514963"/>
            <a:ext cx="2590800" cy="369332"/>
          </a:xfrm>
          <a:prstGeom prst="rect">
            <a:avLst/>
          </a:prstGeom>
          <a:noFill/>
        </p:spPr>
        <p:txBody>
          <a:bodyPr wrap="square" rtlCol="0">
            <a:spAutoFit/>
          </a:bodyPr>
          <a:lstStyle/>
          <a:p>
            <a:r>
              <a:rPr lang="en-US" dirty="0" smtClean="0"/>
              <a:t>Employee hierarchy chart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838200"/>
            <a:ext cx="9763125" cy="296812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r>
              <a:rPr lang="en-US" sz="3600" dirty="0" smtClean="0"/>
              <a:t/>
            </a:r>
            <a:br>
              <a:rPr lang="en-US" sz="3600" dirty="0" smtClean="0"/>
            </a:br>
            <a:r>
              <a:rPr lang="en-US" sz="3600" dirty="0"/>
              <a:t/>
            </a:r>
            <a:br>
              <a:rPr lang="en-US" sz="3600" dirty="0"/>
            </a:br>
            <a:r>
              <a:rPr lang="en-US" sz="2400" dirty="0" smtClean="0">
                <a:latin typeface="Times New Roman" panose="02020603050405020304" pitchFamily="18" charset="0"/>
                <a:cs typeface="Times New Roman" panose="02020603050405020304" pitchFamily="18" charset="0"/>
              </a:rPr>
              <a:t>conditional formatting – to highlight the missing figures</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filter – to remove blanks</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formula – to find the number of male and female</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Pivot table – for summarizing</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graph – to visualize data</a:t>
            </a:r>
            <a:endParaRPr sz="360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755332" y="385444"/>
            <a:ext cx="10681335" cy="4062651"/>
          </a:xfrm>
        </p:spPr>
        <p:txBody>
          <a:bodyPr/>
          <a:lstStyle/>
          <a:p>
            <a:r>
              <a:rPr lang="en-IN" dirty="0"/>
              <a:t>Dataset </a:t>
            </a:r>
            <a:r>
              <a:rPr lang="en-IN" dirty="0" smtClean="0"/>
              <a:t>Description</a:t>
            </a:r>
            <a:r>
              <a:rPr lang="en-IN" dirty="0"/>
              <a:t/>
            </a:r>
            <a:br>
              <a:rPr lang="en-IN" dirty="0"/>
            </a:br>
            <a:r>
              <a:rPr lang="en-IN" dirty="0" smtClean="0"/>
              <a:t/>
            </a:r>
            <a:br>
              <a:rPr lang="en-IN" dirty="0" smtClean="0"/>
            </a:br>
            <a:r>
              <a:rPr lang="en-IN" sz="2400" dirty="0" smtClean="0">
                <a:latin typeface="Times New Roman" panose="02020603050405020304" pitchFamily="18" charset="0"/>
                <a:cs typeface="Times New Roman" panose="02020603050405020304" pitchFamily="18" charset="0"/>
              </a:rPr>
              <a:t>employee – </a:t>
            </a:r>
            <a:r>
              <a:rPr lang="en-IN" sz="2400" dirty="0" err="1" smtClean="0">
                <a:latin typeface="Times New Roman" panose="02020603050405020304" pitchFamily="18" charset="0"/>
                <a:cs typeface="Times New Roman" panose="02020603050405020304" pitchFamily="18" charset="0"/>
              </a:rPr>
              <a:t>kaggle</a:t>
            </a:r>
            <a:r>
              <a:rPr lang="en-IN" sz="2400" dirty="0" smtClean="0">
                <a:latin typeface="Times New Roman" panose="02020603050405020304" pitchFamily="18" charset="0"/>
                <a:cs typeface="Times New Roman" panose="02020603050405020304" pitchFamily="18" charset="0"/>
              </a:rPr>
              <a:t/>
            </a:r>
            <a:br>
              <a:rPr lang="en-IN" sz="2400" dirty="0" smtClean="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9 features</a:t>
            </a:r>
            <a:br>
              <a:rPr lang="en-IN" sz="2400" dirty="0" smtClean="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employee ID – numerical</a:t>
            </a:r>
            <a:br>
              <a:rPr lang="en-IN" sz="2400" dirty="0" smtClean="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name – text</a:t>
            </a:r>
            <a:br>
              <a:rPr lang="en-IN" sz="2400" dirty="0" smtClean="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employee type – full time, part time and contract</a:t>
            </a:r>
            <a:br>
              <a:rPr lang="en-IN" sz="2400" dirty="0" smtClean="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gender – male and female</a:t>
            </a:r>
            <a:br>
              <a:rPr lang="en-IN" sz="2400" dirty="0" smtClean="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employee rating – numerical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601200" y="176596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857500" y="2362200"/>
            <a:ext cx="8534018" cy="830997"/>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a:t>
            </a:r>
            <a:r>
              <a:rPr lang="en-IN" sz="2400" b="1" dirty="0">
                <a:latin typeface="Times New Roman" panose="02020603050405020304" pitchFamily="18" charset="0"/>
                <a:cs typeface="Times New Roman" panose="02020603050405020304" pitchFamily="18" charset="0"/>
              </a:rPr>
              <a:t>COUNTIF(U:U,"FEMALE</a:t>
            </a:r>
            <a:r>
              <a:rPr lang="en-IN" sz="2400" b="1" dirty="0" smtClean="0">
                <a:latin typeface="Times New Roman" panose="02020603050405020304" pitchFamily="18" charset="0"/>
                <a:cs typeface="Times New Roman" panose="02020603050405020304" pitchFamily="18" charset="0"/>
              </a:rPr>
              <a:t>")</a:t>
            </a:r>
          </a:p>
          <a:p>
            <a:r>
              <a:rPr lang="en-IN" sz="2400" b="1" dirty="0">
                <a:latin typeface="Times New Roman" panose="02020603050405020304" pitchFamily="18" charset="0"/>
                <a:cs typeface="Times New Roman" panose="02020603050405020304" pitchFamily="18" charset="0"/>
              </a:rPr>
              <a:t>=COUNTIF(U:U</a:t>
            </a:r>
            <a:r>
              <a:rPr lang="en-IN" sz="2400" b="1" dirty="0" smtClean="0">
                <a:latin typeface="Times New Roman" panose="02020603050405020304" pitchFamily="18" charset="0"/>
                <a:cs typeface="Times New Roman" panose="02020603050405020304" pitchFamily="18" charset="0"/>
              </a:rPr>
              <a:t>,"MALE</a:t>
            </a:r>
            <a:r>
              <a:rPr lang="en-IN" sz="2400" b="1" dirty="0">
                <a:latin typeface="Times New Roman" panose="02020603050405020304" pitchFamily="18" charset="0"/>
                <a:cs typeface="Times New Roman" panose="02020603050405020304" pitchFamily="18" charset="0"/>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TotalTime>
  <Words>157</Words>
  <Application>Microsoft Office PowerPoint</Application>
  <PresentationFormat>Widescreen</PresentationFormat>
  <Paragraphs>51</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Employee data analysis is the process of collecting and analyzing employee data to improve business outcome.</vt:lpstr>
      <vt:lpstr>PROJECT OVERVIEW</vt:lpstr>
      <vt:lpstr>WHO ARE THE END USERS?  </vt:lpstr>
      <vt:lpstr>OUR SOLUTION AND ITS VALUE PROPOSITION  conditional formatting – to highlight the missing figures filter – to remove blanks formula – to find the number of male and female Pivot table – for summarizing graph – to visualize data</vt:lpstr>
      <vt:lpstr>Dataset Description  employee – kaggle 9 features employee ID – numerical name – text employee type – full time, part time and contract gender – male and female employee rating – numerical value</vt:lpstr>
      <vt:lpstr>THE "WOW" IN OUR SOLUTION</vt:lpstr>
      <vt:lpstr>PowerPoint Presentation</vt:lpstr>
      <vt:lpstr>RESULTS</vt:lpstr>
      <vt:lpstr>Conclusion  Arriving at conclusion we say that, while comparing the performances of the employees, the number of average employees are higher in number in the entire organization.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Microsoft account</cp:lastModifiedBy>
  <cp:revision>22</cp:revision>
  <dcterms:created xsi:type="dcterms:W3CDTF">2024-03-29T15:07:22Z</dcterms:created>
  <dcterms:modified xsi:type="dcterms:W3CDTF">2024-08-31T15:08:39Z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