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567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680E-97EF-DC07-A323-E47EDEE2A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A6635-1280-A242-11E0-BE69C9A45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2829E-898F-65BF-9B52-1B2CA8E53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6776-1242-430E-A0A3-EED5C8BAB177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2B030-660F-4BC6-6169-BF0250B5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978B8-64E9-654F-78A3-F6C57201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90B0-C197-4021-BCD9-33EF52FE5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40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978C-7059-9BBA-5553-DB2CF43B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E3D88-D493-29F9-2570-F2E4E924D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D3239-D67E-9DE3-0C19-1554E55F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6776-1242-430E-A0A3-EED5C8BAB177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EB632-21F1-0C01-5F22-32E4D272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A0CA1-64C7-D62E-864D-6EEE9146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90B0-C197-4021-BCD9-33EF52FE5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44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F26CDC-2BF1-E6F2-1131-230EA5F1D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B4F5C-B2D3-7E72-0BD9-F9F8B790F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1E805-D94E-0BB2-56D1-A9CDC9777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6776-1242-430E-A0A3-EED5C8BAB177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197E0-22F4-A241-38AA-73D65BE5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70660-7008-6C0E-C7CD-1929CB61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90B0-C197-4021-BCD9-33EF52FE5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03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0F7C-8E03-0938-49CF-63391CB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63656-3661-9AB7-DB0F-FFCA5807C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86C9F-E367-6B96-C066-B778743D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6776-1242-430E-A0A3-EED5C8BAB177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DC314-6A6C-D355-572A-560D1B0C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588B1-99D4-88AA-80F7-0B8A04F5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90B0-C197-4021-BCD9-33EF52FE5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3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03E6-C9AE-28CB-1D02-95B45512D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9B721-500E-B523-0F62-63628DD45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A6889-1678-E5FA-7628-891DC28A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6776-1242-430E-A0A3-EED5C8BAB177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A38E6-BDFF-E04C-4597-F15EDCAC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456B1-95FC-B0E8-6798-E2026938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90B0-C197-4021-BCD9-33EF52FE5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46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0F34-CD05-347B-16F4-7B2792CA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32E5B-B192-0246-5690-2F3833118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6329A-15F6-9C3E-ECC1-AA12B7426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5D4DC-9547-4E34-AEE7-30540479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6776-1242-430E-A0A3-EED5C8BAB177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A6471-63B2-3C9D-C2B3-BF0970E48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89A02-FE3E-9E81-DB4A-DE0EC0BD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90B0-C197-4021-BCD9-33EF52FE5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71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0F79-1D09-1DD3-D529-324F9EE32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21CE9-A655-D0E0-2112-18145E016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F1034-0238-24B9-DA95-82B281C56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57085-F114-A83C-8CCF-71930CE0B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8430D-41B9-32A4-0527-78CDFF40B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450F7-10C4-C8A5-058E-4F99A517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6776-1242-430E-A0A3-EED5C8BAB177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2855E6-726B-5375-DAE8-23638176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D58A0-B089-BF66-726C-628DD59B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90B0-C197-4021-BCD9-33EF52FE5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0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1FFA-7D8E-69CD-1E6F-AB143592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08CA9-27B0-0AB4-5860-7AC27B3A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6776-1242-430E-A0A3-EED5C8BAB177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0A09B-9569-EC4F-3B75-76D65BE4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F87E6-BBB8-CC0D-0AD9-90CD81E3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90B0-C197-4021-BCD9-33EF52FE5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09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2A7D1-78A1-34F6-D768-3966647F4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6776-1242-430E-A0A3-EED5C8BAB177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B0A6E5-84B6-5052-ACAA-96BCE4B0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01D58-CD60-1B56-7AFD-9A2F4DA8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90B0-C197-4021-BCD9-33EF52FE5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5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68ED-F042-83BA-B5BC-392D8BD6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CC769-781D-42D2-B828-6AF1AD1C1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8E7D3-F047-C7B0-3761-8239C0A8F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EECF7-3D60-F9A5-85AF-112CDB464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6776-1242-430E-A0A3-EED5C8BAB177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7BB0A-0B00-306F-98AD-DDCEC01C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EF0AE-2CC8-71F2-0D64-F6D95525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90B0-C197-4021-BCD9-33EF52FE5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84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1142-52DD-EEF0-6B4A-C9DC6C92D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E4239-3756-5B7F-4E80-74B99B5A5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B0734-46C3-A651-890D-50171B8D3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AD6EF-BFB8-B33E-FC27-A2005D4F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6776-1242-430E-A0A3-EED5C8BAB177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6E9A6-355A-C5A7-2465-334B5072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495A0-ECCA-889A-63BA-59415958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90B0-C197-4021-BCD9-33EF52FE5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92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EC487-538F-2A11-D210-D3952B90D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C561A-322B-B010-FBB4-B34B4AC85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5BA36-273D-540B-6F37-395B365F0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E6776-1242-430E-A0A3-EED5C8BAB177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DE5B3-4D1B-357E-66BF-C047D81FC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762A-291F-B308-C434-26EF3E47E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A90B0-C197-4021-BCD9-33EF52FE5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01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93A7-E133-CF19-AB8B-1AE04A24E0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cgdfug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AC407-18A8-2394-7DEB-0BD55A3CD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85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cgdfug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cgdfug</dc:title>
  <dc:creator>mithilesh</dc:creator>
  <cp:lastModifiedBy>mithilesh</cp:lastModifiedBy>
  <cp:revision>1</cp:revision>
  <dcterms:created xsi:type="dcterms:W3CDTF">2022-11-15T05:46:12Z</dcterms:created>
  <dcterms:modified xsi:type="dcterms:W3CDTF">2022-11-15T05:46:20Z</dcterms:modified>
</cp:coreProperties>
</file>