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01189-2D27-4126-BF3D-A94D98F0133C}" v="355" dt="2020-10-04T09:04:03.806"/>
    <p1510:client id="{61A3ECFF-6EA3-4BCF-BA6A-F0D12D5F9598}" v="31" dt="2020-10-04T09:27:44.042"/>
    <p1510:client id="{A160B4EC-31E7-4A47-9854-3435AA2FEDC0}" v="194" dt="2020-10-04T11:13:18.823"/>
    <p1510:client id="{B582E146-F273-4BA5-84B6-97FAC1760B98}" v="580" dt="2020-10-18T07:03:11.799"/>
    <p1510:client id="{C6830B5E-8702-4F5B-9553-4C125D7AF03F}" v="250" dt="2020-10-04T12:20:31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7851B-6C71-439E-BE8A-755BA34DAAD2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AED2A2-CD31-4B34-B96F-C58F280F3610}">
      <dgm:prSet/>
      <dgm:spPr/>
      <dgm:t>
        <a:bodyPr/>
        <a:lstStyle/>
        <a:p>
          <a:r>
            <a:rPr lang="en-US"/>
            <a:t>1. SELENIUM INTEGRATED DEVELOPMENT ENVIRONMENT(IDE). "SHINYA KASATANI "​</a:t>
          </a:r>
        </a:p>
      </dgm:t>
    </dgm:pt>
    <dgm:pt modelId="{6A2550DF-B81E-478A-9D04-40D8007F500A}" type="parTrans" cxnId="{695BC421-B5FD-47E8-AF87-8202D55B081A}">
      <dgm:prSet/>
      <dgm:spPr/>
      <dgm:t>
        <a:bodyPr/>
        <a:lstStyle/>
        <a:p>
          <a:endParaRPr lang="en-US"/>
        </a:p>
      </dgm:t>
    </dgm:pt>
    <dgm:pt modelId="{0EB66319-F24D-46D7-A1FB-4B6B8EC9FF45}" type="sibTrans" cxnId="{695BC421-B5FD-47E8-AF87-8202D55B081A}">
      <dgm:prSet/>
      <dgm:spPr/>
      <dgm:t>
        <a:bodyPr/>
        <a:lstStyle/>
        <a:p>
          <a:endParaRPr lang="en-US"/>
        </a:p>
      </dgm:t>
    </dgm:pt>
    <dgm:pt modelId="{3E836C98-E745-4008-9D3B-19D192DF484D}">
      <dgm:prSet/>
      <dgm:spPr/>
      <dgm:t>
        <a:bodyPr/>
        <a:lstStyle/>
        <a:p>
          <a:r>
            <a:rPr lang="en-US"/>
            <a:t>2. SELENIUM REMOTE CONTROL(RC). " PAUL HAMMANT"​</a:t>
          </a:r>
        </a:p>
      </dgm:t>
    </dgm:pt>
    <dgm:pt modelId="{1FB1B8A2-7D5F-4F04-A935-2CCDAF92FA66}" type="parTrans" cxnId="{8CCF3E36-F054-4256-9D72-2286C2273969}">
      <dgm:prSet/>
      <dgm:spPr/>
      <dgm:t>
        <a:bodyPr/>
        <a:lstStyle/>
        <a:p>
          <a:endParaRPr lang="en-US"/>
        </a:p>
      </dgm:t>
    </dgm:pt>
    <dgm:pt modelId="{5C53342E-060C-4C01-8E4B-B7288AA69E53}" type="sibTrans" cxnId="{8CCF3E36-F054-4256-9D72-2286C2273969}">
      <dgm:prSet/>
      <dgm:spPr/>
      <dgm:t>
        <a:bodyPr/>
        <a:lstStyle/>
        <a:p>
          <a:endParaRPr lang="en-US"/>
        </a:p>
      </dgm:t>
    </dgm:pt>
    <dgm:pt modelId="{12885C06-327E-4238-9ED0-365AD797C80A}">
      <dgm:prSet/>
      <dgm:spPr/>
      <dgm:t>
        <a:bodyPr/>
        <a:lstStyle/>
        <a:p>
          <a:r>
            <a:rPr lang="en-US"/>
            <a:t>3. WEBDRIVER. "SIMON STEWART"​</a:t>
          </a:r>
        </a:p>
      </dgm:t>
    </dgm:pt>
    <dgm:pt modelId="{2C27E2ED-D30B-47A9-B3B9-43206034C4FE}" type="parTrans" cxnId="{EEF4FDB0-0ED1-4665-B456-1ECE977FB3C4}">
      <dgm:prSet/>
      <dgm:spPr/>
      <dgm:t>
        <a:bodyPr/>
        <a:lstStyle/>
        <a:p>
          <a:endParaRPr lang="en-US"/>
        </a:p>
      </dgm:t>
    </dgm:pt>
    <dgm:pt modelId="{EC1040A9-206A-402C-A310-EE771EA94FC1}" type="sibTrans" cxnId="{EEF4FDB0-0ED1-4665-B456-1ECE977FB3C4}">
      <dgm:prSet/>
      <dgm:spPr/>
      <dgm:t>
        <a:bodyPr/>
        <a:lstStyle/>
        <a:p>
          <a:endParaRPr lang="en-US"/>
        </a:p>
      </dgm:t>
    </dgm:pt>
    <dgm:pt modelId="{BADC8C9F-0731-49CE-8F78-543844EABFB5}">
      <dgm:prSet/>
      <dgm:spPr/>
      <dgm:t>
        <a:bodyPr/>
        <a:lstStyle/>
        <a:p>
          <a:r>
            <a:rPr lang="en-US"/>
            <a:t>4. SELENIUM GRID. "PATRICK LIGHTBODY"​</a:t>
          </a:r>
        </a:p>
      </dgm:t>
    </dgm:pt>
    <dgm:pt modelId="{F4C1DB39-CA0A-4E7D-94DC-4C7C1B5D8786}" type="parTrans" cxnId="{6120ED7D-263F-450F-BEEA-ED54D9C0BE82}">
      <dgm:prSet/>
      <dgm:spPr/>
      <dgm:t>
        <a:bodyPr/>
        <a:lstStyle/>
        <a:p>
          <a:endParaRPr lang="en-US"/>
        </a:p>
      </dgm:t>
    </dgm:pt>
    <dgm:pt modelId="{0C262FD1-90FC-4886-AF76-79E7E17A189E}" type="sibTrans" cxnId="{6120ED7D-263F-450F-BEEA-ED54D9C0BE82}">
      <dgm:prSet/>
      <dgm:spPr/>
      <dgm:t>
        <a:bodyPr/>
        <a:lstStyle/>
        <a:p>
          <a:endParaRPr lang="en-US"/>
        </a:p>
      </dgm:t>
    </dgm:pt>
    <dgm:pt modelId="{7D42D9BB-10B7-4428-BF77-482838A4B81A}" type="pres">
      <dgm:prSet presAssocID="{1307851B-6C71-439E-BE8A-755BA34DAAD2}" presName="outerComposite" presStyleCnt="0">
        <dgm:presLayoutVars>
          <dgm:chMax val="5"/>
          <dgm:dir/>
          <dgm:resizeHandles val="exact"/>
        </dgm:presLayoutVars>
      </dgm:prSet>
      <dgm:spPr/>
    </dgm:pt>
    <dgm:pt modelId="{6FE764CA-4D7A-445A-8EA4-BC0F1E304F74}" type="pres">
      <dgm:prSet presAssocID="{1307851B-6C71-439E-BE8A-755BA34DAAD2}" presName="dummyMaxCanvas" presStyleCnt="0">
        <dgm:presLayoutVars/>
      </dgm:prSet>
      <dgm:spPr/>
    </dgm:pt>
    <dgm:pt modelId="{D5713CA2-DAD7-404B-8232-4B5D6BE39855}" type="pres">
      <dgm:prSet presAssocID="{1307851B-6C71-439E-BE8A-755BA34DAAD2}" presName="FourNodes_1" presStyleLbl="node1" presStyleIdx="0" presStyleCnt="4">
        <dgm:presLayoutVars>
          <dgm:bulletEnabled val="1"/>
        </dgm:presLayoutVars>
      </dgm:prSet>
      <dgm:spPr/>
    </dgm:pt>
    <dgm:pt modelId="{2FF14DA3-6203-4A7C-AEEC-5BCA030937CC}" type="pres">
      <dgm:prSet presAssocID="{1307851B-6C71-439E-BE8A-755BA34DAAD2}" presName="FourNodes_2" presStyleLbl="node1" presStyleIdx="1" presStyleCnt="4">
        <dgm:presLayoutVars>
          <dgm:bulletEnabled val="1"/>
        </dgm:presLayoutVars>
      </dgm:prSet>
      <dgm:spPr/>
    </dgm:pt>
    <dgm:pt modelId="{C1D57AF3-C77F-47FA-A475-BF7DE2B97A17}" type="pres">
      <dgm:prSet presAssocID="{1307851B-6C71-439E-BE8A-755BA34DAAD2}" presName="FourNodes_3" presStyleLbl="node1" presStyleIdx="2" presStyleCnt="4">
        <dgm:presLayoutVars>
          <dgm:bulletEnabled val="1"/>
        </dgm:presLayoutVars>
      </dgm:prSet>
      <dgm:spPr/>
    </dgm:pt>
    <dgm:pt modelId="{526EF8AE-28BB-4868-9245-FA1834C9C488}" type="pres">
      <dgm:prSet presAssocID="{1307851B-6C71-439E-BE8A-755BA34DAAD2}" presName="FourNodes_4" presStyleLbl="node1" presStyleIdx="3" presStyleCnt="4">
        <dgm:presLayoutVars>
          <dgm:bulletEnabled val="1"/>
        </dgm:presLayoutVars>
      </dgm:prSet>
      <dgm:spPr/>
    </dgm:pt>
    <dgm:pt modelId="{0E78CE9F-282C-4E2B-9568-F7229C0893FB}" type="pres">
      <dgm:prSet presAssocID="{1307851B-6C71-439E-BE8A-755BA34DAAD2}" presName="FourConn_1-2" presStyleLbl="fgAccFollowNode1" presStyleIdx="0" presStyleCnt="3">
        <dgm:presLayoutVars>
          <dgm:bulletEnabled val="1"/>
        </dgm:presLayoutVars>
      </dgm:prSet>
      <dgm:spPr/>
    </dgm:pt>
    <dgm:pt modelId="{0977928A-09F9-452C-B1E1-DC8DFABD84B8}" type="pres">
      <dgm:prSet presAssocID="{1307851B-6C71-439E-BE8A-755BA34DAAD2}" presName="FourConn_2-3" presStyleLbl="fgAccFollowNode1" presStyleIdx="1" presStyleCnt="3">
        <dgm:presLayoutVars>
          <dgm:bulletEnabled val="1"/>
        </dgm:presLayoutVars>
      </dgm:prSet>
      <dgm:spPr/>
    </dgm:pt>
    <dgm:pt modelId="{2B23BE2B-790E-4B7A-A192-DB4B11BE83FE}" type="pres">
      <dgm:prSet presAssocID="{1307851B-6C71-439E-BE8A-755BA34DAAD2}" presName="FourConn_3-4" presStyleLbl="fgAccFollowNode1" presStyleIdx="2" presStyleCnt="3">
        <dgm:presLayoutVars>
          <dgm:bulletEnabled val="1"/>
        </dgm:presLayoutVars>
      </dgm:prSet>
      <dgm:spPr/>
    </dgm:pt>
    <dgm:pt modelId="{CA5C4F77-6ED9-40FA-89E9-D5884D776576}" type="pres">
      <dgm:prSet presAssocID="{1307851B-6C71-439E-BE8A-755BA34DAAD2}" presName="FourNodes_1_text" presStyleLbl="node1" presStyleIdx="3" presStyleCnt="4">
        <dgm:presLayoutVars>
          <dgm:bulletEnabled val="1"/>
        </dgm:presLayoutVars>
      </dgm:prSet>
      <dgm:spPr/>
    </dgm:pt>
    <dgm:pt modelId="{DEE674E3-9690-4773-9526-354FFD46E390}" type="pres">
      <dgm:prSet presAssocID="{1307851B-6C71-439E-BE8A-755BA34DAAD2}" presName="FourNodes_2_text" presStyleLbl="node1" presStyleIdx="3" presStyleCnt="4">
        <dgm:presLayoutVars>
          <dgm:bulletEnabled val="1"/>
        </dgm:presLayoutVars>
      </dgm:prSet>
      <dgm:spPr/>
    </dgm:pt>
    <dgm:pt modelId="{BE7A247B-51DF-40F8-A59A-40358515A63F}" type="pres">
      <dgm:prSet presAssocID="{1307851B-6C71-439E-BE8A-755BA34DAAD2}" presName="FourNodes_3_text" presStyleLbl="node1" presStyleIdx="3" presStyleCnt="4">
        <dgm:presLayoutVars>
          <dgm:bulletEnabled val="1"/>
        </dgm:presLayoutVars>
      </dgm:prSet>
      <dgm:spPr/>
    </dgm:pt>
    <dgm:pt modelId="{308BD1EA-1FA2-4F4A-BC83-5CA677B1AE9D}" type="pres">
      <dgm:prSet presAssocID="{1307851B-6C71-439E-BE8A-755BA34DAAD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860090D-3F4B-488C-91D0-E92492DBDB7C}" type="presOf" srcId="{3E836C98-E745-4008-9D3B-19D192DF484D}" destId="{2FF14DA3-6203-4A7C-AEEC-5BCA030937CC}" srcOrd="0" destOrd="0" presId="urn:microsoft.com/office/officeart/2005/8/layout/vProcess5"/>
    <dgm:cxn modelId="{695BC421-B5FD-47E8-AF87-8202D55B081A}" srcId="{1307851B-6C71-439E-BE8A-755BA34DAAD2}" destId="{D3AED2A2-CD31-4B34-B96F-C58F280F3610}" srcOrd="0" destOrd="0" parTransId="{6A2550DF-B81E-478A-9D04-40D8007F500A}" sibTransId="{0EB66319-F24D-46D7-A1FB-4B6B8EC9FF45}"/>
    <dgm:cxn modelId="{8CCF3E36-F054-4256-9D72-2286C2273969}" srcId="{1307851B-6C71-439E-BE8A-755BA34DAAD2}" destId="{3E836C98-E745-4008-9D3B-19D192DF484D}" srcOrd="1" destOrd="0" parTransId="{1FB1B8A2-7D5F-4F04-A935-2CCDAF92FA66}" sibTransId="{5C53342E-060C-4C01-8E4B-B7288AA69E53}"/>
    <dgm:cxn modelId="{386E8B3F-2CF3-4D45-8458-F60A9B3B74F6}" type="presOf" srcId="{3E836C98-E745-4008-9D3B-19D192DF484D}" destId="{DEE674E3-9690-4773-9526-354FFD46E390}" srcOrd="1" destOrd="0" presId="urn:microsoft.com/office/officeart/2005/8/layout/vProcess5"/>
    <dgm:cxn modelId="{D012F55E-0BA5-411D-9079-49F90891DD40}" type="presOf" srcId="{1307851B-6C71-439E-BE8A-755BA34DAAD2}" destId="{7D42D9BB-10B7-4428-BF77-482838A4B81A}" srcOrd="0" destOrd="0" presId="urn:microsoft.com/office/officeart/2005/8/layout/vProcess5"/>
    <dgm:cxn modelId="{5502A560-F700-4903-BEBB-D5BCB10BEF64}" type="presOf" srcId="{5C53342E-060C-4C01-8E4B-B7288AA69E53}" destId="{0977928A-09F9-452C-B1E1-DC8DFABD84B8}" srcOrd="0" destOrd="0" presId="urn:microsoft.com/office/officeart/2005/8/layout/vProcess5"/>
    <dgm:cxn modelId="{3805C949-B2C7-4135-BE7D-7E69541C79D3}" type="presOf" srcId="{EC1040A9-206A-402C-A310-EE771EA94FC1}" destId="{2B23BE2B-790E-4B7A-A192-DB4B11BE83FE}" srcOrd="0" destOrd="0" presId="urn:microsoft.com/office/officeart/2005/8/layout/vProcess5"/>
    <dgm:cxn modelId="{6120ED7D-263F-450F-BEEA-ED54D9C0BE82}" srcId="{1307851B-6C71-439E-BE8A-755BA34DAAD2}" destId="{BADC8C9F-0731-49CE-8F78-543844EABFB5}" srcOrd="3" destOrd="0" parTransId="{F4C1DB39-CA0A-4E7D-94DC-4C7C1B5D8786}" sibTransId="{0C262FD1-90FC-4886-AF76-79E7E17A189E}"/>
    <dgm:cxn modelId="{FC789B83-FCCB-48FF-AF83-834DCFA9C819}" type="presOf" srcId="{BADC8C9F-0731-49CE-8F78-543844EABFB5}" destId="{308BD1EA-1FA2-4F4A-BC83-5CA677B1AE9D}" srcOrd="1" destOrd="0" presId="urn:microsoft.com/office/officeart/2005/8/layout/vProcess5"/>
    <dgm:cxn modelId="{25762388-E6BA-4A53-91C3-D899E15CD1BF}" type="presOf" srcId="{12885C06-327E-4238-9ED0-365AD797C80A}" destId="{BE7A247B-51DF-40F8-A59A-40358515A63F}" srcOrd="1" destOrd="0" presId="urn:microsoft.com/office/officeart/2005/8/layout/vProcess5"/>
    <dgm:cxn modelId="{35B80CAA-C565-432E-AF05-08ED8A1E83AD}" type="presOf" srcId="{0EB66319-F24D-46D7-A1FB-4B6B8EC9FF45}" destId="{0E78CE9F-282C-4E2B-9568-F7229C0893FB}" srcOrd="0" destOrd="0" presId="urn:microsoft.com/office/officeart/2005/8/layout/vProcess5"/>
    <dgm:cxn modelId="{EEF4FDB0-0ED1-4665-B456-1ECE977FB3C4}" srcId="{1307851B-6C71-439E-BE8A-755BA34DAAD2}" destId="{12885C06-327E-4238-9ED0-365AD797C80A}" srcOrd="2" destOrd="0" parTransId="{2C27E2ED-D30B-47A9-B3B9-43206034C4FE}" sibTransId="{EC1040A9-206A-402C-A310-EE771EA94FC1}"/>
    <dgm:cxn modelId="{519640C4-4F03-4AC9-85FF-5BDB116AD562}" type="presOf" srcId="{BADC8C9F-0731-49CE-8F78-543844EABFB5}" destId="{526EF8AE-28BB-4868-9245-FA1834C9C488}" srcOrd="0" destOrd="0" presId="urn:microsoft.com/office/officeart/2005/8/layout/vProcess5"/>
    <dgm:cxn modelId="{6C2E80CF-D2D1-4F71-99F9-AA9E0F3F2B92}" type="presOf" srcId="{D3AED2A2-CD31-4B34-B96F-C58F280F3610}" destId="{CA5C4F77-6ED9-40FA-89E9-D5884D776576}" srcOrd="1" destOrd="0" presId="urn:microsoft.com/office/officeart/2005/8/layout/vProcess5"/>
    <dgm:cxn modelId="{A82D9ED1-5BDC-42CD-BAD9-73743F7534CF}" type="presOf" srcId="{12885C06-327E-4238-9ED0-365AD797C80A}" destId="{C1D57AF3-C77F-47FA-A475-BF7DE2B97A17}" srcOrd="0" destOrd="0" presId="urn:microsoft.com/office/officeart/2005/8/layout/vProcess5"/>
    <dgm:cxn modelId="{A9DBECE1-400C-48C0-AFA1-69F7ABACCD8D}" type="presOf" srcId="{D3AED2A2-CD31-4B34-B96F-C58F280F3610}" destId="{D5713CA2-DAD7-404B-8232-4B5D6BE39855}" srcOrd="0" destOrd="0" presId="urn:microsoft.com/office/officeart/2005/8/layout/vProcess5"/>
    <dgm:cxn modelId="{2564078F-13FD-4FFE-A91E-4DDB2052E051}" type="presParOf" srcId="{7D42D9BB-10B7-4428-BF77-482838A4B81A}" destId="{6FE764CA-4D7A-445A-8EA4-BC0F1E304F74}" srcOrd="0" destOrd="0" presId="urn:microsoft.com/office/officeart/2005/8/layout/vProcess5"/>
    <dgm:cxn modelId="{9F50BE49-13DD-407B-8C1E-290DD9647827}" type="presParOf" srcId="{7D42D9BB-10B7-4428-BF77-482838A4B81A}" destId="{D5713CA2-DAD7-404B-8232-4B5D6BE39855}" srcOrd="1" destOrd="0" presId="urn:microsoft.com/office/officeart/2005/8/layout/vProcess5"/>
    <dgm:cxn modelId="{98523A14-B162-4CEE-914E-F2E63C251855}" type="presParOf" srcId="{7D42D9BB-10B7-4428-BF77-482838A4B81A}" destId="{2FF14DA3-6203-4A7C-AEEC-5BCA030937CC}" srcOrd="2" destOrd="0" presId="urn:microsoft.com/office/officeart/2005/8/layout/vProcess5"/>
    <dgm:cxn modelId="{899A1400-0045-4C59-A510-D853CAD85E07}" type="presParOf" srcId="{7D42D9BB-10B7-4428-BF77-482838A4B81A}" destId="{C1D57AF3-C77F-47FA-A475-BF7DE2B97A17}" srcOrd="3" destOrd="0" presId="urn:microsoft.com/office/officeart/2005/8/layout/vProcess5"/>
    <dgm:cxn modelId="{0F9B3397-69D2-4DD7-9236-47516A0E4BC1}" type="presParOf" srcId="{7D42D9BB-10B7-4428-BF77-482838A4B81A}" destId="{526EF8AE-28BB-4868-9245-FA1834C9C488}" srcOrd="4" destOrd="0" presId="urn:microsoft.com/office/officeart/2005/8/layout/vProcess5"/>
    <dgm:cxn modelId="{A2C64CD0-2B36-4E55-B49F-46C2DB68072F}" type="presParOf" srcId="{7D42D9BB-10B7-4428-BF77-482838A4B81A}" destId="{0E78CE9F-282C-4E2B-9568-F7229C0893FB}" srcOrd="5" destOrd="0" presId="urn:microsoft.com/office/officeart/2005/8/layout/vProcess5"/>
    <dgm:cxn modelId="{40827E2F-627A-4028-8DA0-CAEECBA7F456}" type="presParOf" srcId="{7D42D9BB-10B7-4428-BF77-482838A4B81A}" destId="{0977928A-09F9-452C-B1E1-DC8DFABD84B8}" srcOrd="6" destOrd="0" presId="urn:microsoft.com/office/officeart/2005/8/layout/vProcess5"/>
    <dgm:cxn modelId="{5C5D7933-AED4-46D2-ABED-9F306AA462DA}" type="presParOf" srcId="{7D42D9BB-10B7-4428-BF77-482838A4B81A}" destId="{2B23BE2B-790E-4B7A-A192-DB4B11BE83FE}" srcOrd="7" destOrd="0" presId="urn:microsoft.com/office/officeart/2005/8/layout/vProcess5"/>
    <dgm:cxn modelId="{D52A9477-6376-4D2D-AE05-14C551E93250}" type="presParOf" srcId="{7D42D9BB-10B7-4428-BF77-482838A4B81A}" destId="{CA5C4F77-6ED9-40FA-89E9-D5884D776576}" srcOrd="8" destOrd="0" presId="urn:microsoft.com/office/officeart/2005/8/layout/vProcess5"/>
    <dgm:cxn modelId="{C37836EE-C045-4B23-9654-365454CB5546}" type="presParOf" srcId="{7D42D9BB-10B7-4428-BF77-482838A4B81A}" destId="{DEE674E3-9690-4773-9526-354FFD46E390}" srcOrd="9" destOrd="0" presId="urn:microsoft.com/office/officeart/2005/8/layout/vProcess5"/>
    <dgm:cxn modelId="{57B95BCE-8B8B-45E6-B350-CBADA0D5677E}" type="presParOf" srcId="{7D42D9BB-10B7-4428-BF77-482838A4B81A}" destId="{BE7A247B-51DF-40F8-A59A-40358515A63F}" srcOrd="10" destOrd="0" presId="urn:microsoft.com/office/officeart/2005/8/layout/vProcess5"/>
    <dgm:cxn modelId="{E3AE0AEF-D4D6-4BFF-89DC-8621083B54EA}" type="presParOf" srcId="{7D42D9BB-10B7-4428-BF77-482838A4B81A}" destId="{308BD1EA-1FA2-4F4A-BC83-5CA677B1AE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13CA2-DAD7-404B-8232-4B5D6BE39855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SELENIUM INTEGRATED DEVELOPMENT ENVIRONMENT(IDE). "SHINYA KASATANI "​</a:t>
          </a:r>
        </a:p>
      </dsp:txBody>
      <dsp:txXfrm>
        <a:off x="24006" y="24006"/>
        <a:ext cx="7093011" cy="771622"/>
      </dsp:txXfrm>
    </dsp:sp>
    <dsp:sp modelId="{2FF14DA3-6203-4A7C-AEEC-5BCA030937CC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SELENIUM REMOTE CONTROL(RC). " PAUL HAMMANT"​</a:t>
          </a:r>
        </a:p>
      </dsp:txBody>
      <dsp:txXfrm>
        <a:off x="697918" y="992665"/>
        <a:ext cx="6792032" cy="771622"/>
      </dsp:txXfrm>
    </dsp:sp>
    <dsp:sp modelId="{C1D57AF3-C77F-47FA-A475-BF7DE2B97A17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WEBDRIVER. "SIMON STEWART"​</a:t>
          </a:r>
        </a:p>
      </dsp:txBody>
      <dsp:txXfrm>
        <a:off x="1361773" y="1961324"/>
        <a:ext cx="6802091" cy="771622"/>
      </dsp:txXfrm>
    </dsp:sp>
    <dsp:sp modelId="{526EF8AE-28BB-4868-9245-FA1834C9C488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SELENIUM GRID. "PATRICK LIGHTBODY"​</a:t>
          </a:r>
        </a:p>
      </dsp:txBody>
      <dsp:txXfrm>
        <a:off x="2035686" y="2929983"/>
        <a:ext cx="6792032" cy="771622"/>
      </dsp:txXfrm>
    </dsp:sp>
    <dsp:sp modelId="{0E78CE9F-282C-4E2B-9568-F7229C0893FB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33828" y="627765"/>
        <a:ext cx="293020" cy="400903"/>
      </dsp:txXfrm>
    </dsp:sp>
    <dsp:sp modelId="{0977928A-09F9-452C-B1E1-DC8DFABD84B8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7741" y="1596424"/>
        <a:ext cx="293020" cy="400903"/>
      </dsp:txXfrm>
    </dsp:sp>
    <dsp:sp modelId="{2B23BE2B-790E-4B7A-A192-DB4B11BE83FE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71595" y="2565083"/>
        <a:ext cx="293020" cy="4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92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1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5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2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1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92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743C129-0BDB-4F0D-9601-011C6A37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96" y="1977173"/>
            <a:ext cx="4060372" cy="329316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5CDEE-0DC8-4123-B0CC-F97010CFBC72}"/>
              </a:ext>
            </a:extLst>
          </p:cNvPr>
          <p:cNvSpPr txBox="1"/>
          <p:nvPr/>
        </p:nvSpPr>
        <p:spPr>
          <a:xfrm>
            <a:off x="7067910" y="4753155"/>
            <a:ext cx="36345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latin typeface="Rockwell"/>
                <a:cs typeface="Arial"/>
              </a:rPr>
              <a:t>By Mithilesh Singh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B00C7-B0BA-410A-9D63-2573F7BBC842}"/>
              </a:ext>
            </a:extLst>
          </p:cNvPr>
          <p:cNvSpPr txBox="1"/>
          <p:nvPr/>
        </p:nvSpPr>
        <p:spPr>
          <a:xfrm>
            <a:off x="5972535" y="3600271"/>
            <a:ext cx="56618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PMingLiU-ExtB"/>
                <a:ea typeface="PMingLiU-ExtB"/>
              </a:rPr>
              <a:t>Selenium  Intro-01</a:t>
            </a:r>
            <a:endParaRPr lang="en-US" sz="4400" b="1">
              <a:solidFill>
                <a:srgbClr val="FF0000"/>
              </a:solidFill>
              <a:ea typeface="+mn-lt"/>
              <a:cs typeface="+mn-lt"/>
            </a:endParaRPr>
          </a:p>
        </p:txBody>
      </p:sp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id="{6A3B93E2-12D7-4108-A1DA-602AEDF5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771" y="1564167"/>
            <a:ext cx="2238195" cy="19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0268-AA82-4509-95F6-B6647D3A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webDriver differs from Selenium RC?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E4AC-7B0A-4BA1-9253-845051DD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050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WebDriver is a tool for testing web applications </a:t>
            </a:r>
            <a:r>
              <a:rPr lang="en-US" b="1">
                <a:ea typeface="+mn-lt"/>
                <a:cs typeface="+mn-lt"/>
              </a:rPr>
              <a:t>across different browsers</a:t>
            </a:r>
            <a:r>
              <a:rPr lang="en-US">
                <a:ea typeface="+mn-lt"/>
                <a:cs typeface="+mn-lt"/>
              </a:rPr>
              <a:t> using different programming languages.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You are now able to make powerful tests because WebDriver </a:t>
            </a:r>
            <a:r>
              <a:rPr lang="en-US" b="1">
                <a:ea typeface="+mn-lt"/>
                <a:cs typeface="+mn-lt"/>
              </a:rPr>
              <a:t>allows you to use a programming language</a:t>
            </a:r>
            <a:r>
              <a:rPr lang="en-US">
                <a:ea typeface="+mn-lt"/>
                <a:cs typeface="+mn-lt"/>
              </a:rPr>
              <a:t> of your choice in designing your tests.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WebDriver is </a:t>
            </a:r>
            <a:r>
              <a:rPr lang="en-US" b="1">
                <a:ea typeface="+mn-lt"/>
                <a:cs typeface="+mn-lt"/>
              </a:rPr>
              <a:t>faster than Selenium RC</a:t>
            </a:r>
            <a:r>
              <a:rPr lang="en-US">
                <a:ea typeface="+mn-lt"/>
                <a:cs typeface="+mn-lt"/>
              </a:rPr>
              <a:t> because of its simpler architecture.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WebDriver </a:t>
            </a:r>
            <a:r>
              <a:rPr lang="en-US" b="1">
                <a:ea typeface="+mn-lt"/>
                <a:cs typeface="+mn-lt"/>
              </a:rPr>
              <a:t>directly talks to the browser</a:t>
            </a:r>
            <a:r>
              <a:rPr lang="en-US">
                <a:ea typeface="+mn-lt"/>
                <a:cs typeface="+mn-lt"/>
              </a:rPr>
              <a:t> while Selenium RC needs the help of the RC Server in order to do so.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WebDriver's API is more</a:t>
            </a:r>
            <a:r>
              <a:rPr lang="en-US" b="1">
                <a:ea typeface="+mn-lt"/>
                <a:cs typeface="+mn-lt"/>
              </a:rPr>
              <a:t> concise</a:t>
            </a:r>
            <a:r>
              <a:rPr lang="en-US">
                <a:ea typeface="+mn-lt"/>
                <a:cs typeface="+mn-lt"/>
              </a:rPr>
              <a:t> than Selenium RC's.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WebDriver </a:t>
            </a:r>
            <a:r>
              <a:rPr lang="en-US" b="1">
                <a:ea typeface="+mn-lt"/>
                <a:cs typeface="+mn-lt"/>
              </a:rPr>
              <a:t>can support HtmlUnit</a:t>
            </a:r>
            <a:r>
              <a:rPr lang="en-US">
                <a:ea typeface="+mn-lt"/>
                <a:cs typeface="+mn-lt"/>
              </a:rPr>
              <a:t> while Selenium RC cannot.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only drawbacks of WebDriver are: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It </a:t>
            </a:r>
            <a:r>
              <a:rPr lang="en-US" b="1">
                <a:ea typeface="+mn-lt"/>
                <a:cs typeface="+mn-lt"/>
              </a:rPr>
              <a:t>cannot readily support new browsers</a:t>
            </a:r>
            <a:r>
              <a:rPr lang="en-US">
                <a:ea typeface="+mn-lt"/>
                <a:cs typeface="+mn-lt"/>
              </a:rPr>
              <a:t>, but Selenium RC can.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It </a:t>
            </a:r>
            <a:r>
              <a:rPr lang="en-US" b="1">
                <a:ea typeface="+mn-lt"/>
                <a:cs typeface="+mn-lt"/>
              </a:rPr>
              <a:t>does not have a built-in command</a:t>
            </a:r>
            <a:r>
              <a:rPr lang="en-US">
                <a:ea typeface="+mn-lt"/>
                <a:cs typeface="+mn-lt"/>
              </a:rPr>
              <a:t> for automatic generation of test results.</a:t>
            </a:r>
            <a:endParaRPr lang="en-US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D5C23D7-F3ED-4F8D-8BD5-EF8DE019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66" y="5526387"/>
            <a:ext cx="1476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880195D-1647-423E-921F-79F4F626D3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7497" y="1843553"/>
            <a:ext cx="6880072" cy="30100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9ED6C-E0C4-46DD-832B-4EB12CEB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Selenium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212E-4638-47C6-A10D-701F5DE46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337" y="2184036"/>
            <a:ext cx="2888439" cy="38696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Selenium Grid</a:t>
            </a:r>
            <a:r>
              <a:rPr lang="en-US" sz="1600">
                <a:solidFill>
                  <a:srgbClr val="FFFFFF"/>
                </a:solidFill>
              </a:rPr>
              <a:t> allows the execution of WebDriver scripts on remote machines (virtual or real) by routing commands sent by the client to remote browser instances.</a:t>
            </a:r>
          </a:p>
          <a:p>
            <a:r>
              <a:rPr lang="en-US" sz="1600">
                <a:solidFill>
                  <a:srgbClr val="FFFFFF"/>
                </a:solidFill>
              </a:rPr>
              <a:t>Selenium Grid allows us to run tests in parallel on multiple machines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F59B8E5-E1C5-4356-A455-875725F5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825" y="-3863"/>
            <a:ext cx="1276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3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97621-C276-4109-947C-9BF74F90B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598" y="2448342"/>
            <a:ext cx="3147849" cy="3668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300" b="1" cap="none" spc="0">
                <a:solidFill>
                  <a:schemeClr val="tx1">
                    <a:lumMod val="75000"/>
                    <a:lumOff val="25000"/>
                  </a:schemeClr>
                </a:solidFill>
              </a:rPr>
              <a:t>When to use Grid?</a:t>
            </a:r>
            <a:br>
              <a:rPr lang="en-US" sz="2300" cap="none" spc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300" cap="none" spc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300" cap="none" spc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300" cap="none" spc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sz="2300" cap="none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5FE4A-86AA-4E66-A052-F1F4C89A2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616" y="2626840"/>
            <a:ext cx="7245103" cy="3131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cap="all">
                <a:solidFill>
                  <a:schemeClr val="tx1">
                    <a:lumMod val="75000"/>
                    <a:lumOff val="25000"/>
                  </a:schemeClr>
                </a:solidFill>
              </a:rPr>
              <a:t>TO RUN YOUR TESTS AGAINST MULTIPLE BROWSERS, MULTIPLE </a:t>
            </a:r>
            <a:r>
              <a:rPr lang="en-US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VERSIONS OF BROWSER, AND BROWSERS RUNNING ON DIFFERENT OPERATING SYSTEMS.</a:t>
            </a:r>
            <a:br>
              <a:rPr lang="en-US" cap="all" dirty="0"/>
            </a:b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cap="all">
                <a:solidFill>
                  <a:schemeClr val="tx1">
                    <a:lumMod val="75000"/>
                    <a:lumOff val="25000"/>
                  </a:schemeClr>
                </a:solidFill>
              </a:rPr>
              <a:t>TO REDUCE THE TIME IT TAKES FOR THE TEST SUITE TO COMPLETE </a:t>
            </a:r>
            <a:r>
              <a:rPr lang="en-US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TEST PASS.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1978EE-0D34-47B4-BAA2-2B65F0D8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467" y="628740"/>
            <a:ext cx="1376991" cy="11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0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E019FF-0F81-4415-BE83-B7AB5072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346386"/>
            <a:ext cx="11441500" cy="613647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086EDDB-7D1A-4BC9-8B38-966866FB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740" y="5954889"/>
            <a:ext cx="2743200" cy="4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04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AB43A6B-12AE-44E0-A90C-81B2D8F1D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21" b="1179"/>
          <a:stretch/>
        </p:blipFill>
        <p:spPr>
          <a:xfrm>
            <a:off x="95497" y="2362456"/>
            <a:ext cx="3846449" cy="26910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78C2-4CF5-4230-97A9-B8A0BABE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356" y="2500338"/>
            <a:ext cx="7086628" cy="4142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7030A0"/>
                </a:solidFill>
                <a:ea typeface="+mn-lt"/>
                <a:cs typeface="+mn-lt"/>
              </a:rPr>
              <a:t>Selenium is a community which provides automated testing framework, it is used to validate web applications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>
                <a:solidFill>
                  <a:srgbClr val="7030A0"/>
                </a:solidFill>
                <a:ea typeface="+mn-lt"/>
                <a:cs typeface="+mn-lt"/>
              </a:rPr>
              <a:t>across different platforms(different browsers) using supported programming language like java, C#, python etc.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4A979-17B2-4F34-A9D8-3ACD5BAB9A83}"/>
              </a:ext>
            </a:extLst>
          </p:cNvPr>
          <p:cNvSpPr txBox="1"/>
          <p:nvPr/>
        </p:nvSpPr>
        <p:spPr>
          <a:xfrm>
            <a:off x="1029420" y="2366512"/>
            <a:ext cx="31745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Selenium</a:t>
            </a:r>
          </a:p>
        </p:txBody>
      </p:sp>
      <p:pic>
        <p:nvPicPr>
          <p:cNvPr id="4" name="Picture 17" descr="Text&#10;&#10;Description automatically generated">
            <a:extLst>
              <a:ext uri="{FF2B5EF4-FFF2-40B4-BE49-F238E27FC236}">
                <a16:creationId xmlns:a16="http://schemas.microsoft.com/office/drawing/2014/main" id="{A896303A-F747-40B9-B572-13CD8CDF4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319" y="68921"/>
            <a:ext cx="1634346" cy="14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36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51225-70BE-4C9E-B778-943E0898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5" y="240028"/>
            <a:ext cx="944017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/>
              <a:t>Selenium community is collection of tools, here is the list of tools.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C3B45103-1A68-40C8-AE07-4A1EE3AD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576101"/>
              </p:ext>
            </p:extLst>
          </p:nvPr>
        </p:nvGraphicFramePr>
        <p:xfrm>
          <a:off x="980536" y="2238177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7" name="Picture 47">
            <a:extLst>
              <a:ext uri="{FF2B5EF4-FFF2-40B4-BE49-F238E27FC236}">
                <a16:creationId xmlns:a16="http://schemas.microsoft.com/office/drawing/2014/main" id="{9BBF8CD3-3343-4565-9C8F-ECCB51C5E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3817" y="346944"/>
            <a:ext cx="1609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426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76B912-5CA5-4F0E-A800-19D8C3CD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38" y="803063"/>
            <a:ext cx="8753124" cy="5251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A3A20A-C716-4D98-B45E-211E4A6E15F3}"/>
              </a:ext>
            </a:extLst>
          </p:cNvPr>
          <p:cNvSpPr txBox="1"/>
          <p:nvPr/>
        </p:nvSpPr>
        <p:spPr>
          <a:xfrm>
            <a:off x="4221192" y="5932098"/>
            <a:ext cx="39508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7030A0"/>
                </a:solidFill>
                <a:ea typeface="+mn-lt"/>
                <a:cs typeface="+mn-lt"/>
              </a:rPr>
              <a:t>Diagrammatic Representation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D805FC-FB72-4599-AAA7-EB033370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553" y="476340"/>
            <a:ext cx="1609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E2-4FC0-4E8D-8563-139AFF55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51" y="2094309"/>
            <a:ext cx="8898320" cy="560545"/>
          </a:xfrm>
        </p:spPr>
        <p:txBody>
          <a:bodyPr/>
          <a:lstStyle/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/>
                <a:ea typeface="+mj-lt"/>
                <a:cs typeface="+mj-lt"/>
              </a:rPr>
              <a:t>Why selenium is called so?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Consolas"/>
              <a:ea typeface="PMingLiU-ExtB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78B6-5063-4369-A0A0-46CF9118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6794" y="2654855"/>
            <a:ext cx="9113980" cy="2671313"/>
          </a:xfrm>
        </p:spPr>
        <p:txBody>
          <a:bodyPr/>
          <a:lstStyle/>
          <a:p>
            <a:pPr marL="285750" indent="-285750" algn="l">
              <a:buFont typeface="Arial" pitchFamily="18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It is very interesting to discuss, During selenium's development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another automated testing framework was very much popular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named "Mercury Interactive". selenium was getting popular 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other's like mercury losing the market, since selenium is well known antidote for mercury poisoning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18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this name is took by Jason teammate.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2A4D46-0695-4FA6-AD28-F6E8D570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478" y="1477903"/>
            <a:ext cx="1724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5D79102-3280-4892-8DA8-9AF3E0FC01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3648" y="53998"/>
            <a:ext cx="7752110" cy="680480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B0A55-FFA3-4A96-8D75-3F330958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Selenium integrated 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development Environment(IDE):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0CC4-00ED-4F27-BCD5-C7DBD3A21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319" y="2184036"/>
            <a:ext cx="3003457" cy="4185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rgbClr val="FFFFFF"/>
                </a:solidFill>
              </a:rPr>
              <a:t>It is the Firefox plugin, it has recording and play back option.</a:t>
            </a:r>
            <a:br>
              <a:rPr lang="en-US" sz="1500" b="1">
                <a:solidFill>
                  <a:srgbClr val="FFFFFF"/>
                </a:solidFill>
              </a:rPr>
            </a:br>
            <a:br>
              <a:rPr lang="en-US" sz="1500">
                <a:solidFill>
                  <a:srgbClr val="FFFFFF"/>
                </a:solidFill>
              </a:rPr>
            </a:br>
            <a:r>
              <a:rPr lang="en-US" sz="1500" b="1">
                <a:solidFill>
                  <a:srgbClr val="FFFFFF"/>
                </a:solidFill>
              </a:rPr>
              <a:t>Advantages</a:t>
            </a:r>
            <a:r>
              <a:rPr lang="en-US" sz="1500">
                <a:solidFill>
                  <a:srgbClr val="FFFFFF"/>
                </a:solidFill>
              </a:rPr>
              <a:t>:</a:t>
            </a:r>
          </a:p>
          <a:p>
            <a:pPr marL="0"/>
            <a:r>
              <a:rPr lang="en-US" sz="1500">
                <a:solidFill>
                  <a:srgbClr val="FFFFFF"/>
                </a:solidFill>
              </a:rPr>
              <a:t>1.Easy to use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2.People can work without coding knowledge</a:t>
            </a:r>
          </a:p>
          <a:p>
            <a:pPr marL="0"/>
            <a:r>
              <a:rPr lang="en-US" sz="1500">
                <a:solidFill>
                  <a:srgbClr val="FFFFFF"/>
                </a:solidFill>
              </a:rPr>
              <a:t>   </a:t>
            </a:r>
            <a:r>
              <a:rPr lang="en-US" sz="1500" b="1">
                <a:solidFill>
                  <a:srgbClr val="FFFFFF"/>
                </a:solidFill>
              </a:rPr>
              <a:t>Disadvantages</a:t>
            </a:r>
            <a:r>
              <a:rPr lang="en-US" sz="1500">
                <a:solidFill>
                  <a:srgbClr val="FFFFFF"/>
                </a:solidFill>
              </a:rPr>
              <a:t>:</a:t>
            </a:r>
          </a:p>
          <a:p>
            <a:pPr marL="0"/>
            <a:r>
              <a:rPr lang="en-US" sz="1500">
                <a:solidFill>
                  <a:srgbClr val="FFFFFF"/>
                </a:solidFill>
              </a:rPr>
              <a:t>1.only available for Firefox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2.Test execution is very compare to wend river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3.to add some extra steps needs to do recording from the scratch again.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2B997C7-5666-4072-9A19-9B311DC2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818" y="54545"/>
            <a:ext cx="1249573" cy="9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CC0-C145-4F4A-BD60-0D2A803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650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Selenium RC: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F2A5-DE8D-4FB1-82C1-59D55EBF4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782" y="1829951"/>
            <a:ext cx="4869898" cy="402220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Advantage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1. Faster execution than selenium IDE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Supports different browsers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Helpful for data driven testing 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Disadvantage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1. Installation is more complicated than IDE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Slower execution than WebDriver.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need selenium RC server.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 must have knowledge of programming language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A690E9-C856-4EC7-A902-DA0DA838FF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5792" y="216974"/>
            <a:ext cx="5734049" cy="6644314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46D8F8-C548-4E7F-8AFA-11EED9A02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384" y="-2965"/>
            <a:ext cx="1263950" cy="9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C607-81BE-4F2A-98E3-5C9AA406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33" y="642594"/>
            <a:ext cx="10101532" cy="1371600"/>
          </a:xfrm>
        </p:spPr>
        <p:txBody>
          <a:bodyPr/>
          <a:lstStyle/>
          <a:p>
            <a:pPr algn="just"/>
            <a:r>
              <a:rPr lang="en-US" sz="4400"/>
              <a:t>How does the Selenium RC work?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B0CD-D624-4869-A021-16E416D0C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820" y="1643044"/>
            <a:ext cx="5401860" cy="465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The working of the Selenium RC is based on its components. Each of the components has a role to play in running the test scripts.</a:t>
            </a:r>
            <a:br>
              <a:rPr lang="en-US" dirty="0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1. Selenium Server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2. Client Libraries</a:t>
            </a:r>
          </a:p>
          <a:p>
            <a:pPr algn="just"/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Selenium Server </a:t>
            </a:r>
            <a:r>
              <a:rPr lang="en-US">
                <a:ea typeface="+mn-lt"/>
                <a:cs typeface="+mn-lt"/>
              </a:rPr>
              <a:t>which launches and kills browsers, interprets and runs the Selenese commands passed from the test program, and acts as an </a:t>
            </a:r>
            <a:r>
              <a:rPr lang="en-US" i="1">
                <a:ea typeface="+mn-lt"/>
                <a:cs typeface="+mn-lt"/>
              </a:rPr>
              <a:t>HTTP proxy</a:t>
            </a:r>
            <a:r>
              <a:rPr lang="en-US">
                <a:ea typeface="+mn-lt"/>
                <a:cs typeface="+mn-lt"/>
              </a:rPr>
              <a:t>, intercepting and verifying HTTP messages passed between the browser and the AUT.</a:t>
            </a:r>
          </a:p>
          <a:p>
            <a:pPr algn="just"/>
            <a:r>
              <a:rPr lang="en-US" b="1">
                <a:ea typeface="+mn-lt"/>
                <a:cs typeface="+mn-lt"/>
              </a:rPr>
              <a:t>Client libraries </a:t>
            </a:r>
            <a:r>
              <a:rPr lang="en-US">
                <a:ea typeface="+mn-lt"/>
                <a:cs typeface="+mn-lt"/>
              </a:rPr>
              <a:t>which provide the interface between each programming language and the Selenium RC Server.</a:t>
            </a:r>
          </a:p>
          <a:p>
            <a:pPr algn="just"/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46D143-7A02-4520-B5C9-DC7FE4C2EA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1692" y="1643045"/>
            <a:ext cx="5869078" cy="4654813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B254CEB-1C76-441E-A83D-9AEEFB4E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775" y="235519"/>
            <a:ext cx="1476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0E77B88-4D59-4368-91D4-A87B564FC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7175" y="643468"/>
            <a:ext cx="6440716" cy="54102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0A59-29BC-49EC-887B-31C89478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D65E-F83D-4B13-9D29-FBD97DEDE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337" y="2184036"/>
            <a:ext cx="2888439" cy="386963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selenium web drive is an open source collection of API which helps to automate web applications with direct browser interaction at OS level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 It mainly supports browsers like 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Firefox, 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Chrome, 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Safari and 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Internet Explorer.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Language supports: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java, .Net, php, Python, perl, Ruby</a:t>
            </a:r>
          </a:p>
          <a:p>
            <a:pPr>
              <a:lnSpc>
                <a:spcPct val="90000"/>
              </a:lnSpc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E671F5F-BF5B-4F68-BEA7-0FE8BF33F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246" y="-4223"/>
            <a:ext cx="1291625" cy="10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2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Savon</vt:lpstr>
      <vt:lpstr>PowerPoint Presentation</vt:lpstr>
      <vt:lpstr>PowerPoint Presentation</vt:lpstr>
      <vt:lpstr>Selenium community is collection of tools, here is the list of tools.</vt:lpstr>
      <vt:lpstr>PowerPoint Presentation</vt:lpstr>
      <vt:lpstr>Why selenium is called so?</vt:lpstr>
      <vt:lpstr>Selenium integrated  development Environment(IDE): </vt:lpstr>
      <vt:lpstr>Selenium RC:</vt:lpstr>
      <vt:lpstr>How does the Selenium RC work? </vt:lpstr>
      <vt:lpstr>Selenium WebDriver</vt:lpstr>
      <vt:lpstr>How webDriver differs from Selenium RC?</vt:lpstr>
      <vt:lpstr>Selenium grid</vt:lpstr>
      <vt:lpstr>When to use Grid?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757</cp:revision>
  <dcterms:created xsi:type="dcterms:W3CDTF">2013-07-15T20:26:40Z</dcterms:created>
  <dcterms:modified xsi:type="dcterms:W3CDTF">2020-10-28T04:29:41Z</dcterms:modified>
</cp:coreProperties>
</file>