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0" r:id="rId4"/>
    <p:sldId id="261" r:id="rId5"/>
    <p:sldId id="262" r:id="rId6"/>
    <p:sldId id="263" r:id="rId7"/>
    <p:sldId id="264" r:id="rId8"/>
    <p:sldId id="265" r:id="rId9"/>
    <p:sldId id="266" r:id="rId10"/>
    <p:sldId id="269" r:id="rId11"/>
    <p:sldId id="267"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C1DE"/>
    <a:srgbClr val="DE7A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0728A-4AC3-421B-A747-A32ACA3AE411}" v="1396" dt="2021-07-31T20:48:33.838"/>
    <p1510:client id="{73F9FDA9-29F2-4152-8352-0BC508C79C96}" v="869" dt="2021-08-08T05:06:39.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singh" userId="db92a13bff72a7ba" providerId="Windows Live" clId="Web-{1940728A-4AC3-421B-A747-A32ACA3AE411}"/>
    <pc:docChg chg="addSld delSld modSld addMainMaster delMainMaster">
      <pc:chgData name="singh singh" userId="db92a13bff72a7ba" providerId="Windows Live" clId="Web-{1940728A-4AC3-421B-A747-A32ACA3AE411}" dt="2021-07-31T20:48:33.838" v="922" actId="14100"/>
      <pc:docMkLst>
        <pc:docMk/>
      </pc:docMkLst>
      <pc:sldChg chg="addSp delSp modSp mod setBg modClrScheme delDesignElem chgLayout">
        <pc:chgData name="singh singh" userId="db92a13bff72a7ba" providerId="Windows Live" clId="Web-{1940728A-4AC3-421B-A747-A32ACA3AE411}" dt="2021-07-31T17:26:57.539" v="436" actId="1076"/>
        <pc:sldMkLst>
          <pc:docMk/>
          <pc:sldMk cId="109857222" sldId="256"/>
        </pc:sldMkLst>
        <pc:spChg chg="del mod">
          <ac:chgData name="singh singh" userId="db92a13bff72a7ba" providerId="Windows Live" clId="Web-{1940728A-4AC3-421B-A747-A32ACA3AE411}" dt="2021-07-31T14:26:47.213" v="23"/>
          <ac:spMkLst>
            <pc:docMk/>
            <pc:sldMk cId="109857222" sldId="256"/>
            <ac:spMk id="2" creationId="{00000000-0000-0000-0000-000000000000}"/>
          </ac:spMkLst>
        </pc:spChg>
        <pc:spChg chg="del">
          <ac:chgData name="singh singh" userId="db92a13bff72a7ba" providerId="Windows Live" clId="Web-{1940728A-4AC3-421B-A747-A32ACA3AE411}" dt="2021-07-31T14:18:59.563" v="1"/>
          <ac:spMkLst>
            <pc:docMk/>
            <pc:sldMk cId="109857222" sldId="256"/>
            <ac:spMk id="3" creationId="{00000000-0000-0000-0000-000000000000}"/>
          </ac:spMkLst>
        </pc:spChg>
        <pc:spChg chg="add mod">
          <ac:chgData name="singh singh" userId="db92a13bff72a7ba" providerId="Windows Live" clId="Web-{1940728A-4AC3-421B-A747-A32ACA3AE411}" dt="2021-07-31T14:31:15.338" v="50" actId="20577"/>
          <ac:spMkLst>
            <pc:docMk/>
            <pc:sldMk cId="109857222" sldId="256"/>
            <ac:spMk id="6" creationId="{2F76F950-0692-47E9-AE99-53ADF2480173}"/>
          </ac:spMkLst>
        </pc:spChg>
        <pc:spChg chg="add del">
          <ac:chgData name="singh singh" userId="db92a13bff72a7ba" providerId="Windows Live" clId="Web-{1940728A-4AC3-421B-A747-A32ACA3AE411}" dt="2021-07-31T16:55:37.060" v="221"/>
          <ac:spMkLst>
            <pc:docMk/>
            <pc:sldMk cId="109857222" sldId="256"/>
            <ac:spMk id="10" creationId="{5D1D4658-32CD-4903-BDA6-7B54EEA4ED6F}"/>
          </ac:spMkLst>
        </pc:spChg>
        <pc:spChg chg="add del">
          <ac:chgData name="singh singh" userId="db92a13bff72a7ba" providerId="Windows Live" clId="Web-{1940728A-4AC3-421B-A747-A32ACA3AE411}" dt="2021-07-31T16:55:37.060" v="221"/>
          <ac:spMkLst>
            <pc:docMk/>
            <pc:sldMk cId="109857222" sldId="256"/>
            <ac:spMk id="12" creationId="{7A29A97C-0C3C-4F06-9CA4-68DFD1CE4039}"/>
          </ac:spMkLst>
        </pc:spChg>
        <pc:spChg chg="add del">
          <ac:chgData name="singh singh" userId="db92a13bff72a7ba" providerId="Windows Live" clId="Web-{1940728A-4AC3-421B-A747-A32ACA3AE411}" dt="2021-07-31T16:55:37.060" v="221"/>
          <ac:spMkLst>
            <pc:docMk/>
            <pc:sldMk cId="109857222" sldId="256"/>
            <ac:spMk id="14" creationId="{801292C1-8B12-4AF2-9B59-8851A132E5E2}"/>
          </ac:spMkLst>
        </pc:spChg>
        <pc:picChg chg="add del mod">
          <ac:chgData name="singh singh" userId="db92a13bff72a7ba" providerId="Windows Live" clId="Web-{1940728A-4AC3-421B-A747-A32ACA3AE411}" dt="2021-07-31T16:43:28.294" v="148"/>
          <ac:picMkLst>
            <pc:docMk/>
            <pc:sldMk cId="109857222" sldId="256"/>
            <ac:picMk id="2" creationId="{5F5DC310-1E42-404C-A956-EE9E8DE85DA7}"/>
          </ac:picMkLst>
        </pc:picChg>
        <pc:picChg chg="add del mod">
          <ac:chgData name="singh singh" userId="db92a13bff72a7ba" providerId="Windows Live" clId="Web-{1940728A-4AC3-421B-A747-A32ACA3AE411}" dt="2021-07-31T16:44:55.687" v="159"/>
          <ac:picMkLst>
            <pc:docMk/>
            <pc:sldMk cId="109857222" sldId="256"/>
            <ac:picMk id="3" creationId="{878DA2E0-DE43-4855-BF3D-7D4FA76FE88D}"/>
          </ac:picMkLst>
        </pc:picChg>
        <pc:picChg chg="add del mod ord">
          <ac:chgData name="singh singh" userId="db92a13bff72a7ba" providerId="Windows Live" clId="Web-{1940728A-4AC3-421B-A747-A32ACA3AE411}" dt="2021-07-31T16:43:13.622" v="144"/>
          <ac:picMkLst>
            <pc:docMk/>
            <pc:sldMk cId="109857222" sldId="256"/>
            <ac:picMk id="4" creationId="{4D4382C3-D2CD-48C9-837D-8865E7735196}"/>
          </ac:picMkLst>
        </pc:picChg>
        <pc:picChg chg="add mod">
          <ac:chgData name="singh singh" userId="db92a13bff72a7ba" providerId="Windows Live" clId="Web-{1940728A-4AC3-421B-A747-A32ACA3AE411}" dt="2021-07-31T17:04:35.572" v="278" actId="1076"/>
          <ac:picMkLst>
            <pc:docMk/>
            <pc:sldMk cId="109857222" sldId="256"/>
            <ac:picMk id="5" creationId="{A786E264-4AD3-40DC-89E5-50300B9A48D4}"/>
          </ac:picMkLst>
        </pc:picChg>
        <pc:picChg chg="add del mod">
          <ac:chgData name="singh singh" userId="db92a13bff72a7ba" providerId="Windows Live" clId="Web-{1940728A-4AC3-421B-A747-A32ACA3AE411}" dt="2021-07-31T16:58:48.221" v="246"/>
          <ac:picMkLst>
            <pc:docMk/>
            <pc:sldMk cId="109857222" sldId="256"/>
            <ac:picMk id="7" creationId="{5F6B3ABA-5CB6-4D63-AAB6-C8EB4B2E54A1}"/>
          </ac:picMkLst>
        </pc:picChg>
        <pc:picChg chg="add del mod">
          <ac:chgData name="singh singh" userId="db92a13bff72a7ba" providerId="Windows Live" clId="Web-{1940728A-4AC3-421B-A747-A32ACA3AE411}" dt="2021-07-31T16:48:57.489" v="172"/>
          <ac:picMkLst>
            <pc:docMk/>
            <pc:sldMk cId="109857222" sldId="256"/>
            <ac:picMk id="8" creationId="{96D0E367-B894-426C-BD8A-64AE1DD3E634}"/>
          </ac:picMkLst>
        </pc:picChg>
        <pc:picChg chg="add del mod">
          <ac:chgData name="singh singh" userId="db92a13bff72a7ba" providerId="Windows Live" clId="Web-{1940728A-4AC3-421B-A747-A32ACA3AE411}" dt="2021-07-31T16:59:19.331" v="251"/>
          <ac:picMkLst>
            <pc:docMk/>
            <pc:sldMk cId="109857222" sldId="256"/>
            <ac:picMk id="9" creationId="{6680C9BC-2418-46FD-841A-C5C3E04C0D7E}"/>
          </ac:picMkLst>
        </pc:picChg>
        <pc:picChg chg="add del mod">
          <ac:chgData name="singh singh" userId="db92a13bff72a7ba" providerId="Windows Live" clId="Web-{1940728A-4AC3-421B-A747-A32ACA3AE411}" dt="2021-07-31T16:50:38.491" v="185"/>
          <ac:picMkLst>
            <pc:docMk/>
            <pc:sldMk cId="109857222" sldId="256"/>
            <ac:picMk id="11" creationId="{9BFF7430-EC55-466B-8B96-234632E536C3}"/>
          </ac:picMkLst>
        </pc:picChg>
        <pc:picChg chg="add del mod">
          <ac:chgData name="singh singh" userId="db92a13bff72a7ba" providerId="Windows Live" clId="Web-{1940728A-4AC3-421B-A747-A32ACA3AE411}" dt="2021-07-31T16:52:15.790" v="190"/>
          <ac:picMkLst>
            <pc:docMk/>
            <pc:sldMk cId="109857222" sldId="256"/>
            <ac:picMk id="13" creationId="{3D5B33A1-D3B9-40F8-82A6-26B0F5DE14A1}"/>
          </ac:picMkLst>
        </pc:picChg>
        <pc:picChg chg="add del mod">
          <ac:chgData name="singh singh" userId="db92a13bff72a7ba" providerId="Windows Live" clId="Web-{1940728A-4AC3-421B-A747-A32ACA3AE411}" dt="2021-07-31T17:02:15.444" v="256"/>
          <ac:picMkLst>
            <pc:docMk/>
            <pc:sldMk cId="109857222" sldId="256"/>
            <ac:picMk id="15" creationId="{5473DC9D-B112-49B0-A753-0B8966A7DE47}"/>
          </ac:picMkLst>
        </pc:picChg>
        <pc:picChg chg="add mod">
          <ac:chgData name="singh singh" userId="db92a13bff72a7ba" providerId="Windows Live" clId="Web-{1940728A-4AC3-421B-A747-A32ACA3AE411}" dt="2021-07-31T17:26:44.179" v="432" actId="688"/>
          <ac:picMkLst>
            <pc:docMk/>
            <pc:sldMk cId="109857222" sldId="256"/>
            <ac:picMk id="16" creationId="{8D097689-2AA8-4156-8FB8-B15145F00DC6}"/>
          </ac:picMkLst>
        </pc:picChg>
        <pc:picChg chg="add mod">
          <ac:chgData name="singh singh" userId="db92a13bff72a7ba" providerId="Windows Live" clId="Web-{1940728A-4AC3-421B-A747-A32ACA3AE411}" dt="2021-07-31T17:26:57.539" v="436" actId="1076"/>
          <ac:picMkLst>
            <pc:docMk/>
            <pc:sldMk cId="109857222" sldId="256"/>
            <ac:picMk id="17" creationId="{AF166BED-0DF7-4842-BCD6-BFD452A5C023}"/>
          </ac:picMkLst>
        </pc:picChg>
        <pc:picChg chg="add mod">
          <ac:chgData name="singh singh" userId="db92a13bff72a7ba" providerId="Windows Live" clId="Web-{1940728A-4AC3-421B-A747-A32ACA3AE411}" dt="2021-07-31T17:04:03.024" v="277" actId="1076"/>
          <ac:picMkLst>
            <pc:docMk/>
            <pc:sldMk cId="109857222" sldId="256"/>
            <ac:picMk id="18" creationId="{C069F6E7-46BD-4EA4-993B-E3A320BFAA39}"/>
          </ac:picMkLst>
        </pc:picChg>
        <pc:picChg chg="add del mod">
          <ac:chgData name="singh singh" userId="db92a13bff72a7ba" providerId="Windows Live" clId="Web-{1940728A-4AC3-421B-A747-A32ACA3AE411}" dt="2021-07-31T17:05:00.244" v="280"/>
          <ac:picMkLst>
            <pc:docMk/>
            <pc:sldMk cId="109857222" sldId="256"/>
            <ac:picMk id="19" creationId="{3856C559-8214-47F0-9BD5-A6A782A54487}"/>
          </ac:picMkLst>
        </pc:picChg>
        <pc:picChg chg="add mod">
          <ac:chgData name="singh singh" userId="db92a13bff72a7ba" providerId="Windows Live" clId="Web-{1940728A-4AC3-421B-A747-A32ACA3AE411}" dt="2021-07-31T17:05:21.714" v="284" actId="1076"/>
          <ac:picMkLst>
            <pc:docMk/>
            <pc:sldMk cId="109857222" sldId="256"/>
            <ac:picMk id="20" creationId="{D296422B-260C-48B1-9502-BCF4940A70B7}"/>
          </ac:picMkLst>
        </pc:picChg>
      </pc:sldChg>
      <pc:sldChg chg="addSp delSp modSp new del mod setBg modClrScheme delDesignElem chgLayout">
        <pc:chgData name="singh singh" userId="db92a13bff72a7ba" providerId="Windows Live" clId="Web-{1940728A-4AC3-421B-A747-A32ACA3AE411}" dt="2021-07-31T17:27:15.102" v="437"/>
        <pc:sldMkLst>
          <pc:docMk/>
          <pc:sldMk cId="3393469714" sldId="257"/>
        </pc:sldMkLst>
        <pc:spChg chg="del">
          <ac:chgData name="singh singh" userId="db92a13bff72a7ba" providerId="Windows Live" clId="Web-{1940728A-4AC3-421B-A747-A32ACA3AE411}" dt="2021-07-31T14:34:10.957" v="57"/>
          <ac:spMkLst>
            <pc:docMk/>
            <pc:sldMk cId="3393469714" sldId="257"/>
            <ac:spMk id="2" creationId="{62D94813-183A-47E7-8D17-F138AC2CE260}"/>
          </ac:spMkLst>
        </pc:spChg>
        <pc:spChg chg="del">
          <ac:chgData name="singh singh" userId="db92a13bff72a7ba" providerId="Windows Live" clId="Web-{1940728A-4AC3-421B-A747-A32ACA3AE411}" dt="2021-07-31T14:34:13.707" v="58"/>
          <ac:spMkLst>
            <pc:docMk/>
            <pc:sldMk cId="3393469714" sldId="257"/>
            <ac:spMk id="3" creationId="{DA3909AD-8AA0-4429-83B0-96172A617D89}"/>
          </ac:spMkLst>
        </pc:spChg>
        <pc:spChg chg="add del">
          <ac:chgData name="singh singh" userId="db92a13bff72a7ba" providerId="Windows Live" clId="Web-{1940728A-4AC3-421B-A747-A32ACA3AE411}" dt="2021-07-31T14:59:11.352" v="94"/>
          <ac:spMkLst>
            <pc:docMk/>
            <pc:sldMk cId="3393469714" sldId="257"/>
            <ac:spMk id="7" creationId="{C7F55EAC-550A-4BDD-9099-3F20B8FA0EBC}"/>
          </ac:spMkLst>
        </pc:spChg>
        <pc:spChg chg="add del">
          <ac:chgData name="singh singh" userId="db92a13bff72a7ba" providerId="Windows Live" clId="Web-{1940728A-4AC3-421B-A747-A32ACA3AE411}" dt="2021-07-31T14:59:11.352" v="94"/>
          <ac:spMkLst>
            <pc:docMk/>
            <pc:sldMk cId="3393469714" sldId="257"/>
            <ac:spMk id="8" creationId="{DC4F5A5F-493F-49AE-89B6-D5AF5EBC8B0E}"/>
          </ac:spMkLst>
        </pc:spChg>
        <pc:spChg chg="add del">
          <ac:chgData name="singh singh" userId="db92a13bff72a7ba" providerId="Windows Live" clId="Web-{1940728A-4AC3-421B-A747-A32ACA3AE411}" dt="2021-07-31T14:36:36.152" v="68"/>
          <ac:spMkLst>
            <pc:docMk/>
            <pc:sldMk cId="3393469714" sldId="257"/>
            <ac:spMk id="10" creationId="{40A244AA-0CA0-4C3E-9031-DD26FF962448}"/>
          </ac:spMkLst>
        </pc:spChg>
        <pc:spChg chg="add del">
          <ac:chgData name="singh singh" userId="db92a13bff72a7ba" providerId="Windows Live" clId="Web-{1940728A-4AC3-421B-A747-A32ACA3AE411}" dt="2021-07-31T14:58:28.334" v="85"/>
          <ac:spMkLst>
            <pc:docMk/>
            <pc:sldMk cId="3393469714" sldId="257"/>
            <ac:spMk id="11" creationId="{7BDAC5B6-20CE-447F-8BA1-F2274AC7AE5B}"/>
          </ac:spMkLst>
        </pc:spChg>
        <pc:spChg chg="add del">
          <ac:chgData name="singh singh" userId="db92a13bff72a7ba" providerId="Windows Live" clId="Web-{1940728A-4AC3-421B-A747-A32ACA3AE411}" dt="2021-07-31T14:58:23.662" v="83"/>
          <ac:spMkLst>
            <pc:docMk/>
            <pc:sldMk cId="3393469714" sldId="257"/>
            <ac:spMk id="13" creationId="{D153EDB2-4AAD-43F4-AE78-4D326C813369}"/>
          </ac:spMkLst>
        </pc:spChg>
        <pc:spChg chg="add del">
          <ac:chgData name="singh singh" userId="db92a13bff72a7ba" providerId="Windows Live" clId="Web-{1940728A-4AC3-421B-A747-A32ACA3AE411}" dt="2021-07-31T14:58:28.334" v="85"/>
          <ac:spMkLst>
            <pc:docMk/>
            <pc:sldMk cId="3393469714" sldId="257"/>
            <ac:spMk id="17" creationId="{D1D22B31-BF8F-446B-9009-8A251FB177CB}"/>
          </ac:spMkLst>
        </pc:spChg>
        <pc:spChg chg="add del">
          <ac:chgData name="singh singh" userId="db92a13bff72a7ba" providerId="Windows Live" clId="Web-{1940728A-4AC3-421B-A747-A32ACA3AE411}" dt="2021-07-31T14:58:45.913" v="87"/>
          <ac:spMkLst>
            <pc:docMk/>
            <pc:sldMk cId="3393469714" sldId="257"/>
            <ac:spMk id="18" creationId="{22F15A2D-2324-487D-A02A-BF46C5C580EB}"/>
          </ac:spMkLst>
        </pc:spChg>
        <pc:spChg chg="add del">
          <ac:chgData name="singh singh" userId="db92a13bff72a7ba" providerId="Windows Live" clId="Web-{1940728A-4AC3-421B-A747-A32ACA3AE411}" dt="2021-07-31T14:58:45.913" v="87"/>
          <ac:spMkLst>
            <pc:docMk/>
            <pc:sldMk cId="3393469714" sldId="257"/>
            <ac:spMk id="19" creationId="{17A7F34E-D418-47E2-9F86-2C45BBC31210}"/>
          </ac:spMkLst>
        </pc:spChg>
        <pc:spChg chg="add del">
          <ac:chgData name="singh singh" userId="db92a13bff72a7ba" providerId="Windows Live" clId="Web-{1940728A-4AC3-421B-A747-A32ACA3AE411}" dt="2021-07-31T14:58:45.913" v="87"/>
          <ac:spMkLst>
            <pc:docMk/>
            <pc:sldMk cId="3393469714" sldId="257"/>
            <ac:spMk id="20" creationId="{2AEAFA59-923A-4F54-8B49-44C970BCC323}"/>
          </ac:spMkLst>
        </pc:spChg>
        <pc:spChg chg="add del">
          <ac:chgData name="singh singh" userId="db92a13bff72a7ba" providerId="Windows Live" clId="Web-{1940728A-4AC3-421B-A747-A32ACA3AE411}" dt="2021-07-31T14:58:56.336" v="89"/>
          <ac:spMkLst>
            <pc:docMk/>
            <pc:sldMk cId="3393469714" sldId="257"/>
            <ac:spMk id="21" creationId="{C6B298B9-AA3F-4E48-9ADE-DD1A49F40A94}"/>
          </ac:spMkLst>
        </pc:spChg>
        <pc:spChg chg="add del">
          <ac:chgData name="singh singh" userId="db92a13bff72a7ba" providerId="Windows Live" clId="Web-{1940728A-4AC3-421B-A747-A32ACA3AE411}" dt="2021-07-31T14:58:56.336" v="89"/>
          <ac:spMkLst>
            <pc:docMk/>
            <pc:sldMk cId="3393469714" sldId="257"/>
            <ac:spMk id="22" creationId="{78A6362C-DAA2-46F0-8F9D-238EA1E6FD27}"/>
          </ac:spMkLst>
        </pc:spChg>
        <pc:spChg chg="add del">
          <ac:chgData name="singh singh" userId="db92a13bff72a7ba" providerId="Windows Live" clId="Web-{1940728A-4AC3-421B-A747-A32ACA3AE411}" dt="2021-07-31T14:59:07.649" v="91"/>
          <ac:spMkLst>
            <pc:docMk/>
            <pc:sldMk cId="3393469714" sldId="257"/>
            <ac:spMk id="23" creationId="{40A244AA-0CA0-4C3E-9031-DD26FF962448}"/>
          </ac:spMkLst>
        </pc:spChg>
        <pc:spChg chg="add del">
          <ac:chgData name="singh singh" userId="db92a13bff72a7ba" providerId="Windows Live" clId="Web-{1940728A-4AC3-421B-A747-A32ACA3AE411}" dt="2021-07-31T14:59:11.352" v="93"/>
          <ac:spMkLst>
            <pc:docMk/>
            <pc:sldMk cId="3393469714" sldId="257"/>
            <ac:spMk id="27" creationId="{8950AD4C-6AF3-49F8-94E1-DBCAFB39478B}"/>
          </ac:spMkLst>
        </pc:spChg>
        <pc:spChg chg="add del">
          <ac:chgData name="singh singh" userId="db92a13bff72a7ba" providerId="Windows Live" clId="Web-{1940728A-4AC3-421B-A747-A32ACA3AE411}" dt="2021-07-31T14:59:11.352" v="93"/>
          <ac:spMkLst>
            <pc:docMk/>
            <pc:sldMk cId="3393469714" sldId="257"/>
            <ac:spMk id="28" creationId="{072DC3EE-C469-49E0-A83D-CA3BE525C59A}"/>
          </ac:spMkLst>
        </pc:spChg>
        <pc:spChg chg="add del">
          <ac:chgData name="singh singh" userId="db92a13bff72a7ba" providerId="Windows Live" clId="Web-{1940728A-4AC3-421B-A747-A32ACA3AE411}" dt="2021-07-31T14:59:11.352" v="93"/>
          <ac:spMkLst>
            <pc:docMk/>
            <pc:sldMk cId="3393469714" sldId="257"/>
            <ac:spMk id="29" creationId="{8DBEAE55-3EA1-41D7-A212-5F7D8986C1F2}"/>
          </ac:spMkLst>
        </pc:spChg>
        <pc:spChg chg="add del">
          <ac:chgData name="singh singh" userId="db92a13bff72a7ba" providerId="Windows Live" clId="Web-{1940728A-4AC3-421B-A747-A32ACA3AE411}" dt="2021-07-31T14:59:11.352" v="93"/>
          <ac:spMkLst>
            <pc:docMk/>
            <pc:sldMk cId="3393469714" sldId="257"/>
            <ac:spMk id="30" creationId="{CFC5F0E7-644F-4101-BE72-12825CF537E7}"/>
          </ac:spMkLst>
        </pc:spChg>
        <pc:spChg chg="add del">
          <ac:chgData name="singh singh" userId="db92a13bff72a7ba" providerId="Windows Live" clId="Web-{1940728A-4AC3-421B-A747-A32ACA3AE411}" dt="2021-07-31T15:17:13.364" v="109"/>
          <ac:spMkLst>
            <pc:docMk/>
            <pc:sldMk cId="3393469714" sldId="257"/>
            <ac:spMk id="37" creationId="{A169D286-F4D7-4C8B-A6BD-D05384C7F1D8}"/>
          </ac:spMkLst>
        </pc:spChg>
        <pc:spChg chg="add del">
          <ac:chgData name="singh singh" userId="db92a13bff72a7ba" providerId="Windows Live" clId="Web-{1940728A-4AC3-421B-A747-A32ACA3AE411}" dt="2021-07-31T15:17:13.364" v="109"/>
          <ac:spMkLst>
            <pc:docMk/>
            <pc:sldMk cId="3393469714" sldId="257"/>
            <ac:spMk id="39" creationId="{39E8235E-135E-4261-8F54-2B316E493C42}"/>
          </ac:spMkLst>
        </pc:spChg>
        <pc:spChg chg="add del">
          <ac:chgData name="singh singh" userId="db92a13bff72a7ba" providerId="Windows Live" clId="Web-{1940728A-4AC3-421B-A747-A32ACA3AE411}" dt="2021-07-31T15:17:13.364" v="109"/>
          <ac:spMkLst>
            <pc:docMk/>
            <pc:sldMk cId="3393469714" sldId="257"/>
            <ac:spMk id="41" creationId="{D4ED8EC3-4D57-4620-93CE-4E6661F09A3E}"/>
          </ac:spMkLst>
        </pc:spChg>
        <pc:spChg chg="add del">
          <ac:chgData name="singh singh" userId="db92a13bff72a7ba" providerId="Windows Live" clId="Web-{1940728A-4AC3-421B-A747-A32ACA3AE411}" dt="2021-07-31T15:17:13.364" v="109"/>
          <ac:spMkLst>
            <pc:docMk/>
            <pc:sldMk cId="3393469714" sldId="257"/>
            <ac:spMk id="43" creationId="{83BCB34A-2F40-4F41-8488-A134C1C155B7}"/>
          </ac:spMkLst>
        </pc:spChg>
        <pc:spChg chg="add del">
          <ac:chgData name="singh singh" userId="db92a13bff72a7ba" providerId="Windows Live" clId="Web-{1940728A-4AC3-421B-A747-A32ACA3AE411}" dt="2021-07-31T15:17:13.364" v="109"/>
          <ac:spMkLst>
            <pc:docMk/>
            <pc:sldMk cId="3393469714" sldId="257"/>
            <ac:spMk id="45" creationId="{F78382DC-4207-465E-B379-1E16448AA222}"/>
          </ac:spMkLst>
        </pc:spChg>
        <pc:grpChg chg="add del">
          <ac:chgData name="singh singh" userId="db92a13bff72a7ba" providerId="Windows Live" clId="Web-{1940728A-4AC3-421B-A747-A32ACA3AE411}" dt="2021-07-31T14:58:23.662" v="83"/>
          <ac:grpSpMkLst>
            <pc:docMk/>
            <pc:sldMk cId="3393469714" sldId="257"/>
            <ac:grpSpMk id="15" creationId="{A3CB7779-72E2-4E92-AE18-6BBC335DD881}"/>
          </ac:grpSpMkLst>
        </pc:grpChg>
        <pc:grpChg chg="add del">
          <ac:chgData name="singh singh" userId="db92a13bff72a7ba" providerId="Windows Live" clId="Web-{1940728A-4AC3-421B-A747-A32ACA3AE411}" dt="2021-07-31T14:36:36.152" v="68"/>
          <ac:grpSpMkLst>
            <pc:docMk/>
            <pc:sldMk cId="3393469714" sldId="257"/>
            <ac:grpSpMk id="16" creationId="{14A68079-DE1F-4253-ADBC-1819EE120762}"/>
          </ac:grpSpMkLst>
        </pc:grpChg>
        <pc:grpChg chg="add del">
          <ac:chgData name="singh singh" userId="db92a13bff72a7ba" providerId="Windows Live" clId="Web-{1940728A-4AC3-421B-A747-A32ACA3AE411}" dt="2021-07-31T14:59:07.649" v="91"/>
          <ac:grpSpMkLst>
            <pc:docMk/>
            <pc:sldMk cId="3393469714" sldId="257"/>
            <ac:grpSpMk id="26" creationId="{14A68079-DE1F-4253-ADBC-1819EE120762}"/>
          </ac:grpSpMkLst>
        </pc:grpChg>
        <pc:picChg chg="add del mod">
          <ac:chgData name="singh singh" userId="db92a13bff72a7ba" providerId="Windows Live" clId="Web-{1940728A-4AC3-421B-A747-A32ACA3AE411}" dt="2021-07-31T14:34:29.911" v="64"/>
          <ac:picMkLst>
            <pc:docMk/>
            <pc:sldMk cId="3393469714" sldId="257"/>
            <ac:picMk id="4" creationId="{7B238B25-7C82-4A45-9C39-0F1520286864}"/>
          </ac:picMkLst>
        </pc:picChg>
        <pc:picChg chg="add del mod">
          <ac:chgData name="singh singh" userId="db92a13bff72a7ba" providerId="Windows Live" clId="Web-{1940728A-4AC3-421B-A747-A32ACA3AE411}" dt="2021-07-31T14:57:41.113" v="81"/>
          <ac:picMkLst>
            <pc:docMk/>
            <pc:sldMk cId="3393469714" sldId="257"/>
            <ac:picMk id="5" creationId="{836436B5-3623-41D6-A5BA-7E2A7A576F67}"/>
          </ac:picMkLst>
        </pc:picChg>
        <pc:picChg chg="add del mod ord">
          <ac:chgData name="singh singh" userId="db92a13bff72a7ba" providerId="Windows Live" clId="Web-{1940728A-4AC3-421B-A747-A32ACA3AE411}" dt="2021-07-31T17:09:45.297" v="305"/>
          <ac:picMkLst>
            <pc:docMk/>
            <pc:sldMk cId="3393469714" sldId="257"/>
            <ac:picMk id="6" creationId="{39C79007-CF4E-4135-A661-ED3B18850B6B}"/>
          </ac:picMkLst>
        </pc:picChg>
        <pc:picChg chg="add del mod">
          <ac:chgData name="singh singh" userId="db92a13bff72a7ba" providerId="Windows Live" clId="Web-{1940728A-4AC3-421B-A747-A32ACA3AE411}" dt="2021-07-31T15:16:43.863" v="103"/>
          <ac:picMkLst>
            <pc:docMk/>
            <pc:sldMk cId="3393469714" sldId="257"/>
            <ac:picMk id="9" creationId="{BBBF851B-F828-49E3-B4AA-0CED909A403D}"/>
          </ac:picMkLst>
        </pc:picChg>
        <pc:picChg chg="add del mod">
          <ac:chgData name="singh singh" userId="db92a13bff72a7ba" providerId="Windows Live" clId="Web-{1940728A-4AC3-421B-A747-A32ACA3AE411}" dt="2021-07-31T15:24:18.200" v="112"/>
          <ac:picMkLst>
            <pc:docMk/>
            <pc:sldMk cId="3393469714" sldId="257"/>
            <ac:picMk id="32" creationId="{7FD06B2A-0EF5-4887-A5F1-9F21D98EF5A9}"/>
          </ac:picMkLst>
        </pc:picChg>
        <pc:picChg chg="add mod">
          <ac:chgData name="singh singh" userId="db92a13bff72a7ba" providerId="Windows Live" clId="Web-{1940728A-4AC3-421B-A747-A32ACA3AE411}" dt="2021-07-31T17:08:08.670" v="299" actId="1076"/>
          <ac:picMkLst>
            <pc:docMk/>
            <pc:sldMk cId="3393469714" sldId="257"/>
            <ac:picMk id="33" creationId="{5F553FD9-E33C-4DFF-AE12-3F427E9458F7}"/>
          </ac:picMkLst>
        </pc:picChg>
        <pc:cxnChg chg="add del">
          <ac:chgData name="singh singh" userId="db92a13bff72a7ba" providerId="Windows Live" clId="Web-{1940728A-4AC3-421B-A747-A32ACA3AE411}" dt="2021-07-31T14:36:36.152" v="68"/>
          <ac:cxnSpMkLst>
            <pc:docMk/>
            <pc:sldMk cId="3393469714" sldId="257"/>
            <ac:cxnSpMk id="12" creationId="{2FF7197E-5B99-497E-81F4-BCD80DF6DB5A}"/>
          </ac:cxnSpMkLst>
        </pc:cxnChg>
        <pc:cxnChg chg="add del">
          <ac:chgData name="singh singh" userId="db92a13bff72a7ba" providerId="Windows Live" clId="Web-{1940728A-4AC3-421B-A747-A32ACA3AE411}" dt="2021-07-31T14:36:36.152" v="68"/>
          <ac:cxnSpMkLst>
            <pc:docMk/>
            <pc:sldMk cId="3393469714" sldId="257"/>
            <ac:cxnSpMk id="14" creationId="{D1EF1E14-75A3-4DC6-BC65-D45BC22185FF}"/>
          </ac:cxnSpMkLst>
        </pc:cxnChg>
        <pc:cxnChg chg="add del">
          <ac:chgData name="singh singh" userId="db92a13bff72a7ba" providerId="Windows Live" clId="Web-{1940728A-4AC3-421B-A747-A32ACA3AE411}" dt="2021-07-31T14:59:07.649" v="91"/>
          <ac:cxnSpMkLst>
            <pc:docMk/>
            <pc:sldMk cId="3393469714" sldId="257"/>
            <ac:cxnSpMk id="24" creationId="{2FF7197E-5B99-497E-81F4-BCD80DF6DB5A}"/>
          </ac:cxnSpMkLst>
        </pc:cxnChg>
        <pc:cxnChg chg="add del">
          <ac:chgData name="singh singh" userId="db92a13bff72a7ba" providerId="Windows Live" clId="Web-{1940728A-4AC3-421B-A747-A32ACA3AE411}" dt="2021-07-31T14:59:07.649" v="91"/>
          <ac:cxnSpMkLst>
            <pc:docMk/>
            <pc:sldMk cId="3393469714" sldId="257"/>
            <ac:cxnSpMk id="25" creationId="{D1EF1E14-75A3-4DC6-BC65-D45BC22185FF}"/>
          </ac:cxnSpMkLst>
        </pc:cxnChg>
        <pc:cxnChg chg="add del">
          <ac:chgData name="singh singh" userId="db92a13bff72a7ba" providerId="Windows Live" clId="Web-{1940728A-4AC3-421B-A747-A32ACA3AE411}" dt="2021-07-31T16:55:37.060" v="221"/>
          <ac:cxnSpMkLst>
            <pc:docMk/>
            <pc:sldMk cId="3393469714" sldId="257"/>
            <ac:cxnSpMk id="31" creationId="{22F6364A-B358-4BEE-B158-0734D2C938D4}"/>
          </ac:cxnSpMkLst>
        </pc:cxnChg>
      </pc:sldChg>
      <pc:sldChg chg="addSp delSp modSp new mod setBg modClrScheme chgLayout">
        <pc:chgData name="singh singh" userId="db92a13bff72a7ba" providerId="Windows Live" clId="Web-{1940728A-4AC3-421B-A747-A32ACA3AE411}" dt="2021-07-31T17:28:17.431" v="453" actId="1076"/>
        <pc:sldMkLst>
          <pc:docMk/>
          <pc:sldMk cId="4102509610" sldId="258"/>
        </pc:sldMkLst>
        <pc:spChg chg="add del mod">
          <ac:chgData name="singh singh" userId="db92a13bff72a7ba" providerId="Windows Live" clId="Web-{1940728A-4AC3-421B-A747-A32ACA3AE411}" dt="2021-07-31T16:38:02.365" v="137"/>
          <ac:spMkLst>
            <pc:docMk/>
            <pc:sldMk cId="4102509610" sldId="258"/>
            <ac:spMk id="3" creationId="{18573406-2239-4620-9BE7-A8559B828E82}"/>
          </ac:spMkLst>
        </pc:spChg>
        <pc:spChg chg="add">
          <ac:chgData name="singh singh" userId="db92a13bff72a7ba" providerId="Windows Live" clId="Web-{1940728A-4AC3-421B-A747-A32ACA3AE411}" dt="2021-07-31T17:10:32.189" v="311"/>
          <ac:spMkLst>
            <pc:docMk/>
            <pc:sldMk cId="4102509610" sldId="258"/>
            <ac:spMk id="7" creationId="{C7F55EAC-550A-4BDD-9099-3F20B8FA0EBC}"/>
          </ac:spMkLst>
        </pc:spChg>
        <pc:spChg chg="add">
          <ac:chgData name="singh singh" userId="db92a13bff72a7ba" providerId="Windows Live" clId="Web-{1940728A-4AC3-421B-A747-A32ACA3AE411}" dt="2021-07-31T17:10:32.189" v="311"/>
          <ac:spMkLst>
            <pc:docMk/>
            <pc:sldMk cId="4102509610" sldId="258"/>
            <ac:spMk id="8" creationId="{DC4F5A5F-493F-49AE-89B6-D5AF5EBC8B0E}"/>
          </ac:spMkLst>
        </pc:spChg>
        <pc:spChg chg="add del">
          <ac:chgData name="singh singh" userId="db92a13bff72a7ba" providerId="Windows Live" clId="Web-{1940728A-4AC3-421B-A747-A32ACA3AE411}" dt="2021-07-31T17:10:32.173" v="310"/>
          <ac:spMkLst>
            <pc:docMk/>
            <pc:sldMk cId="4102509610" sldId="258"/>
            <ac:spMk id="10" creationId="{32BC26D8-82FB-445E-AA49-62A77D7C1EE0}"/>
          </ac:spMkLst>
        </pc:spChg>
        <pc:spChg chg="add del">
          <ac:chgData name="singh singh" userId="db92a13bff72a7ba" providerId="Windows Live" clId="Web-{1940728A-4AC3-421B-A747-A32ACA3AE411}" dt="2021-07-31T17:10:32.173" v="310"/>
          <ac:spMkLst>
            <pc:docMk/>
            <pc:sldMk cId="4102509610" sldId="258"/>
            <ac:spMk id="12" creationId="{CB44330D-EA18-4254-AA95-EB49948539B8}"/>
          </ac:spMkLst>
        </pc:spChg>
        <pc:spChg chg="add del mod">
          <ac:chgData name="singh singh" userId="db92a13bff72a7ba" providerId="Windows Live" clId="Web-{1940728A-4AC3-421B-A747-A32ACA3AE411}" dt="2021-07-31T17:15:17.055" v="377"/>
          <ac:spMkLst>
            <pc:docMk/>
            <pc:sldMk cId="4102509610" sldId="258"/>
            <ac:spMk id="31" creationId="{3599DE3A-6309-439D-8C41-4BBADFAA046C}"/>
          </ac:spMkLst>
        </pc:spChg>
        <pc:spChg chg="add mod">
          <ac:chgData name="singh singh" userId="db92a13bff72a7ba" providerId="Windows Live" clId="Web-{1940728A-4AC3-421B-A747-A32ACA3AE411}" dt="2021-07-31T17:21:36.922" v="431" actId="14100"/>
          <ac:spMkLst>
            <pc:docMk/>
            <pc:sldMk cId="4102509610" sldId="258"/>
            <ac:spMk id="32" creationId="{C02A73D7-1849-4894-9B88-85F52BC164D0}"/>
          </ac:spMkLst>
        </pc:spChg>
        <pc:spChg chg="add del">
          <ac:chgData name="singh singh" userId="db92a13bff72a7ba" providerId="Windows Live" clId="Web-{1940728A-4AC3-421B-A747-A32ACA3AE411}" dt="2021-07-31T17:17:00.791" v="393"/>
          <ac:spMkLst>
            <pc:docMk/>
            <pc:sldMk cId="4102509610" sldId="258"/>
            <ac:spMk id="33" creationId="{EE39F35A-15F4-4411-A320-A3317070AE1F}"/>
          </ac:spMkLst>
        </pc:spChg>
        <pc:spChg chg="add mod">
          <ac:chgData name="singh singh" userId="db92a13bff72a7ba" providerId="Windows Live" clId="Web-{1940728A-4AC3-421B-A747-A32ACA3AE411}" dt="2021-07-31T17:21:24.922" v="429" actId="1076"/>
          <ac:spMkLst>
            <pc:docMk/>
            <pc:sldMk cId="4102509610" sldId="258"/>
            <ac:spMk id="34" creationId="{EE36F1CF-07DD-44C7-A2B5-506B85F68004}"/>
          </ac:spMkLst>
        </pc:spChg>
        <pc:spChg chg="add mod">
          <ac:chgData name="singh singh" userId="db92a13bff72a7ba" providerId="Windows Live" clId="Web-{1940728A-4AC3-421B-A747-A32ACA3AE411}" dt="2021-07-31T17:28:17.431" v="453" actId="1076"/>
          <ac:spMkLst>
            <pc:docMk/>
            <pc:sldMk cId="4102509610" sldId="258"/>
            <ac:spMk id="35" creationId="{3D446EA4-71E2-4585-AE01-8391BBE93B16}"/>
          </ac:spMkLst>
        </pc:spChg>
        <pc:picChg chg="add del mod">
          <ac:chgData name="singh singh" userId="db92a13bff72a7ba" providerId="Windows Live" clId="Web-{1940728A-4AC3-421B-A747-A32ACA3AE411}" dt="2021-07-31T16:35:58.956" v="120"/>
          <ac:picMkLst>
            <pc:docMk/>
            <pc:sldMk cId="4102509610" sldId="258"/>
            <ac:picMk id="2" creationId="{B47CB148-B987-4F34-9663-40AA4B904CFB}"/>
          </ac:picMkLst>
        </pc:picChg>
        <pc:picChg chg="add mod">
          <ac:chgData name="singh singh" userId="db92a13bff72a7ba" providerId="Windows Live" clId="Web-{1940728A-4AC3-421B-A747-A32ACA3AE411}" dt="2021-07-31T17:20:41.202" v="426" actId="1076"/>
          <ac:picMkLst>
            <pc:docMk/>
            <pc:sldMk cId="4102509610" sldId="258"/>
            <ac:picMk id="5" creationId="{FF5F8F6F-B47B-4DAE-A7B1-AD6E9B02FE15}"/>
          </ac:picMkLst>
        </pc:picChg>
        <pc:picChg chg="add mod">
          <ac:chgData name="singh singh" userId="db92a13bff72a7ba" providerId="Windows Live" clId="Web-{1940728A-4AC3-421B-A747-A32ACA3AE411}" dt="2021-07-31T17:13:15.443" v="354" actId="1076"/>
          <ac:picMkLst>
            <pc:docMk/>
            <pc:sldMk cId="4102509610" sldId="258"/>
            <ac:picMk id="6" creationId="{F9863F8F-3ACC-4C8E-9F8C-4706F69EAA0D}"/>
          </ac:picMkLst>
        </pc:picChg>
        <pc:inkChg chg="add del">
          <ac:chgData name="singh singh" userId="db92a13bff72a7ba" providerId="Windows Live" clId="Web-{1940728A-4AC3-421B-A747-A32ACA3AE411}" dt="2021-07-31T17:11:29.909" v="316"/>
          <ac:inkMkLst>
            <pc:docMk/>
            <pc:sldMk cId="4102509610" sldId="258"/>
            <ac:inkMk id="9" creationId="{5E6BD2EF-ADD6-4351-AC0A-F21D177BE2EF}"/>
          </ac:inkMkLst>
        </pc:inkChg>
        <pc:inkChg chg="add del">
          <ac:chgData name="singh singh" userId="db92a13bff72a7ba" providerId="Windows Live" clId="Web-{1940728A-4AC3-421B-A747-A32ACA3AE411}" dt="2021-07-31T17:11:56.941" v="318"/>
          <ac:inkMkLst>
            <pc:docMk/>
            <pc:sldMk cId="4102509610" sldId="258"/>
            <ac:inkMk id="13" creationId="{79AE868A-4F69-4306-939F-A02782B3CA00}"/>
          </ac:inkMkLst>
        </pc:inkChg>
        <pc:inkChg chg="add del">
          <ac:chgData name="singh singh" userId="db92a13bff72a7ba" providerId="Windows Live" clId="Web-{1940728A-4AC3-421B-A747-A32ACA3AE411}" dt="2021-07-31T17:12:01.207" v="320"/>
          <ac:inkMkLst>
            <pc:docMk/>
            <pc:sldMk cId="4102509610" sldId="258"/>
            <ac:inkMk id="14" creationId="{E6CE014F-633C-45C0-AE0C-41D6139640ED}"/>
          </ac:inkMkLst>
        </pc:inkChg>
        <pc:inkChg chg="add del">
          <ac:chgData name="singh singh" userId="db92a13bff72a7ba" providerId="Windows Live" clId="Web-{1940728A-4AC3-421B-A747-A32ACA3AE411}" dt="2021-07-31T17:12:34.192" v="336"/>
          <ac:inkMkLst>
            <pc:docMk/>
            <pc:sldMk cId="4102509610" sldId="258"/>
            <ac:inkMk id="15" creationId="{E25B7C17-46F2-40B5-BF4A-1B876E040F33}"/>
          </ac:inkMkLst>
        </pc:inkChg>
        <pc:inkChg chg="add del">
          <ac:chgData name="singh singh" userId="db92a13bff72a7ba" providerId="Windows Live" clId="Web-{1940728A-4AC3-421B-A747-A32ACA3AE411}" dt="2021-07-31T17:12:33.270" v="335"/>
          <ac:inkMkLst>
            <pc:docMk/>
            <pc:sldMk cId="4102509610" sldId="258"/>
            <ac:inkMk id="16" creationId="{500427CA-E549-477F-80FA-8025E646ADDE}"/>
          </ac:inkMkLst>
        </pc:inkChg>
        <pc:inkChg chg="add del">
          <ac:chgData name="singh singh" userId="db92a13bff72a7ba" providerId="Windows Live" clId="Web-{1940728A-4AC3-421B-A747-A32ACA3AE411}" dt="2021-07-31T17:12:32.426" v="334"/>
          <ac:inkMkLst>
            <pc:docMk/>
            <pc:sldMk cId="4102509610" sldId="258"/>
            <ac:inkMk id="17" creationId="{81D13785-96B2-49C9-826A-DE99393F3109}"/>
          </ac:inkMkLst>
        </pc:inkChg>
        <pc:inkChg chg="add del">
          <ac:chgData name="singh singh" userId="db92a13bff72a7ba" providerId="Windows Live" clId="Web-{1940728A-4AC3-421B-A747-A32ACA3AE411}" dt="2021-07-31T17:12:31.629" v="333"/>
          <ac:inkMkLst>
            <pc:docMk/>
            <pc:sldMk cId="4102509610" sldId="258"/>
            <ac:inkMk id="18" creationId="{80D90848-3D3C-4341-87E7-3735CDA34CC3}"/>
          </ac:inkMkLst>
        </pc:inkChg>
        <pc:inkChg chg="add del">
          <ac:chgData name="singh singh" userId="db92a13bff72a7ba" providerId="Windows Live" clId="Web-{1940728A-4AC3-421B-A747-A32ACA3AE411}" dt="2021-07-31T17:12:30.864" v="332"/>
          <ac:inkMkLst>
            <pc:docMk/>
            <pc:sldMk cId="4102509610" sldId="258"/>
            <ac:inkMk id="19" creationId="{FBA3960C-C007-4844-9D04-17E29BEE375F}"/>
          </ac:inkMkLst>
        </pc:inkChg>
        <pc:inkChg chg="add del">
          <ac:chgData name="singh singh" userId="db92a13bff72a7ba" providerId="Windows Live" clId="Web-{1940728A-4AC3-421B-A747-A32ACA3AE411}" dt="2021-07-31T17:12:30.348" v="331"/>
          <ac:inkMkLst>
            <pc:docMk/>
            <pc:sldMk cId="4102509610" sldId="258"/>
            <ac:inkMk id="20" creationId="{FC1A5F34-DFEE-4B04-A39B-0FC9A4ED1283}"/>
          </ac:inkMkLst>
        </pc:inkChg>
        <pc:inkChg chg="add del">
          <ac:chgData name="singh singh" userId="db92a13bff72a7ba" providerId="Windows Live" clId="Web-{1940728A-4AC3-421B-A747-A32ACA3AE411}" dt="2021-07-31T17:12:29.410" v="330"/>
          <ac:inkMkLst>
            <pc:docMk/>
            <pc:sldMk cId="4102509610" sldId="258"/>
            <ac:inkMk id="21" creationId="{A462F6B3-EA63-426D-B6FE-E663675E005B}"/>
          </ac:inkMkLst>
        </pc:inkChg>
        <pc:inkChg chg="add del">
          <ac:chgData name="singh singh" userId="db92a13bff72a7ba" providerId="Windows Live" clId="Web-{1940728A-4AC3-421B-A747-A32ACA3AE411}" dt="2021-07-31T17:12:28.535" v="329"/>
          <ac:inkMkLst>
            <pc:docMk/>
            <pc:sldMk cId="4102509610" sldId="258"/>
            <ac:inkMk id="22" creationId="{B8B5C419-2B66-41C6-80C3-831636F20B92}"/>
          </ac:inkMkLst>
        </pc:inkChg>
        <pc:inkChg chg="add del">
          <ac:chgData name="singh singh" userId="db92a13bff72a7ba" providerId="Windows Live" clId="Web-{1940728A-4AC3-421B-A747-A32ACA3AE411}" dt="2021-07-31T17:12:53.520" v="348"/>
          <ac:inkMkLst>
            <pc:docMk/>
            <pc:sldMk cId="4102509610" sldId="258"/>
            <ac:inkMk id="23" creationId="{9308D295-C8ED-435D-9742-48FD0BC7614C}"/>
          </ac:inkMkLst>
        </pc:inkChg>
        <pc:inkChg chg="add del">
          <ac:chgData name="singh singh" userId="db92a13bff72a7ba" providerId="Windows Live" clId="Web-{1940728A-4AC3-421B-A747-A32ACA3AE411}" dt="2021-07-31T17:12:52.598" v="347"/>
          <ac:inkMkLst>
            <pc:docMk/>
            <pc:sldMk cId="4102509610" sldId="258"/>
            <ac:inkMk id="24" creationId="{F06B924B-D164-44B6-B590-A903CD5AFFC4}"/>
          </ac:inkMkLst>
        </pc:inkChg>
        <pc:inkChg chg="add del">
          <ac:chgData name="singh singh" userId="db92a13bff72a7ba" providerId="Windows Live" clId="Web-{1940728A-4AC3-421B-A747-A32ACA3AE411}" dt="2021-07-31T17:12:51.786" v="346"/>
          <ac:inkMkLst>
            <pc:docMk/>
            <pc:sldMk cId="4102509610" sldId="258"/>
            <ac:inkMk id="25" creationId="{2982426F-9730-453A-8D89-84B44C5CC663}"/>
          </ac:inkMkLst>
        </pc:inkChg>
        <pc:inkChg chg="add del">
          <ac:chgData name="singh singh" userId="db92a13bff72a7ba" providerId="Windows Live" clId="Web-{1940728A-4AC3-421B-A747-A32ACA3AE411}" dt="2021-07-31T17:12:51.192" v="345"/>
          <ac:inkMkLst>
            <pc:docMk/>
            <pc:sldMk cId="4102509610" sldId="258"/>
            <ac:inkMk id="26" creationId="{49021F0A-F3BD-4E6E-ADD3-6703CD1E6A25}"/>
          </ac:inkMkLst>
        </pc:inkChg>
        <pc:inkChg chg="add del">
          <ac:chgData name="singh singh" userId="db92a13bff72a7ba" providerId="Windows Live" clId="Web-{1940728A-4AC3-421B-A747-A32ACA3AE411}" dt="2021-07-31T17:12:50.333" v="344"/>
          <ac:inkMkLst>
            <pc:docMk/>
            <pc:sldMk cId="4102509610" sldId="258"/>
            <ac:inkMk id="27" creationId="{2C9C7334-5554-4053-B32F-7A5F821EAF66}"/>
          </ac:inkMkLst>
        </pc:inkChg>
        <pc:inkChg chg="add del">
          <ac:chgData name="singh singh" userId="db92a13bff72a7ba" providerId="Windows Live" clId="Web-{1940728A-4AC3-421B-A747-A32ACA3AE411}" dt="2021-07-31T17:12:49.270" v="343"/>
          <ac:inkMkLst>
            <pc:docMk/>
            <pc:sldMk cId="4102509610" sldId="258"/>
            <ac:inkMk id="28" creationId="{E7D53A5F-0F18-450B-86D9-7BB58D879396}"/>
          </ac:inkMkLst>
        </pc:inkChg>
        <pc:inkChg chg="add del">
          <ac:chgData name="singh singh" userId="db92a13bff72a7ba" providerId="Windows Live" clId="Web-{1940728A-4AC3-421B-A747-A32ACA3AE411}" dt="2021-07-31T17:13:02.349" v="350"/>
          <ac:inkMkLst>
            <pc:docMk/>
            <pc:sldMk cId="4102509610" sldId="258"/>
            <ac:inkMk id="29" creationId="{C70E12D4-1C81-4C2E-83B6-8D44501226C6}"/>
          </ac:inkMkLst>
        </pc:inkChg>
        <pc:inkChg chg="add del">
          <ac:chgData name="singh singh" userId="db92a13bff72a7ba" providerId="Windows Live" clId="Web-{1940728A-4AC3-421B-A747-A32ACA3AE411}" dt="2021-07-31T17:13:07.755" v="353"/>
          <ac:inkMkLst>
            <pc:docMk/>
            <pc:sldMk cId="4102509610" sldId="258"/>
            <ac:inkMk id="30" creationId="{C6230395-9C39-476C-A63C-A89D446F0FA2}"/>
          </ac:inkMkLst>
        </pc:inkChg>
      </pc:sldChg>
      <pc:sldChg chg="addSp modSp new">
        <pc:chgData name="singh singh" userId="db92a13bff72a7ba" providerId="Windows Live" clId="Web-{1940728A-4AC3-421B-A747-A32ACA3AE411}" dt="2021-07-31T18:44:11.515" v="509" actId="14100"/>
        <pc:sldMkLst>
          <pc:docMk/>
          <pc:sldMk cId="2470923590" sldId="259"/>
        </pc:sldMkLst>
        <pc:spChg chg="mod">
          <ac:chgData name="singh singh" userId="db92a13bff72a7ba" providerId="Windows Live" clId="Web-{1940728A-4AC3-421B-A747-A32ACA3AE411}" dt="2021-07-31T18:44:11.515" v="509" actId="14100"/>
          <ac:spMkLst>
            <pc:docMk/>
            <pc:sldMk cId="2470923590" sldId="259"/>
            <ac:spMk id="2" creationId="{0D484832-4CF2-49E1-AA1F-E981450C7D36}"/>
          </ac:spMkLst>
        </pc:spChg>
        <pc:spChg chg="mod">
          <ac:chgData name="singh singh" userId="db92a13bff72a7ba" providerId="Windows Live" clId="Web-{1940728A-4AC3-421B-A747-A32ACA3AE411}" dt="2021-07-31T17:33:19.078" v="479" actId="14100"/>
          <ac:spMkLst>
            <pc:docMk/>
            <pc:sldMk cId="2470923590" sldId="259"/>
            <ac:spMk id="3" creationId="{7B440CAF-74E9-44FA-A973-CAF884F76687}"/>
          </ac:spMkLst>
        </pc:spChg>
        <pc:spChg chg="mod">
          <ac:chgData name="singh singh" userId="db92a13bff72a7ba" providerId="Windows Live" clId="Web-{1940728A-4AC3-421B-A747-A32ACA3AE411}" dt="2021-07-31T17:33:24.688" v="480" actId="14100"/>
          <ac:spMkLst>
            <pc:docMk/>
            <pc:sldMk cId="2470923590" sldId="259"/>
            <ac:spMk id="4" creationId="{5A5D6A03-38C8-4561-B04B-B7CBE1A088A3}"/>
          </ac:spMkLst>
        </pc:spChg>
        <pc:picChg chg="add mod">
          <ac:chgData name="singh singh" userId="db92a13bff72a7ba" providerId="Windows Live" clId="Web-{1940728A-4AC3-421B-A747-A32ACA3AE411}" dt="2021-07-31T18:43:14.434" v="486" actId="1076"/>
          <ac:picMkLst>
            <pc:docMk/>
            <pc:sldMk cId="2470923590" sldId="259"/>
            <ac:picMk id="5" creationId="{AA27F28D-B1D8-47EA-85D3-31F6FF121423}"/>
          </ac:picMkLst>
        </pc:picChg>
      </pc:sldChg>
      <pc:sldChg chg="addSp delSp modSp new mod setBg">
        <pc:chgData name="singh singh" userId="db92a13bff72a7ba" providerId="Windows Live" clId="Web-{1940728A-4AC3-421B-A747-A32ACA3AE411}" dt="2021-07-31T18:51:04.447" v="552" actId="20577"/>
        <pc:sldMkLst>
          <pc:docMk/>
          <pc:sldMk cId="3908102996" sldId="260"/>
        </pc:sldMkLst>
        <pc:spChg chg="mod">
          <ac:chgData name="singh singh" userId="db92a13bff72a7ba" providerId="Windows Live" clId="Web-{1940728A-4AC3-421B-A747-A32ACA3AE411}" dt="2021-07-31T18:51:04.447" v="552" actId="20577"/>
          <ac:spMkLst>
            <pc:docMk/>
            <pc:sldMk cId="3908102996" sldId="260"/>
            <ac:spMk id="2" creationId="{6002BCCE-979A-49B7-8CCD-DACCD6383307}"/>
          </ac:spMkLst>
        </pc:spChg>
        <pc:spChg chg="add del mod">
          <ac:chgData name="singh singh" userId="db92a13bff72a7ba" providerId="Windows Live" clId="Web-{1940728A-4AC3-421B-A747-A32ACA3AE411}" dt="2021-07-31T18:50:26.804" v="526"/>
          <ac:spMkLst>
            <pc:docMk/>
            <pc:sldMk cId="3908102996" sldId="260"/>
            <ac:spMk id="3" creationId="{654F8990-F72D-4E92-AB8A-C55DA9EAD8B4}"/>
          </ac:spMkLst>
        </pc:spChg>
        <pc:spChg chg="add">
          <ac:chgData name="singh singh" userId="db92a13bff72a7ba" providerId="Windows Live" clId="Web-{1940728A-4AC3-421B-A747-A32ACA3AE411}" dt="2021-07-31T18:50:26.804" v="526"/>
          <ac:spMkLst>
            <pc:docMk/>
            <pc:sldMk cId="3908102996" sldId="260"/>
            <ac:spMk id="6" creationId="{5C8908E2-EE49-44D2-9428-A28D2312A8D5}"/>
          </ac:spMkLst>
        </pc:spChg>
        <pc:spChg chg="add del">
          <ac:chgData name="singh singh" userId="db92a13bff72a7ba" providerId="Windows Live" clId="Web-{1940728A-4AC3-421B-A747-A32ACA3AE411}" dt="2021-07-31T18:50:26.741" v="525"/>
          <ac:spMkLst>
            <pc:docMk/>
            <pc:sldMk cId="3908102996" sldId="260"/>
            <ac:spMk id="8" creationId="{907EF6B7-1338-4443-8C46-6A318D952DFD}"/>
          </ac:spMkLst>
        </pc:spChg>
        <pc:spChg chg="add del">
          <ac:chgData name="singh singh" userId="db92a13bff72a7ba" providerId="Windows Live" clId="Web-{1940728A-4AC3-421B-A747-A32ACA3AE411}" dt="2021-07-31T18:50:22.475" v="523"/>
          <ac:spMkLst>
            <pc:docMk/>
            <pc:sldMk cId="3908102996" sldId="260"/>
            <ac:spMk id="9" creationId="{B819A166-7571-4003-A6B8-B62034C3ED30}"/>
          </ac:spMkLst>
        </pc:spChg>
        <pc:spChg chg="add del">
          <ac:chgData name="singh singh" userId="db92a13bff72a7ba" providerId="Windows Live" clId="Web-{1940728A-4AC3-421B-A747-A32ACA3AE411}" dt="2021-07-31T18:50:26.741" v="525"/>
          <ac:spMkLst>
            <pc:docMk/>
            <pc:sldMk cId="3908102996" sldId="260"/>
            <ac:spMk id="10" creationId="{DAAE4CDD-124C-4DCF-9584-B6033B545DD5}"/>
          </ac:spMkLst>
        </pc:spChg>
        <pc:spChg chg="add del">
          <ac:chgData name="singh singh" userId="db92a13bff72a7ba" providerId="Windows Live" clId="Web-{1940728A-4AC3-421B-A747-A32ACA3AE411}" dt="2021-07-31T18:50:26.741" v="525"/>
          <ac:spMkLst>
            <pc:docMk/>
            <pc:sldMk cId="3908102996" sldId="260"/>
            <ac:spMk id="12" creationId="{081E4A58-353D-44AE-B2FC-2A74E2E400F7}"/>
          </ac:spMkLst>
        </pc:spChg>
        <pc:spChg chg="add">
          <ac:chgData name="singh singh" userId="db92a13bff72a7ba" providerId="Windows Live" clId="Web-{1940728A-4AC3-421B-A747-A32ACA3AE411}" dt="2021-07-31T18:50:26.804" v="526"/>
          <ac:spMkLst>
            <pc:docMk/>
            <pc:sldMk cId="3908102996" sldId="260"/>
            <ac:spMk id="15" creationId="{7449A6C7-D15F-4AA5-BFA5-71A404B47016}"/>
          </ac:spMkLst>
        </pc:spChg>
        <pc:spChg chg="add">
          <ac:chgData name="singh singh" userId="db92a13bff72a7ba" providerId="Windows Live" clId="Web-{1940728A-4AC3-421B-A747-A32ACA3AE411}" dt="2021-07-31T18:50:26.804" v="526"/>
          <ac:spMkLst>
            <pc:docMk/>
            <pc:sldMk cId="3908102996" sldId="260"/>
            <ac:spMk id="17" creationId="{ED888B23-07FA-482A-96DF-47E31AF1A603}"/>
          </ac:spMkLst>
        </pc:spChg>
        <pc:grpChg chg="add">
          <ac:chgData name="singh singh" userId="db92a13bff72a7ba" providerId="Windows Live" clId="Web-{1940728A-4AC3-421B-A747-A32ACA3AE411}" dt="2021-07-31T18:50:26.804" v="526"/>
          <ac:grpSpMkLst>
            <pc:docMk/>
            <pc:sldMk cId="3908102996" sldId="260"/>
            <ac:grpSpMk id="11" creationId="{05314994-6337-4875-8CF5-652CAFE8342C}"/>
          </ac:grpSpMkLst>
        </pc:grpChg>
        <pc:graphicFrameChg chg="add del">
          <ac:chgData name="singh singh" userId="db92a13bff72a7ba" providerId="Windows Live" clId="Web-{1940728A-4AC3-421B-A747-A32ACA3AE411}" dt="2021-07-31T18:50:22.475" v="523"/>
          <ac:graphicFrameMkLst>
            <pc:docMk/>
            <pc:sldMk cId="3908102996" sldId="260"/>
            <ac:graphicFrameMk id="5" creationId="{B7E20A42-EE71-46A5-B930-743BBA3E9F7E}"/>
          </ac:graphicFrameMkLst>
        </pc:graphicFrameChg>
        <pc:graphicFrameChg chg="add">
          <ac:chgData name="singh singh" userId="db92a13bff72a7ba" providerId="Windows Live" clId="Web-{1940728A-4AC3-421B-A747-A32ACA3AE411}" dt="2021-07-31T18:50:26.804" v="526"/>
          <ac:graphicFrameMkLst>
            <pc:docMk/>
            <pc:sldMk cId="3908102996" sldId="260"/>
            <ac:graphicFrameMk id="14" creationId="{0AB58CCA-2067-4EEA-9B43-087D23FF4CCC}"/>
          </ac:graphicFrameMkLst>
        </pc:graphicFrameChg>
      </pc:sldChg>
      <pc:sldChg chg="addSp delSp modSp new mod setBg">
        <pc:chgData name="singh singh" userId="db92a13bff72a7ba" providerId="Windows Live" clId="Web-{1940728A-4AC3-421B-A747-A32ACA3AE411}" dt="2021-07-31T20:17:00.177" v="801" actId="14100"/>
        <pc:sldMkLst>
          <pc:docMk/>
          <pc:sldMk cId="794775190" sldId="261"/>
        </pc:sldMkLst>
        <pc:spChg chg="mod">
          <ac:chgData name="singh singh" userId="db92a13bff72a7ba" providerId="Windows Live" clId="Web-{1940728A-4AC3-421B-A747-A32ACA3AE411}" dt="2021-07-31T20:11:11.233" v="692" actId="14100"/>
          <ac:spMkLst>
            <pc:docMk/>
            <pc:sldMk cId="794775190" sldId="261"/>
            <ac:spMk id="2" creationId="{9472174A-C4F3-45AE-A11B-CE497EAAEE6A}"/>
          </ac:spMkLst>
        </pc:spChg>
        <pc:spChg chg="mod">
          <ac:chgData name="singh singh" userId="db92a13bff72a7ba" providerId="Windows Live" clId="Web-{1940728A-4AC3-421B-A747-A32ACA3AE411}" dt="2021-07-31T20:16:31.223" v="793" actId="20577"/>
          <ac:spMkLst>
            <pc:docMk/>
            <pc:sldMk cId="794775190" sldId="261"/>
            <ac:spMk id="3" creationId="{7A40FBD1-3B86-40C2-B067-610194F1A62C}"/>
          </ac:spMkLst>
        </pc:spChg>
        <pc:spChg chg="add del">
          <ac:chgData name="singh singh" userId="db92a13bff72a7ba" providerId="Windows Live" clId="Web-{1940728A-4AC3-421B-A747-A32ACA3AE411}" dt="2021-07-31T20:10:58.420" v="690"/>
          <ac:spMkLst>
            <pc:docMk/>
            <pc:sldMk cId="794775190" sldId="261"/>
            <ac:spMk id="8" creationId="{827B839B-9ADE-406B-8590-F1CAEDED45A1}"/>
          </ac:spMkLst>
        </pc:spChg>
        <pc:spChg chg="add del">
          <ac:chgData name="singh singh" userId="db92a13bff72a7ba" providerId="Windows Live" clId="Web-{1940728A-4AC3-421B-A747-A32ACA3AE411}" dt="2021-07-31T20:10:58.420" v="690"/>
          <ac:spMkLst>
            <pc:docMk/>
            <pc:sldMk cId="794775190" sldId="261"/>
            <ac:spMk id="10" creationId="{CFE45BF0-46DB-408C-B5F7-7B11716805D4}"/>
          </ac:spMkLst>
        </pc:spChg>
        <pc:spChg chg="add del">
          <ac:chgData name="singh singh" userId="db92a13bff72a7ba" providerId="Windows Live" clId="Web-{1940728A-4AC3-421B-A747-A32ACA3AE411}" dt="2021-07-31T20:10:58.420" v="690"/>
          <ac:spMkLst>
            <pc:docMk/>
            <pc:sldMk cId="794775190" sldId="261"/>
            <ac:spMk id="12" creationId="{2AEBC8F2-97B1-41B4-93F1-2D289E197FBA}"/>
          </ac:spMkLst>
        </pc:spChg>
        <pc:spChg chg="add del">
          <ac:chgData name="singh singh" userId="db92a13bff72a7ba" providerId="Windows Live" clId="Web-{1940728A-4AC3-421B-A747-A32ACA3AE411}" dt="2021-07-31T20:10:58.420" v="690"/>
          <ac:spMkLst>
            <pc:docMk/>
            <pc:sldMk cId="794775190" sldId="261"/>
            <ac:spMk id="14" creationId="{472E3A19-F5D5-48FC-BB9C-48C2F68F598B}"/>
          </ac:spMkLst>
        </pc:spChg>
        <pc:spChg chg="add del">
          <ac:chgData name="singh singh" userId="db92a13bff72a7ba" providerId="Windows Live" clId="Web-{1940728A-4AC3-421B-A747-A32ACA3AE411}" dt="2021-07-31T20:10:58.420" v="690"/>
          <ac:spMkLst>
            <pc:docMk/>
            <pc:sldMk cId="794775190" sldId="261"/>
            <ac:spMk id="16" creationId="{7A62E32F-BB65-43A8-8EB5-92346890E549}"/>
          </ac:spMkLst>
        </pc:spChg>
        <pc:spChg chg="add del">
          <ac:chgData name="singh singh" userId="db92a13bff72a7ba" providerId="Windows Live" clId="Web-{1940728A-4AC3-421B-A747-A32ACA3AE411}" dt="2021-07-31T20:10:58.420" v="690"/>
          <ac:spMkLst>
            <pc:docMk/>
            <pc:sldMk cId="794775190" sldId="261"/>
            <ac:spMk id="18" creationId="{14E91B64-9FCC-451E-AFB4-A827D6329367}"/>
          </ac:spMkLst>
        </pc:spChg>
        <pc:spChg chg="add del">
          <ac:chgData name="singh singh" userId="db92a13bff72a7ba" providerId="Windows Live" clId="Web-{1940728A-4AC3-421B-A747-A32ACA3AE411}" dt="2021-07-31T20:10:58.420" v="690"/>
          <ac:spMkLst>
            <pc:docMk/>
            <pc:sldMk cId="794775190" sldId="261"/>
            <ac:spMk id="23" creationId="{DEE2AD96-B495-4E06-9291-B71706F728CB}"/>
          </ac:spMkLst>
        </pc:spChg>
        <pc:spChg chg="add del">
          <ac:chgData name="singh singh" userId="db92a13bff72a7ba" providerId="Windows Live" clId="Web-{1940728A-4AC3-421B-A747-A32ACA3AE411}" dt="2021-07-31T20:10:58.420" v="690"/>
          <ac:spMkLst>
            <pc:docMk/>
            <pc:sldMk cId="794775190" sldId="261"/>
            <ac:spMk id="25" creationId="{53CF6D67-C5A8-4ADD-9E8E-1E38CA1D3166}"/>
          </ac:spMkLst>
        </pc:spChg>
        <pc:spChg chg="add del">
          <ac:chgData name="singh singh" userId="db92a13bff72a7ba" providerId="Windows Live" clId="Web-{1940728A-4AC3-421B-A747-A32ACA3AE411}" dt="2021-07-31T20:10:58.420" v="690"/>
          <ac:spMkLst>
            <pc:docMk/>
            <pc:sldMk cId="794775190" sldId="261"/>
            <ac:spMk id="27" creationId="{86909FA0-B515-4681-B7A8-FA281D133B94}"/>
          </ac:spMkLst>
        </pc:spChg>
        <pc:spChg chg="add del">
          <ac:chgData name="singh singh" userId="db92a13bff72a7ba" providerId="Windows Live" clId="Web-{1940728A-4AC3-421B-A747-A32ACA3AE411}" dt="2021-07-31T20:10:58.420" v="690"/>
          <ac:spMkLst>
            <pc:docMk/>
            <pc:sldMk cId="794775190" sldId="261"/>
            <ac:spMk id="29" creationId="{21C9FE86-FCC3-4A31-AA1C-C882262B7FE7}"/>
          </ac:spMkLst>
        </pc:spChg>
        <pc:spChg chg="add del">
          <ac:chgData name="singh singh" userId="db92a13bff72a7ba" providerId="Windows Live" clId="Web-{1940728A-4AC3-421B-A747-A32ACA3AE411}" dt="2021-07-31T20:10:58.420" v="690"/>
          <ac:spMkLst>
            <pc:docMk/>
            <pc:sldMk cId="794775190" sldId="261"/>
            <ac:spMk id="31" creationId="{7D96243B-ECED-4B71-8E06-AE9A285EAD20}"/>
          </ac:spMkLst>
        </pc:spChg>
        <pc:spChg chg="add del">
          <ac:chgData name="singh singh" userId="db92a13bff72a7ba" providerId="Windows Live" clId="Web-{1940728A-4AC3-421B-A747-A32ACA3AE411}" dt="2021-07-31T20:10:58.420" v="690"/>
          <ac:spMkLst>
            <pc:docMk/>
            <pc:sldMk cId="794775190" sldId="261"/>
            <ac:spMk id="33" creationId="{A09989E4-EFDC-4A90-A633-E0525FB4139E}"/>
          </ac:spMkLst>
        </pc:spChg>
        <pc:picChg chg="add mod">
          <ac:chgData name="singh singh" userId="db92a13bff72a7ba" providerId="Windows Live" clId="Web-{1940728A-4AC3-421B-A747-A32ACA3AE411}" dt="2021-07-31T20:17:00.177" v="801" actId="14100"/>
          <ac:picMkLst>
            <pc:docMk/>
            <pc:sldMk cId="794775190" sldId="261"/>
            <ac:picMk id="4" creationId="{47B1C45E-D8F1-4B6E-B1F8-28BB97C4705A}"/>
          </ac:picMkLst>
        </pc:picChg>
      </pc:sldChg>
      <pc:sldChg chg="addSp delSp modSp new mod setBg">
        <pc:chgData name="singh singh" userId="db92a13bff72a7ba" providerId="Windows Live" clId="Web-{1940728A-4AC3-421B-A747-A32ACA3AE411}" dt="2021-07-31T20:06:54.927" v="687" actId="20577"/>
        <pc:sldMkLst>
          <pc:docMk/>
          <pc:sldMk cId="2430204097" sldId="262"/>
        </pc:sldMkLst>
        <pc:spChg chg="mod">
          <ac:chgData name="singh singh" userId="db92a13bff72a7ba" providerId="Windows Live" clId="Web-{1940728A-4AC3-421B-A747-A32ACA3AE411}" dt="2021-07-31T19:54:20.584" v="661"/>
          <ac:spMkLst>
            <pc:docMk/>
            <pc:sldMk cId="2430204097" sldId="262"/>
            <ac:spMk id="2" creationId="{2BF1B7DC-6CE6-4B2D-9182-DEFA23D305EF}"/>
          </ac:spMkLst>
        </pc:spChg>
        <pc:spChg chg="mod">
          <ac:chgData name="singh singh" userId="db92a13bff72a7ba" providerId="Windows Live" clId="Web-{1940728A-4AC3-421B-A747-A32ACA3AE411}" dt="2021-07-31T20:06:54.927" v="687" actId="20577"/>
          <ac:spMkLst>
            <pc:docMk/>
            <pc:sldMk cId="2430204097" sldId="262"/>
            <ac:spMk id="3" creationId="{36735AD3-64F7-46E7-9D7F-EAC6C16AC115}"/>
          </ac:spMkLst>
        </pc:spChg>
        <pc:spChg chg="add">
          <ac:chgData name="singh singh" userId="db92a13bff72a7ba" providerId="Windows Live" clId="Web-{1940728A-4AC3-421B-A747-A32ACA3AE411}" dt="2021-07-31T19:54:20.584" v="661"/>
          <ac:spMkLst>
            <pc:docMk/>
            <pc:sldMk cId="2430204097" sldId="262"/>
            <ac:spMk id="5" creationId="{1B15ED52-F352-441B-82BF-E0EA34836D08}"/>
          </ac:spMkLst>
        </pc:spChg>
        <pc:spChg chg="add">
          <ac:chgData name="singh singh" userId="db92a13bff72a7ba" providerId="Windows Live" clId="Web-{1940728A-4AC3-421B-A747-A32ACA3AE411}" dt="2021-07-31T19:54:20.584" v="661"/>
          <ac:spMkLst>
            <pc:docMk/>
            <pc:sldMk cId="2430204097" sldId="262"/>
            <ac:spMk id="6" creationId="{3B2E3793-BFE6-45A2-9B7B-E18844431C99}"/>
          </ac:spMkLst>
        </pc:spChg>
        <pc:spChg chg="add">
          <ac:chgData name="singh singh" userId="db92a13bff72a7ba" providerId="Windows Live" clId="Web-{1940728A-4AC3-421B-A747-A32ACA3AE411}" dt="2021-07-31T19:54:20.584" v="661"/>
          <ac:spMkLst>
            <pc:docMk/>
            <pc:sldMk cId="2430204097" sldId="262"/>
            <ac:spMk id="7" creationId="{BC4C4868-CB8F-4AF9-9CDB-8108F2C19B67}"/>
          </ac:spMkLst>
        </pc:spChg>
        <pc:spChg chg="add del">
          <ac:chgData name="singh singh" userId="db92a13bff72a7ba" providerId="Windows Live" clId="Web-{1940728A-4AC3-421B-A747-A32ACA3AE411}" dt="2021-07-31T19:54:20.568" v="660"/>
          <ac:spMkLst>
            <pc:docMk/>
            <pc:sldMk cId="2430204097" sldId="262"/>
            <ac:spMk id="8" creationId="{09588DA8-065E-4F6F-8EFD-43104AB2E0CF}"/>
          </ac:spMkLst>
        </pc:spChg>
        <pc:spChg chg="add">
          <ac:chgData name="singh singh" userId="db92a13bff72a7ba" providerId="Windows Live" clId="Web-{1940728A-4AC3-421B-A747-A32ACA3AE411}" dt="2021-07-31T19:54:20.584" v="661"/>
          <ac:spMkLst>
            <pc:docMk/>
            <pc:sldMk cId="2430204097" sldId="262"/>
            <ac:spMk id="9" creationId="{375E0459-6403-40CD-989D-56A4407CA12E}"/>
          </ac:spMkLst>
        </pc:spChg>
        <pc:spChg chg="add del">
          <ac:chgData name="singh singh" userId="db92a13bff72a7ba" providerId="Windows Live" clId="Web-{1940728A-4AC3-421B-A747-A32ACA3AE411}" dt="2021-07-31T19:54:20.568" v="660"/>
          <ac:spMkLst>
            <pc:docMk/>
            <pc:sldMk cId="2430204097" sldId="262"/>
            <ac:spMk id="10" creationId="{C4285719-470E-454C-AF62-8323075F1F5B}"/>
          </ac:spMkLst>
        </pc:spChg>
        <pc:spChg chg="add">
          <ac:chgData name="singh singh" userId="db92a13bff72a7ba" providerId="Windows Live" clId="Web-{1940728A-4AC3-421B-A747-A32ACA3AE411}" dt="2021-07-31T19:54:20.584" v="661"/>
          <ac:spMkLst>
            <pc:docMk/>
            <pc:sldMk cId="2430204097" sldId="262"/>
            <ac:spMk id="11" creationId="{53E5B1A8-3AC9-4BD1-9BBC-78CA94F2D1BA}"/>
          </ac:spMkLst>
        </pc:spChg>
        <pc:spChg chg="add del">
          <ac:chgData name="singh singh" userId="db92a13bff72a7ba" providerId="Windows Live" clId="Web-{1940728A-4AC3-421B-A747-A32ACA3AE411}" dt="2021-07-31T19:54:20.568" v="660"/>
          <ac:spMkLst>
            <pc:docMk/>
            <pc:sldMk cId="2430204097" sldId="262"/>
            <ac:spMk id="12" creationId="{CD9FE4EF-C4D8-49A0-B2FF-81D8DB7D8A24}"/>
          </ac:spMkLst>
        </pc:spChg>
        <pc:spChg chg="add del">
          <ac:chgData name="singh singh" userId="db92a13bff72a7ba" providerId="Windows Live" clId="Web-{1940728A-4AC3-421B-A747-A32ACA3AE411}" dt="2021-07-31T19:54:20.568" v="660"/>
          <ac:spMkLst>
            <pc:docMk/>
            <pc:sldMk cId="2430204097" sldId="262"/>
            <ac:spMk id="14" creationId="{4300840D-0A0B-4512-BACA-B439D5B9C57C}"/>
          </ac:spMkLst>
        </pc:spChg>
        <pc:spChg chg="add del">
          <ac:chgData name="singh singh" userId="db92a13bff72a7ba" providerId="Windows Live" clId="Web-{1940728A-4AC3-421B-A747-A32ACA3AE411}" dt="2021-07-31T19:54:20.568" v="660"/>
          <ac:spMkLst>
            <pc:docMk/>
            <pc:sldMk cId="2430204097" sldId="262"/>
            <ac:spMk id="16" creationId="{D2B78728-A580-49A7-84F9-6EF6F583ADE0}"/>
          </ac:spMkLst>
        </pc:spChg>
        <pc:spChg chg="add del">
          <ac:chgData name="singh singh" userId="db92a13bff72a7ba" providerId="Windows Live" clId="Web-{1940728A-4AC3-421B-A747-A32ACA3AE411}" dt="2021-07-31T19:54:20.568" v="660"/>
          <ac:spMkLst>
            <pc:docMk/>
            <pc:sldMk cId="2430204097" sldId="262"/>
            <ac:spMk id="18" creationId="{38FAA1A1-D861-433F-88FA-1E9D6FD31D11}"/>
          </ac:spMkLst>
        </pc:spChg>
        <pc:spChg chg="add del">
          <ac:chgData name="singh singh" userId="db92a13bff72a7ba" providerId="Windows Live" clId="Web-{1940728A-4AC3-421B-A747-A32ACA3AE411}" dt="2021-07-31T19:54:20.568" v="660"/>
          <ac:spMkLst>
            <pc:docMk/>
            <pc:sldMk cId="2430204097" sldId="262"/>
            <ac:spMk id="20" creationId="{8D71EDA1-87BF-4D5D-AB79-F346FD19278A}"/>
          </ac:spMkLst>
        </pc:spChg>
      </pc:sldChg>
      <pc:sldChg chg="addSp modSp new mod setBg">
        <pc:chgData name="singh singh" userId="db92a13bff72a7ba" providerId="Windows Live" clId="Web-{1940728A-4AC3-421B-A747-A32ACA3AE411}" dt="2021-07-31T20:38:17.961" v="854"/>
        <pc:sldMkLst>
          <pc:docMk/>
          <pc:sldMk cId="2353684033" sldId="263"/>
        </pc:sldMkLst>
        <pc:spChg chg="mod">
          <ac:chgData name="singh singh" userId="db92a13bff72a7ba" providerId="Windows Live" clId="Web-{1940728A-4AC3-421B-A747-A32ACA3AE411}" dt="2021-07-31T20:38:17.961" v="854"/>
          <ac:spMkLst>
            <pc:docMk/>
            <pc:sldMk cId="2353684033" sldId="263"/>
            <ac:spMk id="2" creationId="{5F07F182-627F-4A99-826E-4E65AA2F4272}"/>
          </ac:spMkLst>
        </pc:spChg>
        <pc:spChg chg="mod">
          <ac:chgData name="singh singh" userId="db92a13bff72a7ba" providerId="Windows Live" clId="Web-{1940728A-4AC3-421B-A747-A32ACA3AE411}" dt="2021-07-31T20:38:17.961" v="854"/>
          <ac:spMkLst>
            <pc:docMk/>
            <pc:sldMk cId="2353684033" sldId="263"/>
            <ac:spMk id="3" creationId="{7115A07A-F678-4253-A4FE-C37CFDAC54F0}"/>
          </ac:spMkLst>
        </pc:spChg>
        <pc:spChg chg="add">
          <ac:chgData name="singh singh" userId="db92a13bff72a7ba" providerId="Windows Live" clId="Web-{1940728A-4AC3-421B-A747-A32ACA3AE411}" dt="2021-07-31T20:38:17.961" v="854"/>
          <ac:spMkLst>
            <pc:docMk/>
            <pc:sldMk cId="2353684033" sldId="263"/>
            <ac:spMk id="8" creationId="{1B15ED52-F352-441B-82BF-E0EA34836D08}"/>
          </ac:spMkLst>
        </pc:spChg>
        <pc:spChg chg="add">
          <ac:chgData name="singh singh" userId="db92a13bff72a7ba" providerId="Windows Live" clId="Web-{1940728A-4AC3-421B-A747-A32ACA3AE411}" dt="2021-07-31T20:38:17.961" v="854"/>
          <ac:spMkLst>
            <pc:docMk/>
            <pc:sldMk cId="2353684033" sldId="263"/>
            <ac:spMk id="10" creationId="{3B2E3793-BFE6-45A2-9B7B-E18844431C99}"/>
          </ac:spMkLst>
        </pc:spChg>
        <pc:spChg chg="add">
          <ac:chgData name="singh singh" userId="db92a13bff72a7ba" providerId="Windows Live" clId="Web-{1940728A-4AC3-421B-A747-A32ACA3AE411}" dt="2021-07-31T20:38:17.961" v="854"/>
          <ac:spMkLst>
            <pc:docMk/>
            <pc:sldMk cId="2353684033" sldId="263"/>
            <ac:spMk id="12" creationId="{BC4C4868-CB8F-4AF9-9CDB-8108F2C19B67}"/>
          </ac:spMkLst>
        </pc:spChg>
        <pc:spChg chg="add">
          <ac:chgData name="singh singh" userId="db92a13bff72a7ba" providerId="Windows Live" clId="Web-{1940728A-4AC3-421B-A747-A32ACA3AE411}" dt="2021-07-31T20:38:17.961" v="854"/>
          <ac:spMkLst>
            <pc:docMk/>
            <pc:sldMk cId="2353684033" sldId="263"/>
            <ac:spMk id="14" creationId="{375E0459-6403-40CD-989D-56A4407CA12E}"/>
          </ac:spMkLst>
        </pc:spChg>
        <pc:spChg chg="add">
          <ac:chgData name="singh singh" userId="db92a13bff72a7ba" providerId="Windows Live" clId="Web-{1940728A-4AC3-421B-A747-A32ACA3AE411}" dt="2021-07-31T20:38:17.961" v="854"/>
          <ac:spMkLst>
            <pc:docMk/>
            <pc:sldMk cId="2353684033" sldId="263"/>
            <ac:spMk id="16" creationId="{53E5B1A8-3AC9-4BD1-9BBC-78CA94F2D1BA}"/>
          </ac:spMkLst>
        </pc:spChg>
      </pc:sldChg>
      <pc:sldChg chg="modSp new">
        <pc:chgData name="singh singh" userId="db92a13bff72a7ba" providerId="Windows Live" clId="Web-{1940728A-4AC3-421B-A747-A32ACA3AE411}" dt="2021-07-31T20:46:10.065" v="905" actId="20577"/>
        <pc:sldMkLst>
          <pc:docMk/>
          <pc:sldMk cId="1091703582" sldId="264"/>
        </pc:sldMkLst>
        <pc:spChg chg="mod">
          <ac:chgData name="singh singh" userId="db92a13bff72a7ba" providerId="Windows Live" clId="Web-{1940728A-4AC3-421B-A747-A32ACA3AE411}" dt="2021-07-31T20:45:29.924" v="900" actId="20577"/>
          <ac:spMkLst>
            <pc:docMk/>
            <pc:sldMk cId="1091703582" sldId="264"/>
            <ac:spMk id="2" creationId="{AAE6BBD2-45F3-433A-A94E-1D042F0412C1}"/>
          </ac:spMkLst>
        </pc:spChg>
        <pc:spChg chg="mod">
          <ac:chgData name="singh singh" userId="db92a13bff72a7ba" providerId="Windows Live" clId="Web-{1940728A-4AC3-421B-A747-A32ACA3AE411}" dt="2021-07-31T20:45:39.174" v="901" actId="20577"/>
          <ac:spMkLst>
            <pc:docMk/>
            <pc:sldMk cId="1091703582" sldId="264"/>
            <ac:spMk id="3" creationId="{A740C7A4-A603-4649-B641-811AB9F6222A}"/>
          </ac:spMkLst>
        </pc:spChg>
        <pc:spChg chg="mod">
          <ac:chgData name="singh singh" userId="db92a13bff72a7ba" providerId="Windows Live" clId="Web-{1940728A-4AC3-421B-A747-A32ACA3AE411}" dt="2021-07-31T20:46:03.753" v="904" actId="20577"/>
          <ac:spMkLst>
            <pc:docMk/>
            <pc:sldMk cId="1091703582" sldId="264"/>
            <ac:spMk id="4" creationId="{6397D606-744C-4523-8173-A0841F012C85}"/>
          </ac:spMkLst>
        </pc:spChg>
        <pc:spChg chg="mod">
          <ac:chgData name="singh singh" userId="db92a13bff72a7ba" providerId="Windows Live" clId="Web-{1940728A-4AC3-421B-A747-A32ACA3AE411}" dt="2021-07-31T20:45:49.002" v="903" actId="20577"/>
          <ac:spMkLst>
            <pc:docMk/>
            <pc:sldMk cId="1091703582" sldId="264"/>
            <ac:spMk id="5" creationId="{01FE29CB-3F15-4958-9DAC-9761396406C2}"/>
          </ac:spMkLst>
        </pc:spChg>
        <pc:spChg chg="mod">
          <ac:chgData name="singh singh" userId="db92a13bff72a7ba" providerId="Windows Live" clId="Web-{1940728A-4AC3-421B-A747-A32ACA3AE411}" dt="2021-07-31T20:46:10.065" v="905" actId="20577"/>
          <ac:spMkLst>
            <pc:docMk/>
            <pc:sldMk cId="1091703582" sldId="264"/>
            <ac:spMk id="6" creationId="{EC090F65-DD02-4F8A-915F-5DEF349B61F2}"/>
          </ac:spMkLst>
        </pc:spChg>
      </pc:sldChg>
      <pc:sldChg chg="modSp new">
        <pc:chgData name="singh singh" userId="db92a13bff72a7ba" providerId="Windows Live" clId="Web-{1940728A-4AC3-421B-A747-A32ACA3AE411}" dt="2021-07-31T20:48:33.838" v="922" actId="14100"/>
        <pc:sldMkLst>
          <pc:docMk/>
          <pc:sldMk cId="1770571183" sldId="265"/>
        </pc:sldMkLst>
        <pc:spChg chg="mod">
          <ac:chgData name="singh singh" userId="db92a13bff72a7ba" providerId="Windows Live" clId="Web-{1940728A-4AC3-421B-A747-A32ACA3AE411}" dt="2021-07-31T20:47:05.379" v="907" actId="20577"/>
          <ac:spMkLst>
            <pc:docMk/>
            <pc:sldMk cId="1770571183" sldId="265"/>
            <ac:spMk id="2" creationId="{953C5C0A-1F28-475E-81D9-1DE5BD6B0508}"/>
          </ac:spMkLst>
        </pc:spChg>
        <pc:spChg chg="mod">
          <ac:chgData name="singh singh" userId="db92a13bff72a7ba" providerId="Windows Live" clId="Web-{1940728A-4AC3-421B-A747-A32ACA3AE411}" dt="2021-07-31T20:48:16.759" v="919" actId="14100"/>
          <ac:spMkLst>
            <pc:docMk/>
            <pc:sldMk cId="1770571183" sldId="265"/>
            <ac:spMk id="3" creationId="{D28DAB13-E185-4FED-9067-55DFB5E7E0FE}"/>
          </ac:spMkLst>
        </pc:spChg>
        <pc:spChg chg="mod">
          <ac:chgData name="singh singh" userId="db92a13bff72a7ba" providerId="Windows Live" clId="Web-{1940728A-4AC3-421B-A747-A32ACA3AE411}" dt="2021-07-31T20:48:29.244" v="921" actId="14100"/>
          <ac:spMkLst>
            <pc:docMk/>
            <pc:sldMk cId="1770571183" sldId="265"/>
            <ac:spMk id="4" creationId="{16E52C86-1590-4D61-ADFC-773C2ABEF6B0}"/>
          </ac:spMkLst>
        </pc:spChg>
        <pc:spChg chg="mod">
          <ac:chgData name="singh singh" userId="db92a13bff72a7ba" providerId="Windows Live" clId="Web-{1940728A-4AC3-421B-A747-A32ACA3AE411}" dt="2021-07-31T20:48:25.197" v="920" actId="14100"/>
          <ac:spMkLst>
            <pc:docMk/>
            <pc:sldMk cId="1770571183" sldId="265"/>
            <ac:spMk id="5" creationId="{BF806FE3-9C07-4F55-A648-80062401A080}"/>
          </ac:spMkLst>
        </pc:spChg>
        <pc:spChg chg="mod">
          <ac:chgData name="singh singh" userId="db92a13bff72a7ba" providerId="Windows Live" clId="Web-{1940728A-4AC3-421B-A747-A32ACA3AE411}" dt="2021-07-31T20:48:33.838" v="922" actId="14100"/>
          <ac:spMkLst>
            <pc:docMk/>
            <pc:sldMk cId="1770571183" sldId="265"/>
            <ac:spMk id="6" creationId="{8BA7F044-4C32-4C85-B0F3-A57EBE1ADC61}"/>
          </ac:spMkLst>
        </pc:spChg>
      </pc:sldChg>
      <pc:sldMasterChg chg="del delSldLayout">
        <pc:chgData name="singh singh" userId="db92a13bff72a7ba" providerId="Windows Live" clId="Web-{1940728A-4AC3-421B-A747-A32ACA3AE411}" dt="2021-07-31T16:55:37.060" v="221"/>
        <pc:sldMasterMkLst>
          <pc:docMk/>
          <pc:sldMasterMk cId="2460954070" sldId="2147483660"/>
        </pc:sldMasterMkLst>
        <pc:sldLayoutChg chg="del">
          <pc:chgData name="singh singh" userId="db92a13bff72a7ba" providerId="Windows Live" clId="Web-{1940728A-4AC3-421B-A747-A32ACA3AE411}" dt="2021-07-31T16:55:37.060" v="221"/>
          <pc:sldLayoutMkLst>
            <pc:docMk/>
            <pc:sldMasterMk cId="2460954070" sldId="2147483660"/>
            <pc:sldLayoutMk cId="2385387890" sldId="2147483661"/>
          </pc:sldLayoutMkLst>
        </pc:sldLayoutChg>
        <pc:sldLayoutChg chg="del">
          <pc:chgData name="singh singh" userId="db92a13bff72a7ba" providerId="Windows Live" clId="Web-{1940728A-4AC3-421B-A747-A32ACA3AE411}" dt="2021-07-31T16:55:37.060" v="221"/>
          <pc:sldLayoutMkLst>
            <pc:docMk/>
            <pc:sldMasterMk cId="2460954070" sldId="2147483660"/>
            <pc:sldLayoutMk cId="949138452" sldId="2147483662"/>
          </pc:sldLayoutMkLst>
        </pc:sldLayoutChg>
        <pc:sldLayoutChg chg="del">
          <pc:chgData name="singh singh" userId="db92a13bff72a7ba" providerId="Windows Live" clId="Web-{1940728A-4AC3-421B-A747-A32ACA3AE411}" dt="2021-07-31T16:55:37.060" v="221"/>
          <pc:sldLayoutMkLst>
            <pc:docMk/>
            <pc:sldMasterMk cId="2460954070" sldId="2147483660"/>
            <pc:sldLayoutMk cId="2591524520" sldId="2147483663"/>
          </pc:sldLayoutMkLst>
        </pc:sldLayoutChg>
        <pc:sldLayoutChg chg="del">
          <pc:chgData name="singh singh" userId="db92a13bff72a7ba" providerId="Windows Live" clId="Web-{1940728A-4AC3-421B-A747-A32ACA3AE411}" dt="2021-07-31T16:55:37.060" v="221"/>
          <pc:sldLayoutMkLst>
            <pc:docMk/>
            <pc:sldMasterMk cId="2460954070" sldId="2147483660"/>
            <pc:sldLayoutMk cId="1203092039" sldId="2147483664"/>
          </pc:sldLayoutMkLst>
        </pc:sldLayoutChg>
        <pc:sldLayoutChg chg="del">
          <pc:chgData name="singh singh" userId="db92a13bff72a7ba" providerId="Windows Live" clId="Web-{1940728A-4AC3-421B-A747-A32ACA3AE411}" dt="2021-07-31T16:55:37.060" v="221"/>
          <pc:sldLayoutMkLst>
            <pc:docMk/>
            <pc:sldMasterMk cId="2460954070" sldId="2147483660"/>
            <pc:sldLayoutMk cId="3733172339" sldId="2147483665"/>
          </pc:sldLayoutMkLst>
        </pc:sldLayoutChg>
        <pc:sldLayoutChg chg="del">
          <pc:chgData name="singh singh" userId="db92a13bff72a7ba" providerId="Windows Live" clId="Web-{1940728A-4AC3-421B-A747-A32ACA3AE411}" dt="2021-07-31T16:55:37.060" v="221"/>
          <pc:sldLayoutMkLst>
            <pc:docMk/>
            <pc:sldMasterMk cId="2460954070" sldId="2147483660"/>
            <pc:sldLayoutMk cId="3210312558" sldId="2147483666"/>
          </pc:sldLayoutMkLst>
        </pc:sldLayoutChg>
        <pc:sldLayoutChg chg="del">
          <pc:chgData name="singh singh" userId="db92a13bff72a7ba" providerId="Windows Live" clId="Web-{1940728A-4AC3-421B-A747-A32ACA3AE411}" dt="2021-07-31T16:55:37.060" v="221"/>
          <pc:sldLayoutMkLst>
            <pc:docMk/>
            <pc:sldMasterMk cId="2460954070" sldId="2147483660"/>
            <pc:sldLayoutMk cId="3146388984" sldId="2147483667"/>
          </pc:sldLayoutMkLst>
        </pc:sldLayoutChg>
        <pc:sldLayoutChg chg="del">
          <pc:chgData name="singh singh" userId="db92a13bff72a7ba" providerId="Windows Live" clId="Web-{1940728A-4AC3-421B-A747-A32ACA3AE411}" dt="2021-07-31T16:55:37.060" v="221"/>
          <pc:sldLayoutMkLst>
            <pc:docMk/>
            <pc:sldMasterMk cId="2460954070" sldId="2147483660"/>
            <pc:sldLayoutMk cId="3171841454" sldId="2147483668"/>
          </pc:sldLayoutMkLst>
        </pc:sldLayoutChg>
        <pc:sldLayoutChg chg="del">
          <pc:chgData name="singh singh" userId="db92a13bff72a7ba" providerId="Windows Live" clId="Web-{1940728A-4AC3-421B-A747-A32ACA3AE411}" dt="2021-07-31T16:55:37.060" v="221"/>
          <pc:sldLayoutMkLst>
            <pc:docMk/>
            <pc:sldMasterMk cId="2460954070" sldId="2147483660"/>
            <pc:sldLayoutMk cId="1718958274" sldId="2147483669"/>
          </pc:sldLayoutMkLst>
        </pc:sldLayoutChg>
        <pc:sldLayoutChg chg="del">
          <pc:chgData name="singh singh" userId="db92a13bff72a7ba" providerId="Windows Live" clId="Web-{1940728A-4AC3-421B-A747-A32ACA3AE411}" dt="2021-07-31T16:55:37.060" v="221"/>
          <pc:sldLayoutMkLst>
            <pc:docMk/>
            <pc:sldMasterMk cId="2460954070" sldId="2147483660"/>
            <pc:sldLayoutMk cId="2202905451" sldId="2147483670"/>
          </pc:sldLayoutMkLst>
        </pc:sldLayoutChg>
        <pc:sldLayoutChg chg="del">
          <pc:chgData name="singh singh" userId="db92a13bff72a7ba" providerId="Windows Live" clId="Web-{1940728A-4AC3-421B-A747-A32ACA3AE411}" dt="2021-07-31T16:55:37.060" v="221"/>
          <pc:sldLayoutMkLst>
            <pc:docMk/>
            <pc:sldMasterMk cId="2460954070" sldId="2147483660"/>
            <pc:sldLayoutMk cId="3479445657" sldId="2147483671"/>
          </pc:sldLayoutMkLst>
        </pc:sldLayoutChg>
      </pc:sldMasterChg>
      <pc:sldMasterChg chg="add addSldLayout modSldLayout">
        <pc:chgData name="singh singh" userId="db92a13bff72a7ba" providerId="Windows Live" clId="Web-{1940728A-4AC3-421B-A747-A32ACA3AE411}" dt="2021-07-31T16:55:37.060" v="221"/>
        <pc:sldMasterMkLst>
          <pc:docMk/>
          <pc:sldMasterMk cId="2734797476" sldId="2147483672"/>
        </pc:sldMasterMkLst>
        <pc:sldLayoutChg chg="add mod replId">
          <pc:chgData name="singh singh" userId="db92a13bff72a7ba" providerId="Windows Live" clId="Web-{1940728A-4AC3-421B-A747-A32ACA3AE411}" dt="2021-07-31T16:55:37.060" v="221"/>
          <pc:sldLayoutMkLst>
            <pc:docMk/>
            <pc:sldMasterMk cId="2734797476" sldId="2147483672"/>
            <pc:sldLayoutMk cId="3187594447" sldId="2147483673"/>
          </pc:sldLayoutMkLst>
        </pc:sldLayoutChg>
        <pc:sldLayoutChg chg="add mod replId">
          <pc:chgData name="singh singh" userId="db92a13bff72a7ba" providerId="Windows Live" clId="Web-{1940728A-4AC3-421B-A747-A32ACA3AE411}" dt="2021-07-31T16:55:37.060" v="221"/>
          <pc:sldLayoutMkLst>
            <pc:docMk/>
            <pc:sldMasterMk cId="2734797476" sldId="2147483672"/>
            <pc:sldLayoutMk cId="1124125431" sldId="2147483674"/>
          </pc:sldLayoutMkLst>
        </pc:sldLayoutChg>
        <pc:sldLayoutChg chg="add mod replId">
          <pc:chgData name="singh singh" userId="db92a13bff72a7ba" providerId="Windows Live" clId="Web-{1940728A-4AC3-421B-A747-A32ACA3AE411}" dt="2021-07-31T16:55:37.060" v="221"/>
          <pc:sldLayoutMkLst>
            <pc:docMk/>
            <pc:sldMasterMk cId="2734797476" sldId="2147483672"/>
            <pc:sldLayoutMk cId="335355197" sldId="2147483675"/>
          </pc:sldLayoutMkLst>
        </pc:sldLayoutChg>
        <pc:sldLayoutChg chg="add mod replId">
          <pc:chgData name="singh singh" userId="db92a13bff72a7ba" providerId="Windows Live" clId="Web-{1940728A-4AC3-421B-A747-A32ACA3AE411}" dt="2021-07-31T16:55:37.060" v="221"/>
          <pc:sldLayoutMkLst>
            <pc:docMk/>
            <pc:sldMasterMk cId="2734797476" sldId="2147483672"/>
            <pc:sldLayoutMk cId="3349236518" sldId="2147483676"/>
          </pc:sldLayoutMkLst>
        </pc:sldLayoutChg>
        <pc:sldLayoutChg chg="add mod replId">
          <pc:chgData name="singh singh" userId="db92a13bff72a7ba" providerId="Windows Live" clId="Web-{1940728A-4AC3-421B-A747-A32ACA3AE411}" dt="2021-07-31T16:55:37.060" v="221"/>
          <pc:sldLayoutMkLst>
            <pc:docMk/>
            <pc:sldMasterMk cId="2734797476" sldId="2147483672"/>
            <pc:sldLayoutMk cId="2530562831" sldId="2147483677"/>
          </pc:sldLayoutMkLst>
        </pc:sldLayoutChg>
        <pc:sldLayoutChg chg="add mod replId">
          <pc:chgData name="singh singh" userId="db92a13bff72a7ba" providerId="Windows Live" clId="Web-{1940728A-4AC3-421B-A747-A32ACA3AE411}" dt="2021-07-31T16:55:37.060" v="221"/>
          <pc:sldLayoutMkLst>
            <pc:docMk/>
            <pc:sldMasterMk cId="2734797476" sldId="2147483672"/>
            <pc:sldLayoutMk cId="2664290143" sldId="2147483678"/>
          </pc:sldLayoutMkLst>
        </pc:sldLayoutChg>
        <pc:sldLayoutChg chg="add mod replId">
          <pc:chgData name="singh singh" userId="db92a13bff72a7ba" providerId="Windows Live" clId="Web-{1940728A-4AC3-421B-A747-A32ACA3AE411}" dt="2021-07-31T16:55:37.060" v="221"/>
          <pc:sldLayoutMkLst>
            <pc:docMk/>
            <pc:sldMasterMk cId="2734797476" sldId="2147483672"/>
            <pc:sldLayoutMk cId="3922846113" sldId="2147483679"/>
          </pc:sldLayoutMkLst>
        </pc:sldLayoutChg>
        <pc:sldLayoutChg chg="add mod replId">
          <pc:chgData name="singh singh" userId="db92a13bff72a7ba" providerId="Windows Live" clId="Web-{1940728A-4AC3-421B-A747-A32ACA3AE411}" dt="2021-07-31T16:55:37.060" v="221"/>
          <pc:sldLayoutMkLst>
            <pc:docMk/>
            <pc:sldMasterMk cId="2734797476" sldId="2147483672"/>
            <pc:sldLayoutMk cId="4078197822" sldId="2147483680"/>
          </pc:sldLayoutMkLst>
        </pc:sldLayoutChg>
        <pc:sldLayoutChg chg="add mod replId">
          <pc:chgData name="singh singh" userId="db92a13bff72a7ba" providerId="Windows Live" clId="Web-{1940728A-4AC3-421B-A747-A32ACA3AE411}" dt="2021-07-31T16:55:37.060" v="221"/>
          <pc:sldLayoutMkLst>
            <pc:docMk/>
            <pc:sldMasterMk cId="2734797476" sldId="2147483672"/>
            <pc:sldLayoutMk cId="1946675740" sldId="2147483681"/>
          </pc:sldLayoutMkLst>
        </pc:sldLayoutChg>
        <pc:sldLayoutChg chg="add mod replId">
          <pc:chgData name="singh singh" userId="db92a13bff72a7ba" providerId="Windows Live" clId="Web-{1940728A-4AC3-421B-A747-A32ACA3AE411}" dt="2021-07-31T16:55:37.060" v="221"/>
          <pc:sldLayoutMkLst>
            <pc:docMk/>
            <pc:sldMasterMk cId="2734797476" sldId="2147483672"/>
            <pc:sldLayoutMk cId="529231452" sldId="2147483682"/>
          </pc:sldLayoutMkLst>
        </pc:sldLayoutChg>
        <pc:sldLayoutChg chg="add mod replId">
          <pc:chgData name="singh singh" userId="db92a13bff72a7ba" providerId="Windows Live" clId="Web-{1940728A-4AC3-421B-A747-A32ACA3AE411}" dt="2021-07-31T16:55:37.060" v="221"/>
          <pc:sldLayoutMkLst>
            <pc:docMk/>
            <pc:sldMasterMk cId="2734797476" sldId="2147483672"/>
            <pc:sldLayoutMk cId="1548942387" sldId="2147483683"/>
          </pc:sldLayoutMkLst>
        </pc:sldLayoutChg>
      </pc:sldMasterChg>
    </pc:docChg>
  </pc:docChgLst>
  <pc:docChgLst>
    <pc:chgData name="singh singh" userId="db92a13bff72a7ba" providerId="Windows Live" clId="Web-{73F9FDA9-29F2-4152-8352-0BC508C79C96}"/>
    <pc:docChg chg="addSld delSld modSld sldOrd">
      <pc:chgData name="singh singh" userId="db92a13bff72a7ba" providerId="Windows Live" clId="Web-{73F9FDA9-29F2-4152-8352-0BC508C79C96}" dt="2021-08-08T05:06:39.875" v="572"/>
      <pc:docMkLst>
        <pc:docMk/>
      </pc:docMkLst>
      <pc:sldChg chg="del">
        <pc:chgData name="singh singh" userId="db92a13bff72a7ba" providerId="Windows Live" clId="Web-{73F9FDA9-29F2-4152-8352-0BC508C79C96}" dt="2021-08-08T05:06:39.875" v="572"/>
        <pc:sldMkLst>
          <pc:docMk/>
          <pc:sldMk cId="109857222" sldId="256"/>
        </pc:sldMkLst>
      </pc:sldChg>
      <pc:sldChg chg="addSp delSp modSp ord">
        <pc:chgData name="singh singh" userId="db92a13bff72a7ba" providerId="Windows Live" clId="Web-{73F9FDA9-29F2-4152-8352-0BC508C79C96}" dt="2021-08-07T18:55:05.172" v="570"/>
        <pc:sldMkLst>
          <pc:docMk/>
          <pc:sldMk cId="4102509610" sldId="258"/>
        </pc:sldMkLst>
        <pc:spChg chg="mod">
          <ac:chgData name="singh singh" userId="db92a13bff72a7ba" providerId="Windows Live" clId="Web-{73F9FDA9-29F2-4152-8352-0BC508C79C96}" dt="2021-08-07T12:33:56.458" v="478" actId="1076"/>
          <ac:spMkLst>
            <pc:docMk/>
            <pc:sldMk cId="4102509610" sldId="258"/>
            <ac:spMk id="32" creationId="{C02A73D7-1849-4894-9B88-85F52BC164D0}"/>
          </ac:spMkLst>
        </pc:spChg>
        <pc:spChg chg="mod">
          <ac:chgData name="singh singh" userId="db92a13bff72a7ba" providerId="Windows Live" clId="Web-{73F9FDA9-29F2-4152-8352-0BC508C79C96}" dt="2021-08-07T11:23:16.677" v="77" actId="1076"/>
          <ac:spMkLst>
            <pc:docMk/>
            <pc:sldMk cId="4102509610" sldId="258"/>
            <ac:spMk id="34" creationId="{EE36F1CF-07DD-44C7-A2B5-506B85F68004}"/>
          </ac:spMkLst>
        </pc:spChg>
        <pc:picChg chg="add mod">
          <ac:chgData name="singh singh" userId="db92a13bff72a7ba" providerId="Windows Live" clId="Web-{73F9FDA9-29F2-4152-8352-0BC508C79C96}" dt="2021-08-07T12:34:26.630" v="482" actId="1076"/>
          <ac:picMkLst>
            <pc:docMk/>
            <pc:sldMk cId="4102509610" sldId="258"/>
            <ac:picMk id="2" creationId="{91E439DF-1C17-471E-BE0C-16CD687152B2}"/>
          </ac:picMkLst>
        </pc:picChg>
        <pc:picChg chg="del mod">
          <ac:chgData name="singh singh" userId="db92a13bff72a7ba" providerId="Windows Live" clId="Web-{73F9FDA9-29F2-4152-8352-0BC508C79C96}" dt="2021-08-07T12:33:05.097" v="474"/>
          <ac:picMkLst>
            <pc:docMk/>
            <pc:sldMk cId="4102509610" sldId="258"/>
            <ac:picMk id="6" creationId="{F9863F8F-3ACC-4C8E-9F8C-4706F69EAA0D}"/>
          </ac:picMkLst>
        </pc:picChg>
      </pc:sldChg>
      <pc:sldChg chg="addSp delSp modSp">
        <pc:chgData name="singh singh" userId="db92a13bff72a7ba" providerId="Windows Live" clId="Web-{73F9FDA9-29F2-4152-8352-0BC508C79C96}" dt="2021-08-07T12:32:51.284" v="473" actId="1076"/>
        <pc:sldMkLst>
          <pc:docMk/>
          <pc:sldMk cId="2470923590" sldId="259"/>
        </pc:sldMkLst>
        <pc:spChg chg="mod">
          <ac:chgData name="singh singh" userId="db92a13bff72a7ba" providerId="Windows Live" clId="Web-{73F9FDA9-29F2-4152-8352-0BC508C79C96}" dt="2021-08-07T11:32:49.361" v="84" actId="20577"/>
          <ac:spMkLst>
            <pc:docMk/>
            <pc:sldMk cId="2470923590" sldId="259"/>
            <ac:spMk id="2" creationId="{0D484832-4CF2-49E1-AA1F-E981450C7D36}"/>
          </ac:spMkLst>
        </pc:spChg>
        <pc:spChg chg="mod">
          <ac:chgData name="singh singh" userId="db92a13bff72a7ba" providerId="Windows Live" clId="Web-{73F9FDA9-29F2-4152-8352-0BC508C79C96}" dt="2021-08-07T11:32:31.595" v="78" actId="20577"/>
          <ac:spMkLst>
            <pc:docMk/>
            <pc:sldMk cId="2470923590" sldId="259"/>
            <ac:spMk id="3" creationId="{7B440CAF-74E9-44FA-A973-CAF884F76687}"/>
          </ac:spMkLst>
        </pc:spChg>
        <pc:spChg chg="mod">
          <ac:chgData name="singh singh" userId="db92a13bff72a7ba" providerId="Windows Live" clId="Web-{73F9FDA9-29F2-4152-8352-0BC508C79C96}" dt="2021-08-07T11:32:35.751" v="79" actId="20577"/>
          <ac:spMkLst>
            <pc:docMk/>
            <pc:sldMk cId="2470923590" sldId="259"/>
            <ac:spMk id="4" creationId="{5A5D6A03-38C8-4561-B04B-B7CBE1A088A3}"/>
          </ac:spMkLst>
        </pc:spChg>
        <pc:spChg chg="add del mod">
          <ac:chgData name="singh singh" userId="db92a13bff72a7ba" providerId="Windows Live" clId="Web-{73F9FDA9-29F2-4152-8352-0BC508C79C96}" dt="2021-08-07T11:33:40.565" v="88"/>
          <ac:spMkLst>
            <pc:docMk/>
            <pc:sldMk cId="2470923590" sldId="259"/>
            <ac:spMk id="6" creationId="{833B5540-AA36-44A8-8EB6-5ECE7F033698}"/>
          </ac:spMkLst>
        </pc:spChg>
        <pc:spChg chg="add mod">
          <ac:chgData name="singh singh" userId="db92a13bff72a7ba" providerId="Windows Live" clId="Web-{73F9FDA9-29F2-4152-8352-0BC508C79C96}" dt="2021-08-07T11:34:57.411" v="122" actId="20577"/>
          <ac:spMkLst>
            <pc:docMk/>
            <pc:sldMk cId="2470923590" sldId="259"/>
            <ac:spMk id="7" creationId="{E0E50CA1-891D-4B97-B2ED-457DC944DD1D}"/>
          </ac:spMkLst>
        </pc:spChg>
        <pc:picChg chg="mod">
          <ac:chgData name="singh singh" userId="db92a13bff72a7ba" providerId="Windows Live" clId="Web-{73F9FDA9-29F2-4152-8352-0BC508C79C96}" dt="2021-08-07T11:33:49.659" v="89" actId="1076"/>
          <ac:picMkLst>
            <pc:docMk/>
            <pc:sldMk cId="2470923590" sldId="259"/>
            <ac:picMk id="5" creationId="{AA27F28D-B1D8-47EA-85D3-31F6FF121423}"/>
          </ac:picMkLst>
        </pc:picChg>
        <pc:picChg chg="add mod ord">
          <ac:chgData name="singh singh" userId="db92a13bff72a7ba" providerId="Windows Live" clId="Web-{73F9FDA9-29F2-4152-8352-0BC508C79C96}" dt="2021-08-07T12:32:51.284" v="473" actId="1076"/>
          <ac:picMkLst>
            <pc:docMk/>
            <pc:sldMk cId="2470923590" sldId="259"/>
            <ac:picMk id="9" creationId="{02D7259B-215A-45DC-82A0-88E9D5FB41AC}"/>
          </ac:picMkLst>
        </pc:picChg>
      </pc:sldChg>
      <pc:sldChg chg="addSp modSp">
        <pc:chgData name="singh singh" userId="db92a13bff72a7ba" providerId="Windows Live" clId="Web-{73F9FDA9-29F2-4152-8352-0BC508C79C96}" dt="2021-08-07T12:35:49.429" v="489" actId="1076"/>
        <pc:sldMkLst>
          <pc:docMk/>
          <pc:sldMk cId="3908102996" sldId="260"/>
        </pc:sldMkLst>
        <pc:picChg chg="add mod">
          <ac:chgData name="singh singh" userId="db92a13bff72a7ba" providerId="Windows Live" clId="Web-{73F9FDA9-29F2-4152-8352-0BC508C79C96}" dt="2021-08-07T12:35:49.429" v="489" actId="1076"/>
          <ac:picMkLst>
            <pc:docMk/>
            <pc:sldMk cId="3908102996" sldId="260"/>
            <ac:picMk id="32" creationId="{B2DF9D5C-C70E-464E-9BF8-A757AE1F1BE4}"/>
          </ac:picMkLst>
        </pc:picChg>
      </pc:sldChg>
      <pc:sldChg chg="addSp delSp modSp">
        <pc:chgData name="singh singh" userId="db92a13bff72a7ba" providerId="Windows Live" clId="Web-{73F9FDA9-29F2-4152-8352-0BC508C79C96}" dt="2021-08-07T12:36:55.055" v="498" actId="1076"/>
        <pc:sldMkLst>
          <pc:docMk/>
          <pc:sldMk cId="794775190" sldId="261"/>
        </pc:sldMkLst>
        <pc:picChg chg="add del mod">
          <ac:chgData name="singh singh" userId="db92a13bff72a7ba" providerId="Windows Live" clId="Web-{73F9FDA9-29F2-4152-8352-0BC508C79C96}" dt="2021-08-07T12:36:40.555" v="495"/>
          <ac:picMkLst>
            <pc:docMk/>
            <pc:sldMk cId="794775190" sldId="261"/>
            <ac:picMk id="5" creationId="{17DE8FB5-601C-49BB-85FA-BC0DB2E09E65}"/>
          </ac:picMkLst>
        </pc:picChg>
        <pc:picChg chg="add mod">
          <ac:chgData name="singh singh" userId="db92a13bff72a7ba" providerId="Windows Live" clId="Web-{73F9FDA9-29F2-4152-8352-0BC508C79C96}" dt="2021-08-07T12:36:55.055" v="498" actId="1076"/>
          <ac:picMkLst>
            <pc:docMk/>
            <pc:sldMk cId="794775190" sldId="261"/>
            <ac:picMk id="6" creationId="{2022F990-3E25-42DA-A45A-3697C07F72EA}"/>
          </ac:picMkLst>
        </pc:picChg>
      </pc:sldChg>
      <pc:sldChg chg="addSp modSp">
        <pc:chgData name="singh singh" userId="db92a13bff72a7ba" providerId="Windows Live" clId="Web-{73F9FDA9-29F2-4152-8352-0BC508C79C96}" dt="2021-08-07T12:37:02.806" v="500" actId="1076"/>
        <pc:sldMkLst>
          <pc:docMk/>
          <pc:sldMk cId="2430204097" sldId="262"/>
        </pc:sldMkLst>
        <pc:picChg chg="add mod">
          <ac:chgData name="singh singh" userId="db92a13bff72a7ba" providerId="Windows Live" clId="Web-{73F9FDA9-29F2-4152-8352-0BC508C79C96}" dt="2021-08-07T12:37:02.806" v="500" actId="1076"/>
          <ac:picMkLst>
            <pc:docMk/>
            <pc:sldMk cId="2430204097" sldId="262"/>
            <ac:picMk id="4" creationId="{CDA84DC1-AFF2-411B-A178-2EDC50E822C6}"/>
          </ac:picMkLst>
        </pc:picChg>
      </pc:sldChg>
      <pc:sldChg chg="addSp delSp modSp">
        <pc:chgData name="singh singh" userId="db92a13bff72a7ba" providerId="Windows Live" clId="Web-{73F9FDA9-29F2-4152-8352-0BC508C79C96}" dt="2021-08-07T12:40:36.388" v="534" actId="1076"/>
        <pc:sldMkLst>
          <pc:docMk/>
          <pc:sldMk cId="2353684033" sldId="263"/>
        </pc:sldMkLst>
        <pc:spChg chg="mod">
          <ac:chgData name="singh singh" userId="db92a13bff72a7ba" providerId="Windows Live" clId="Web-{73F9FDA9-29F2-4152-8352-0BC508C79C96}" dt="2021-08-07T12:15:43.668" v="317"/>
          <ac:spMkLst>
            <pc:docMk/>
            <pc:sldMk cId="2353684033" sldId="263"/>
            <ac:spMk id="2" creationId="{5F07F182-627F-4A99-826E-4E65AA2F4272}"/>
          </ac:spMkLst>
        </pc:spChg>
        <pc:spChg chg="del mod">
          <ac:chgData name="singh singh" userId="db92a13bff72a7ba" providerId="Windows Live" clId="Web-{73F9FDA9-29F2-4152-8352-0BC508C79C96}" dt="2021-08-07T12:15:43.668" v="317"/>
          <ac:spMkLst>
            <pc:docMk/>
            <pc:sldMk cId="2353684033" sldId="263"/>
            <ac:spMk id="3" creationId="{7115A07A-F678-4253-A4FE-C37CFDAC54F0}"/>
          </ac:spMkLst>
        </pc:spChg>
        <pc:spChg chg="del">
          <ac:chgData name="singh singh" userId="db92a13bff72a7ba" providerId="Windows Live" clId="Web-{73F9FDA9-29F2-4152-8352-0BC508C79C96}" dt="2021-08-07T12:15:43.668" v="317"/>
          <ac:spMkLst>
            <pc:docMk/>
            <pc:sldMk cId="2353684033" sldId="263"/>
            <ac:spMk id="8" creationId="{1B15ED52-F352-441B-82BF-E0EA34836D08}"/>
          </ac:spMkLst>
        </pc:spChg>
        <pc:spChg chg="del">
          <ac:chgData name="singh singh" userId="db92a13bff72a7ba" providerId="Windows Live" clId="Web-{73F9FDA9-29F2-4152-8352-0BC508C79C96}" dt="2021-08-07T12:15:43.668" v="317"/>
          <ac:spMkLst>
            <pc:docMk/>
            <pc:sldMk cId="2353684033" sldId="263"/>
            <ac:spMk id="10" creationId="{3B2E3793-BFE6-45A2-9B7B-E18844431C99}"/>
          </ac:spMkLst>
        </pc:spChg>
        <pc:spChg chg="del">
          <ac:chgData name="singh singh" userId="db92a13bff72a7ba" providerId="Windows Live" clId="Web-{73F9FDA9-29F2-4152-8352-0BC508C79C96}" dt="2021-08-07T12:15:43.668" v="317"/>
          <ac:spMkLst>
            <pc:docMk/>
            <pc:sldMk cId="2353684033" sldId="263"/>
            <ac:spMk id="12" creationId="{BC4C4868-CB8F-4AF9-9CDB-8108F2C19B67}"/>
          </ac:spMkLst>
        </pc:spChg>
        <pc:spChg chg="del">
          <ac:chgData name="singh singh" userId="db92a13bff72a7ba" providerId="Windows Live" clId="Web-{73F9FDA9-29F2-4152-8352-0BC508C79C96}" dt="2021-08-07T12:15:43.668" v="317"/>
          <ac:spMkLst>
            <pc:docMk/>
            <pc:sldMk cId="2353684033" sldId="263"/>
            <ac:spMk id="14" creationId="{375E0459-6403-40CD-989D-56A4407CA12E}"/>
          </ac:spMkLst>
        </pc:spChg>
        <pc:spChg chg="del">
          <ac:chgData name="singh singh" userId="db92a13bff72a7ba" providerId="Windows Live" clId="Web-{73F9FDA9-29F2-4152-8352-0BC508C79C96}" dt="2021-08-07T12:15:43.668" v="317"/>
          <ac:spMkLst>
            <pc:docMk/>
            <pc:sldMk cId="2353684033" sldId="263"/>
            <ac:spMk id="16" creationId="{53E5B1A8-3AC9-4BD1-9BBC-78CA94F2D1BA}"/>
          </ac:spMkLst>
        </pc:spChg>
        <pc:spChg chg="add">
          <ac:chgData name="singh singh" userId="db92a13bff72a7ba" providerId="Windows Live" clId="Web-{73F9FDA9-29F2-4152-8352-0BC508C79C96}" dt="2021-08-07T12:15:43.668" v="317"/>
          <ac:spMkLst>
            <pc:docMk/>
            <pc:sldMk cId="2353684033" sldId="263"/>
            <ac:spMk id="22" creationId="{BACC6370-2D7E-4714-9D71-7542949D7D5D}"/>
          </ac:spMkLst>
        </pc:spChg>
        <pc:spChg chg="add">
          <ac:chgData name="singh singh" userId="db92a13bff72a7ba" providerId="Windows Live" clId="Web-{73F9FDA9-29F2-4152-8352-0BC508C79C96}" dt="2021-08-07T12:15:43.668" v="317"/>
          <ac:spMkLst>
            <pc:docMk/>
            <pc:sldMk cId="2353684033" sldId="263"/>
            <ac:spMk id="24" creationId="{F68B3F68-107C-434F-AA38-110D5EA91B85}"/>
          </ac:spMkLst>
        </pc:spChg>
        <pc:spChg chg="add">
          <ac:chgData name="singh singh" userId="db92a13bff72a7ba" providerId="Windows Live" clId="Web-{73F9FDA9-29F2-4152-8352-0BC508C79C96}" dt="2021-08-07T12:15:43.668" v="317"/>
          <ac:spMkLst>
            <pc:docMk/>
            <pc:sldMk cId="2353684033" sldId="263"/>
            <ac:spMk id="26" creationId="{AAD0DBB9-1A4B-4391-81D4-CB19F9AB918A}"/>
          </ac:spMkLst>
        </pc:spChg>
        <pc:spChg chg="add">
          <ac:chgData name="singh singh" userId="db92a13bff72a7ba" providerId="Windows Live" clId="Web-{73F9FDA9-29F2-4152-8352-0BC508C79C96}" dt="2021-08-07T12:15:43.668" v="317"/>
          <ac:spMkLst>
            <pc:docMk/>
            <pc:sldMk cId="2353684033" sldId="263"/>
            <ac:spMk id="28" creationId="{063BBA22-50EA-4C4D-BE05-F1CE4E63AA56}"/>
          </ac:spMkLst>
        </pc:spChg>
        <pc:graphicFrameChg chg="add mod modGraphic">
          <ac:chgData name="singh singh" userId="db92a13bff72a7ba" providerId="Windows Live" clId="Web-{73F9FDA9-29F2-4152-8352-0BC508C79C96}" dt="2021-08-07T12:40:30.326" v="532" actId="1076"/>
          <ac:graphicFrameMkLst>
            <pc:docMk/>
            <pc:sldMk cId="2353684033" sldId="263"/>
            <ac:graphicFrameMk id="18" creationId="{2D4B9CD3-76E4-435D-A602-DA71B4DD033C}"/>
          </ac:graphicFrameMkLst>
        </pc:graphicFrameChg>
        <pc:picChg chg="add mod ord">
          <ac:chgData name="singh singh" userId="db92a13bff72a7ba" providerId="Windows Live" clId="Web-{73F9FDA9-29F2-4152-8352-0BC508C79C96}" dt="2021-08-07T12:40:36.388" v="534" actId="1076"/>
          <ac:picMkLst>
            <pc:docMk/>
            <pc:sldMk cId="2353684033" sldId="263"/>
            <ac:picMk id="112" creationId="{764B4E96-A6F6-4D33-8805-8381678EA20E}"/>
          </ac:picMkLst>
        </pc:picChg>
      </pc:sldChg>
      <pc:sldChg chg="addSp modSp">
        <pc:chgData name="singh singh" userId="db92a13bff72a7ba" providerId="Windows Live" clId="Web-{73F9FDA9-29F2-4152-8352-0BC508C79C96}" dt="2021-08-07T12:41:03.873" v="537" actId="1076"/>
        <pc:sldMkLst>
          <pc:docMk/>
          <pc:sldMk cId="1091703582" sldId="264"/>
        </pc:sldMkLst>
        <pc:spChg chg="mod modVis">
          <ac:chgData name="singh singh" userId="db92a13bff72a7ba" providerId="Windows Live" clId="Web-{73F9FDA9-29F2-4152-8352-0BC508C79C96}" dt="2021-08-07T12:40:51.373" v="535" actId="1076"/>
          <ac:spMkLst>
            <pc:docMk/>
            <pc:sldMk cId="1091703582" sldId="264"/>
            <ac:spMk id="2" creationId="{AAE6BBD2-45F3-433A-A94E-1D042F0412C1}"/>
          </ac:spMkLst>
        </pc:spChg>
        <pc:spChg chg="mod modVis">
          <ac:chgData name="singh singh" userId="db92a13bff72a7ba" providerId="Windows Live" clId="Web-{73F9FDA9-29F2-4152-8352-0BC508C79C96}" dt="2021-08-07T12:38:08.213" v="515"/>
          <ac:spMkLst>
            <pc:docMk/>
            <pc:sldMk cId="1091703582" sldId="264"/>
            <ac:spMk id="3" creationId="{A740C7A4-A603-4649-B641-811AB9F6222A}"/>
          </ac:spMkLst>
        </pc:spChg>
        <pc:spChg chg="mod modVis">
          <ac:chgData name="singh singh" userId="db92a13bff72a7ba" providerId="Windows Live" clId="Web-{73F9FDA9-29F2-4152-8352-0BC508C79C96}" dt="2021-08-07T12:38:08.245" v="516"/>
          <ac:spMkLst>
            <pc:docMk/>
            <pc:sldMk cId="1091703582" sldId="264"/>
            <ac:spMk id="4" creationId="{6397D606-744C-4523-8173-A0841F012C85}"/>
          </ac:spMkLst>
        </pc:spChg>
        <pc:spChg chg="mod modVis">
          <ac:chgData name="singh singh" userId="db92a13bff72a7ba" providerId="Windows Live" clId="Web-{73F9FDA9-29F2-4152-8352-0BC508C79C96}" dt="2021-08-07T12:38:08.260" v="517"/>
          <ac:spMkLst>
            <pc:docMk/>
            <pc:sldMk cId="1091703582" sldId="264"/>
            <ac:spMk id="5" creationId="{01FE29CB-3F15-4958-9DAC-9761396406C2}"/>
          </ac:spMkLst>
        </pc:spChg>
        <pc:spChg chg="mod modVis">
          <ac:chgData name="singh singh" userId="db92a13bff72a7ba" providerId="Windows Live" clId="Web-{73F9FDA9-29F2-4152-8352-0BC508C79C96}" dt="2021-08-07T12:38:08.276" v="518"/>
          <ac:spMkLst>
            <pc:docMk/>
            <pc:sldMk cId="1091703582" sldId="264"/>
            <ac:spMk id="6" creationId="{EC090F65-DD02-4F8A-915F-5DEF349B61F2}"/>
          </ac:spMkLst>
        </pc:spChg>
        <pc:picChg chg="add mod ord modVis">
          <ac:chgData name="singh singh" userId="db92a13bff72a7ba" providerId="Windows Live" clId="Web-{73F9FDA9-29F2-4152-8352-0BC508C79C96}" dt="2021-08-07T12:41:03.873" v="537" actId="1076"/>
          <ac:picMkLst>
            <pc:docMk/>
            <pc:sldMk cId="1091703582" sldId="264"/>
            <ac:picMk id="8" creationId="{D0D37894-9964-44AF-B61A-B8ABE4E79F1E}"/>
          </ac:picMkLst>
        </pc:picChg>
      </pc:sldChg>
      <pc:sldChg chg="addSp modSp">
        <pc:chgData name="singh singh" userId="db92a13bff72a7ba" providerId="Windows Live" clId="Web-{73F9FDA9-29F2-4152-8352-0BC508C79C96}" dt="2021-08-07T12:42:34" v="540" actId="1076"/>
        <pc:sldMkLst>
          <pc:docMk/>
          <pc:sldMk cId="1770571183" sldId="265"/>
        </pc:sldMkLst>
        <pc:spChg chg="mod">
          <ac:chgData name="singh singh" userId="db92a13bff72a7ba" providerId="Windows Live" clId="Web-{73F9FDA9-29F2-4152-8352-0BC508C79C96}" dt="2021-08-07T11:21:06.705" v="63" actId="14100"/>
          <ac:spMkLst>
            <pc:docMk/>
            <pc:sldMk cId="1770571183" sldId="265"/>
            <ac:spMk id="3" creationId="{D28DAB13-E185-4FED-9067-55DFB5E7E0FE}"/>
          </ac:spMkLst>
        </pc:spChg>
        <pc:spChg chg="mod">
          <ac:chgData name="singh singh" userId="db92a13bff72a7ba" providerId="Windows Live" clId="Web-{73F9FDA9-29F2-4152-8352-0BC508C79C96}" dt="2021-08-07T11:20:20.016" v="54" actId="1076"/>
          <ac:spMkLst>
            <pc:docMk/>
            <pc:sldMk cId="1770571183" sldId="265"/>
            <ac:spMk id="4" creationId="{16E52C86-1590-4D61-ADFC-773C2ABEF6B0}"/>
          </ac:spMkLst>
        </pc:spChg>
        <pc:spChg chg="mod">
          <ac:chgData name="singh singh" userId="db92a13bff72a7ba" providerId="Windows Live" clId="Web-{73F9FDA9-29F2-4152-8352-0BC508C79C96}" dt="2021-08-07T11:21:06.705" v="63" actId="14100"/>
          <ac:spMkLst>
            <pc:docMk/>
            <pc:sldMk cId="1770571183" sldId="265"/>
            <ac:spMk id="5" creationId="{BF806FE3-9C07-4F55-A648-80062401A080}"/>
          </ac:spMkLst>
        </pc:spChg>
        <pc:spChg chg="mod">
          <ac:chgData name="singh singh" userId="db92a13bff72a7ba" providerId="Windows Live" clId="Web-{73F9FDA9-29F2-4152-8352-0BC508C79C96}" dt="2021-08-07T11:20:24.204" v="55" actId="1076"/>
          <ac:spMkLst>
            <pc:docMk/>
            <pc:sldMk cId="1770571183" sldId="265"/>
            <ac:spMk id="6" creationId="{8BA7F044-4C32-4C85-B0F3-A57EBE1ADC61}"/>
          </ac:spMkLst>
        </pc:spChg>
        <pc:picChg chg="add mod">
          <ac:chgData name="singh singh" userId="db92a13bff72a7ba" providerId="Windows Live" clId="Web-{73F9FDA9-29F2-4152-8352-0BC508C79C96}" dt="2021-08-07T12:42:34" v="540" actId="1076"/>
          <ac:picMkLst>
            <pc:docMk/>
            <pc:sldMk cId="1770571183" sldId="265"/>
            <ac:picMk id="8" creationId="{3F5E2C91-B2D1-4121-9D97-4C7EE9D4FD15}"/>
          </ac:picMkLst>
        </pc:picChg>
      </pc:sldChg>
      <pc:sldChg chg="addSp delSp modSp new mod setBg">
        <pc:chgData name="singh singh" userId="db92a13bff72a7ba" providerId="Windows Live" clId="Web-{73F9FDA9-29F2-4152-8352-0BC508C79C96}" dt="2021-08-07T12:42:48.876" v="543" actId="1076"/>
        <pc:sldMkLst>
          <pc:docMk/>
          <pc:sldMk cId="500404572" sldId="266"/>
        </pc:sldMkLst>
        <pc:spChg chg="mod">
          <ac:chgData name="singh singh" userId="db92a13bff72a7ba" providerId="Windows Live" clId="Web-{73F9FDA9-29F2-4152-8352-0BC508C79C96}" dt="2021-08-07T12:13:57.275" v="303" actId="20577"/>
          <ac:spMkLst>
            <pc:docMk/>
            <pc:sldMk cId="500404572" sldId="266"/>
            <ac:spMk id="2" creationId="{FBB347AA-E59A-4682-89F7-1E8757DFBEE7}"/>
          </ac:spMkLst>
        </pc:spChg>
        <pc:spChg chg="del mod">
          <ac:chgData name="singh singh" userId="db92a13bff72a7ba" providerId="Windows Live" clId="Web-{73F9FDA9-29F2-4152-8352-0BC508C79C96}" dt="2021-08-07T11:49:44.930" v="146"/>
          <ac:spMkLst>
            <pc:docMk/>
            <pc:sldMk cId="500404572" sldId="266"/>
            <ac:spMk id="3" creationId="{8D559D7E-4029-4184-B6F1-DC85A7652F08}"/>
          </ac:spMkLst>
        </pc:spChg>
        <pc:spChg chg="add del">
          <ac:chgData name="singh singh" userId="db92a13bff72a7ba" providerId="Windows Live" clId="Web-{73F9FDA9-29F2-4152-8352-0BC508C79C96}" dt="2021-08-07T12:13:38.118" v="297"/>
          <ac:spMkLst>
            <pc:docMk/>
            <pc:sldMk cId="500404572" sldId="266"/>
            <ac:spMk id="9" creationId="{5C8908E2-EE49-44D2-9428-A28D2312A8D5}"/>
          </ac:spMkLst>
        </pc:spChg>
        <pc:spChg chg="add del">
          <ac:chgData name="singh singh" userId="db92a13bff72a7ba" providerId="Windows Live" clId="Web-{73F9FDA9-29F2-4152-8352-0BC508C79C96}" dt="2021-08-07T12:13:38.118" v="297"/>
          <ac:spMkLst>
            <pc:docMk/>
            <pc:sldMk cId="500404572" sldId="266"/>
            <ac:spMk id="15" creationId="{7449A6C7-D15F-4AA5-BFA5-71A404B47016}"/>
          </ac:spMkLst>
        </pc:spChg>
        <pc:spChg chg="add del">
          <ac:chgData name="singh singh" userId="db92a13bff72a7ba" providerId="Windows Live" clId="Web-{73F9FDA9-29F2-4152-8352-0BC508C79C96}" dt="2021-08-07T12:13:38.118" v="297"/>
          <ac:spMkLst>
            <pc:docMk/>
            <pc:sldMk cId="500404572" sldId="266"/>
            <ac:spMk id="17" creationId="{ED888B23-07FA-482A-96DF-47E31AF1A603}"/>
          </ac:spMkLst>
        </pc:spChg>
        <pc:spChg chg="add">
          <ac:chgData name="singh singh" userId="db92a13bff72a7ba" providerId="Windows Live" clId="Web-{73F9FDA9-29F2-4152-8352-0BC508C79C96}" dt="2021-08-07T12:13:38.118" v="297"/>
          <ac:spMkLst>
            <pc:docMk/>
            <pc:sldMk cId="500404572" sldId="266"/>
            <ac:spMk id="19" creationId="{6C4028FD-8BAA-4A19-BFDE-594D991B7552}"/>
          </ac:spMkLst>
        </pc:spChg>
        <pc:spChg chg="add del">
          <ac:chgData name="singh singh" userId="db92a13bff72a7ba" providerId="Windows Live" clId="Web-{73F9FDA9-29F2-4152-8352-0BC508C79C96}" dt="2021-08-07T12:13:38.071" v="296"/>
          <ac:spMkLst>
            <pc:docMk/>
            <pc:sldMk cId="500404572" sldId="266"/>
            <ac:spMk id="22" creationId="{5C8908E2-EE49-44D2-9428-A28D2312A8D5}"/>
          </ac:spMkLst>
        </pc:spChg>
        <pc:spChg chg="add del">
          <ac:chgData name="singh singh" userId="db92a13bff72a7ba" providerId="Windows Live" clId="Web-{73F9FDA9-29F2-4152-8352-0BC508C79C96}" dt="2021-08-07T12:13:38.071" v="296"/>
          <ac:spMkLst>
            <pc:docMk/>
            <pc:sldMk cId="500404572" sldId="266"/>
            <ac:spMk id="28" creationId="{7449A6C7-D15F-4AA5-BFA5-71A404B47016}"/>
          </ac:spMkLst>
        </pc:spChg>
        <pc:spChg chg="add del">
          <ac:chgData name="singh singh" userId="db92a13bff72a7ba" providerId="Windows Live" clId="Web-{73F9FDA9-29F2-4152-8352-0BC508C79C96}" dt="2021-08-07T12:13:38.071" v="296"/>
          <ac:spMkLst>
            <pc:docMk/>
            <pc:sldMk cId="500404572" sldId="266"/>
            <ac:spMk id="30" creationId="{ED888B23-07FA-482A-96DF-47E31AF1A603}"/>
          </ac:spMkLst>
        </pc:spChg>
        <pc:grpChg chg="add del">
          <ac:chgData name="singh singh" userId="db92a13bff72a7ba" providerId="Windows Live" clId="Web-{73F9FDA9-29F2-4152-8352-0BC508C79C96}" dt="2021-08-07T12:13:38.118" v="297"/>
          <ac:grpSpMkLst>
            <pc:docMk/>
            <pc:sldMk cId="500404572" sldId="266"/>
            <ac:grpSpMk id="11" creationId="{05314994-6337-4875-8CF5-652CAFE8342C}"/>
          </ac:grpSpMkLst>
        </pc:grpChg>
        <pc:grpChg chg="add del">
          <ac:chgData name="singh singh" userId="db92a13bff72a7ba" providerId="Windows Live" clId="Web-{73F9FDA9-29F2-4152-8352-0BC508C79C96}" dt="2021-08-07T12:13:38.071" v="296"/>
          <ac:grpSpMkLst>
            <pc:docMk/>
            <pc:sldMk cId="500404572" sldId="266"/>
            <ac:grpSpMk id="24" creationId="{05314994-6337-4875-8CF5-652CAFE8342C}"/>
          </ac:grpSpMkLst>
        </pc:grpChg>
        <pc:graphicFrameChg chg="add mod modGraphic">
          <ac:chgData name="singh singh" userId="db92a13bff72a7ba" providerId="Windows Live" clId="Web-{73F9FDA9-29F2-4152-8352-0BC508C79C96}" dt="2021-08-07T12:13:38.118" v="297"/>
          <ac:graphicFrameMkLst>
            <pc:docMk/>
            <pc:sldMk cId="500404572" sldId="266"/>
            <ac:graphicFrameMk id="5" creationId="{217DB94C-616E-47F6-A3D7-3B5C7E578F63}"/>
          </ac:graphicFrameMkLst>
        </pc:graphicFrameChg>
        <pc:picChg chg="add mod">
          <ac:chgData name="singh singh" userId="db92a13bff72a7ba" providerId="Windows Live" clId="Web-{73F9FDA9-29F2-4152-8352-0BC508C79C96}" dt="2021-08-07T12:42:48.876" v="543" actId="1076"/>
          <ac:picMkLst>
            <pc:docMk/>
            <pc:sldMk cId="500404572" sldId="266"/>
            <ac:picMk id="50" creationId="{E4E551BB-7D16-49EE-8AF0-F7882426B7BE}"/>
          </ac:picMkLst>
        </pc:picChg>
      </pc:sldChg>
      <pc:sldChg chg="addSp delSp modSp new mod setBg">
        <pc:chgData name="singh singh" userId="db92a13bff72a7ba" providerId="Windows Live" clId="Web-{73F9FDA9-29F2-4152-8352-0BC508C79C96}" dt="2021-08-07T12:43:12.564" v="547" actId="1076"/>
        <pc:sldMkLst>
          <pc:docMk/>
          <pc:sldMk cId="3216208792" sldId="267"/>
        </pc:sldMkLst>
        <pc:spChg chg="mod">
          <ac:chgData name="singh singh" userId="db92a13bff72a7ba" providerId="Windows Live" clId="Web-{73F9FDA9-29F2-4152-8352-0BC508C79C96}" dt="2021-08-07T12:14:52.495" v="315" actId="20577"/>
          <ac:spMkLst>
            <pc:docMk/>
            <pc:sldMk cId="3216208792" sldId="267"/>
            <ac:spMk id="2" creationId="{9C29EB12-BF55-4023-8F61-319E3F5FA4E9}"/>
          </ac:spMkLst>
        </pc:spChg>
        <pc:spChg chg="del mod">
          <ac:chgData name="singh singh" userId="db92a13bff72a7ba" providerId="Windows Live" clId="Web-{73F9FDA9-29F2-4152-8352-0BC508C79C96}" dt="2021-08-07T11:52:59.153" v="195"/>
          <ac:spMkLst>
            <pc:docMk/>
            <pc:sldMk cId="3216208792" sldId="267"/>
            <ac:spMk id="3" creationId="{A6822759-59CA-4161-96AB-8C5DCCC73D87}"/>
          </ac:spMkLst>
        </pc:spChg>
        <pc:spChg chg="add">
          <ac:chgData name="singh singh" userId="db92a13bff72a7ba" providerId="Windows Live" clId="Web-{73F9FDA9-29F2-4152-8352-0BC508C79C96}" dt="2021-08-07T11:52:59.153" v="195"/>
          <ac:spMkLst>
            <pc:docMk/>
            <pc:sldMk cId="3216208792" sldId="267"/>
            <ac:spMk id="9" creationId="{5C8908E2-EE49-44D2-9428-A28D2312A8D5}"/>
          </ac:spMkLst>
        </pc:spChg>
        <pc:spChg chg="add">
          <ac:chgData name="singh singh" userId="db92a13bff72a7ba" providerId="Windows Live" clId="Web-{73F9FDA9-29F2-4152-8352-0BC508C79C96}" dt="2021-08-07T11:52:59.153" v="195"/>
          <ac:spMkLst>
            <pc:docMk/>
            <pc:sldMk cId="3216208792" sldId="267"/>
            <ac:spMk id="15" creationId="{7449A6C7-D15F-4AA5-BFA5-71A404B47016}"/>
          </ac:spMkLst>
        </pc:spChg>
        <pc:spChg chg="add">
          <ac:chgData name="singh singh" userId="db92a13bff72a7ba" providerId="Windows Live" clId="Web-{73F9FDA9-29F2-4152-8352-0BC508C79C96}" dt="2021-08-07T11:52:59.153" v="195"/>
          <ac:spMkLst>
            <pc:docMk/>
            <pc:sldMk cId="3216208792" sldId="267"/>
            <ac:spMk id="17" creationId="{ED888B23-07FA-482A-96DF-47E31AF1A603}"/>
          </ac:spMkLst>
        </pc:spChg>
        <pc:grpChg chg="add">
          <ac:chgData name="singh singh" userId="db92a13bff72a7ba" providerId="Windows Live" clId="Web-{73F9FDA9-29F2-4152-8352-0BC508C79C96}" dt="2021-08-07T11:52:59.153" v="195"/>
          <ac:grpSpMkLst>
            <pc:docMk/>
            <pc:sldMk cId="3216208792" sldId="267"/>
            <ac:grpSpMk id="11" creationId="{05314994-6337-4875-8CF5-652CAFE8342C}"/>
          </ac:grpSpMkLst>
        </pc:grpChg>
        <pc:graphicFrameChg chg="add">
          <ac:chgData name="singh singh" userId="db92a13bff72a7ba" providerId="Windows Live" clId="Web-{73F9FDA9-29F2-4152-8352-0BC508C79C96}" dt="2021-08-07T11:52:59.153" v="195"/>
          <ac:graphicFrameMkLst>
            <pc:docMk/>
            <pc:sldMk cId="3216208792" sldId="267"/>
            <ac:graphicFrameMk id="5" creationId="{976F3B25-8260-4684-8643-F57EB35AA0BE}"/>
          </ac:graphicFrameMkLst>
        </pc:graphicFrameChg>
        <pc:picChg chg="add mod">
          <ac:chgData name="singh singh" userId="db92a13bff72a7ba" providerId="Windows Live" clId="Web-{73F9FDA9-29F2-4152-8352-0BC508C79C96}" dt="2021-08-07T12:43:12.564" v="547" actId="1076"/>
          <ac:picMkLst>
            <pc:docMk/>
            <pc:sldMk cId="3216208792" sldId="267"/>
            <ac:picMk id="26" creationId="{312930B3-D82A-49EC-80DB-BD3647393657}"/>
          </ac:picMkLst>
        </pc:picChg>
      </pc:sldChg>
      <pc:sldChg chg="addSp delSp modSp new mod setBg">
        <pc:chgData name="singh singh" userId="db92a13bff72a7ba" providerId="Windows Live" clId="Web-{73F9FDA9-29F2-4152-8352-0BC508C79C96}" dt="2021-08-07T12:43:22.611" v="549" actId="1076"/>
        <pc:sldMkLst>
          <pc:docMk/>
          <pc:sldMk cId="1992759052" sldId="268"/>
        </pc:sldMkLst>
        <pc:spChg chg="mod">
          <ac:chgData name="singh singh" userId="db92a13bff72a7ba" providerId="Windows Live" clId="Web-{73F9FDA9-29F2-4152-8352-0BC508C79C96}" dt="2021-08-07T12:17:50.889" v="333" actId="20577"/>
          <ac:spMkLst>
            <pc:docMk/>
            <pc:sldMk cId="1992759052" sldId="268"/>
            <ac:spMk id="2" creationId="{F4175099-AE6E-43A7-996F-1D22141CAFD7}"/>
          </ac:spMkLst>
        </pc:spChg>
        <pc:spChg chg="del mod">
          <ac:chgData name="singh singh" userId="db92a13bff72a7ba" providerId="Windows Live" clId="Web-{73F9FDA9-29F2-4152-8352-0BC508C79C96}" dt="2021-08-07T12:05:17.138" v="230"/>
          <ac:spMkLst>
            <pc:docMk/>
            <pc:sldMk cId="1992759052" sldId="268"/>
            <ac:spMk id="3" creationId="{D6997522-1883-4A2D-B1AC-1D2B079A7E27}"/>
          </ac:spMkLst>
        </pc:spChg>
        <pc:spChg chg="add">
          <ac:chgData name="singh singh" userId="db92a13bff72a7ba" providerId="Windows Live" clId="Web-{73F9FDA9-29F2-4152-8352-0BC508C79C96}" dt="2021-08-07T12:05:17.138" v="230"/>
          <ac:spMkLst>
            <pc:docMk/>
            <pc:sldMk cId="1992759052" sldId="268"/>
            <ac:spMk id="9" creationId="{5C8908E2-EE49-44D2-9428-A28D2312A8D5}"/>
          </ac:spMkLst>
        </pc:spChg>
        <pc:spChg chg="add">
          <ac:chgData name="singh singh" userId="db92a13bff72a7ba" providerId="Windows Live" clId="Web-{73F9FDA9-29F2-4152-8352-0BC508C79C96}" dt="2021-08-07T12:05:17.138" v="230"/>
          <ac:spMkLst>
            <pc:docMk/>
            <pc:sldMk cId="1992759052" sldId="268"/>
            <ac:spMk id="15" creationId="{7449A6C7-D15F-4AA5-BFA5-71A404B47016}"/>
          </ac:spMkLst>
        </pc:spChg>
        <pc:spChg chg="add">
          <ac:chgData name="singh singh" userId="db92a13bff72a7ba" providerId="Windows Live" clId="Web-{73F9FDA9-29F2-4152-8352-0BC508C79C96}" dt="2021-08-07T12:05:17.138" v="230"/>
          <ac:spMkLst>
            <pc:docMk/>
            <pc:sldMk cId="1992759052" sldId="268"/>
            <ac:spMk id="17" creationId="{ED888B23-07FA-482A-96DF-47E31AF1A603}"/>
          </ac:spMkLst>
        </pc:spChg>
        <pc:grpChg chg="add">
          <ac:chgData name="singh singh" userId="db92a13bff72a7ba" providerId="Windows Live" clId="Web-{73F9FDA9-29F2-4152-8352-0BC508C79C96}" dt="2021-08-07T12:05:17.138" v="230"/>
          <ac:grpSpMkLst>
            <pc:docMk/>
            <pc:sldMk cId="1992759052" sldId="268"/>
            <ac:grpSpMk id="11" creationId="{05314994-6337-4875-8CF5-652CAFE8342C}"/>
          </ac:grpSpMkLst>
        </pc:grpChg>
        <pc:graphicFrameChg chg="add">
          <ac:chgData name="singh singh" userId="db92a13bff72a7ba" providerId="Windows Live" clId="Web-{73F9FDA9-29F2-4152-8352-0BC508C79C96}" dt="2021-08-07T12:05:17.138" v="230"/>
          <ac:graphicFrameMkLst>
            <pc:docMk/>
            <pc:sldMk cId="1992759052" sldId="268"/>
            <ac:graphicFrameMk id="5" creationId="{C1D9B8A7-C121-46C6-8AD0-B7B00B36643E}"/>
          </ac:graphicFrameMkLst>
        </pc:graphicFrameChg>
        <pc:picChg chg="add mod">
          <ac:chgData name="singh singh" userId="db92a13bff72a7ba" providerId="Windows Live" clId="Web-{73F9FDA9-29F2-4152-8352-0BC508C79C96}" dt="2021-08-07T12:43:22.611" v="549" actId="1076"/>
          <ac:picMkLst>
            <pc:docMk/>
            <pc:sldMk cId="1992759052" sldId="268"/>
            <ac:picMk id="22" creationId="{7FB9B511-3A30-472A-8AE0-8A77AEFC977D}"/>
          </ac:picMkLst>
        </pc:picChg>
      </pc:sldChg>
      <pc:sldChg chg="addSp delSp modSp new mod ord setBg">
        <pc:chgData name="singh singh" userId="db92a13bff72a7ba" providerId="Windows Live" clId="Web-{73F9FDA9-29F2-4152-8352-0BC508C79C96}" dt="2021-08-07T12:43:01.923" v="545" actId="1076"/>
        <pc:sldMkLst>
          <pc:docMk/>
          <pc:sldMk cId="927750162" sldId="269"/>
        </pc:sldMkLst>
        <pc:spChg chg="mod">
          <ac:chgData name="singh singh" userId="db92a13bff72a7ba" providerId="Windows Live" clId="Web-{73F9FDA9-29F2-4152-8352-0BC508C79C96}" dt="2021-08-07T12:15:04.901" v="316" actId="20577"/>
          <ac:spMkLst>
            <pc:docMk/>
            <pc:sldMk cId="927750162" sldId="269"/>
            <ac:spMk id="2" creationId="{74751DFC-5794-470C-B07E-57EAFC7899BC}"/>
          </ac:spMkLst>
        </pc:spChg>
        <pc:spChg chg="del mod">
          <ac:chgData name="singh singh" userId="db92a13bff72a7ba" providerId="Windows Live" clId="Web-{73F9FDA9-29F2-4152-8352-0BC508C79C96}" dt="2021-08-07T12:10:26.411" v="292"/>
          <ac:spMkLst>
            <pc:docMk/>
            <pc:sldMk cId="927750162" sldId="269"/>
            <ac:spMk id="3" creationId="{FD214BD0-AFCC-4DE0-A279-B91E2A90F936}"/>
          </ac:spMkLst>
        </pc:spChg>
        <pc:spChg chg="add">
          <ac:chgData name="singh singh" userId="db92a13bff72a7ba" providerId="Windows Live" clId="Web-{73F9FDA9-29F2-4152-8352-0BC508C79C96}" dt="2021-08-07T12:10:26.411" v="292"/>
          <ac:spMkLst>
            <pc:docMk/>
            <pc:sldMk cId="927750162" sldId="269"/>
            <ac:spMk id="9" creationId="{5C8908E2-EE49-44D2-9428-A28D2312A8D5}"/>
          </ac:spMkLst>
        </pc:spChg>
        <pc:spChg chg="add">
          <ac:chgData name="singh singh" userId="db92a13bff72a7ba" providerId="Windows Live" clId="Web-{73F9FDA9-29F2-4152-8352-0BC508C79C96}" dt="2021-08-07T12:10:26.411" v="292"/>
          <ac:spMkLst>
            <pc:docMk/>
            <pc:sldMk cId="927750162" sldId="269"/>
            <ac:spMk id="15" creationId="{7449A6C7-D15F-4AA5-BFA5-71A404B47016}"/>
          </ac:spMkLst>
        </pc:spChg>
        <pc:spChg chg="add">
          <ac:chgData name="singh singh" userId="db92a13bff72a7ba" providerId="Windows Live" clId="Web-{73F9FDA9-29F2-4152-8352-0BC508C79C96}" dt="2021-08-07T12:10:26.411" v="292"/>
          <ac:spMkLst>
            <pc:docMk/>
            <pc:sldMk cId="927750162" sldId="269"/>
            <ac:spMk id="17" creationId="{ED888B23-07FA-482A-96DF-47E31AF1A603}"/>
          </ac:spMkLst>
        </pc:spChg>
        <pc:grpChg chg="add">
          <ac:chgData name="singh singh" userId="db92a13bff72a7ba" providerId="Windows Live" clId="Web-{73F9FDA9-29F2-4152-8352-0BC508C79C96}" dt="2021-08-07T12:10:26.411" v="292"/>
          <ac:grpSpMkLst>
            <pc:docMk/>
            <pc:sldMk cId="927750162" sldId="269"/>
            <ac:grpSpMk id="11" creationId="{05314994-6337-4875-8CF5-652CAFE8342C}"/>
          </ac:grpSpMkLst>
        </pc:grpChg>
        <pc:graphicFrameChg chg="add">
          <ac:chgData name="singh singh" userId="db92a13bff72a7ba" providerId="Windows Live" clId="Web-{73F9FDA9-29F2-4152-8352-0BC508C79C96}" dt="2021-08-07T12:10:26.411" v="292"/>
          <ac:graphicFrameMkLst>
            <pc:docMk/>
            <pc:sldMk cId="927750162" sldId="269"/>
            <ac:graphicFrameMk id="5" creationId="{965DA7C5-2E95-4B10-A142-DFCF6FF3D4D2}"/>
          </ac:graphicFrameMkLst>
        </pc:graphicFrameChg>
        <pc:picChg chg="add mod">
          <ac:chgData name="singh singh" userId="db92a13bff72a7ba" providerId="Windows Live" clId="Web-{73F9FDA9-29F2-4152-8352-0BC508C79C96}" dt="2021-08-07T12:43:01.923" v="545" actId="1076"/>
          <ac:picMkLst>
            <pc:docMk/>
            <pc:sldMk cId="927750162" sldId="269"/>
            <ac:picMk id="27" creationId="{719A6528-A112-4217-A48E-9EB03F2564ED}"/>
          </ac:picMkLst>
        </pc:picChg>
      </pc:sldChg>
      <pc:sldChg chg="addSp delSp modSp new">
        <pc:chgData name="singh singh" userId="db92a13bff72a7ba" providerId="Windows Live" clId="Web-{73F9FDA9-29F2-4152-8352-0BC508C79C96}" dt="2021-08-07T12:56:10.831" v="556" actId="1076"/>
        <pc:sldMkLst>
          <pc:docMk/>
          <pc:sldMk cId="3130438590" sldId="270"/>
        </pc:sldMkLst>
        <pc:spChg chg="del">
          <ac:chgData name="singh singh" userId="db92a13bff72a7ba" providerId="Windows Live" clId="Web-{73F9FDA9-29F2-4152-8352-0BC508C79C96}" dt="2021-08-07T12:18:08.327" v="335"/>
          <ac:spMkLst>
            <pc:docMk/>
            <pc:sldMk cId="3130438590" sldId="270"/>
            <ac:spMk id="2" creationId="{F6AF40CA-BF01-4FA2-8291-16E6E311019E}"/>
          </ac:spMkLst>
        </pc:spChg>
        <pc:spChg chg="del">
          <ac:chgData name="singh singh" userId="db92a13bff72a7ba" providerId="Windows Live" clId="Web-{73F9FDA9-29F2-4152-8352-0BC508C79C96}" dt="2021-08-07T12:18:13.577" v="336"/>
          <ac:spMkLst>
            <pc:docMk/>
            <pc:sldMk cId="3130438590" sldId="270"/>
            <ac:spMk id="3" creationId="{69F642A7-0701-4C09-AA1B-29DE39A50FF4}"/>
          </ac:spMkLst>
        </pc:spChg>
        <pc:spChg chg="add del">
          <ac:chgData name="singh singh" userId="db92a13bff72a7ba" providerId="Windows Live" clId="Web-{73F9FDA9-29F2-4152-8352-0BC508C79C96}" dt="2021-08-07T12:24:24.726" v="414"/>
          <ac:spMkLst>
            <pc:docMk/>
            <pc:sldMk cId="3130438590" sldId="270"/>
            <ac:spMk id="47" creationId="{F72F8B8D-AE74-4427-B922-618CFE8CBDC0}"/>
          </ac:spMkLst>
        </pc:spChg>
        <pc:spChg chg="add mod">
          <ac:chgData name="singh singh" userId="db92a13bff72a7ba" providerId="Windows Live" clId="Web-{73F9FDA9-29F2-4152-8352-0BC508C79C96}" dt="2021-08-07T12:25:31.462" v="436" actId="1076"/>
          <ac:spMkLst>
            <pc:docMk/>
            <pc:sldMk cId="3130438590" sldId="270"/>
            <ac:spMk id="53" creationId="{FD50EC82-E99E-4666-B364-748897337B6C}"/>
          </ac:spMkLst>
        </pc:spChg>
        <pc:picChg chg="add mod">
          <ac:chgData name="singh singh" userId="db92a13bff72a7ba" providerId="Windows Live" clId="Web-{73F9FDA9-29F2-4152-8352-0BC508C79C96}" dt="2021-08-07T12:43:33.283" v="551" actId="1076"/>
          <ac:picMkLst>
            <pc:docMk/>
            <pc:sldMk cId="3130438590" sldId="270"/>
            <ac:picMk id="55" creationId="{BCBBE498-8533-44E7-B689-531355B7D2D9}"/>
          </ac:picMkLst>
        </pc:picChg>
        <pc:picChg chg="add mod">
          <ac:chgData name="singh singh" userId="db92a13bff72a7ba" providerId="Windows Live" clId="Web-{73F9FDA9-29F2-4152-8352-0BC508C79C96}" dt="2021-08-07T12:56:10.831" v="556" actId="1076"/>
          <ac:picMkLst>
            <pc:docMk/>
            <pc:sldMk cId="3130438590" sldId="270"/>
            <ac:picMk id="56" creationId="{30DA0055-76AA-4F66-A67E-9FEA390E2829}"/>
          </ac:picMkLst>
        </pc:picChg>
        <pc:inkChg chg="add">
          <ac:chgData name="singh singh" userId="db92a13bff72a7ba" providerId="Windows Live" clId="Web-{73F9FDA9-29F2-4152-8352-0BC508C79C96}" dt="2021-08-07T12:18:45.297" v="337"/>
          <ac:inkMkLst>
            <pc:docMk/>
            <pc:sldMk cId="3130438590" sldId="270"/>
            <ac:inkMk id="4" creationId="{AC472B39-BABC-416C-8685-FA6613D40400}"/>
          </ac:inkMkLst>
        </pc:inkChg>
        <pc:inkChg chg="add del">
          <ac:chgData name="singh singh" userId="db92a13bff72a7ba" providerId="Windows Live" clId="Web-{73F9FDA9-29F2-4152-8352-0BC508C79C96}" dt="2021-08-07T12:19:02.532" v="341"/>
          <ac:inkMkLst>
            <pc:docMk/>
            <pc:sldMk cId="3130438590" sldId="270"/>
            <ac:inkMk id="5" creationId="{B065784C-80CA-43AA-B864-CF2CBAE1B355}"/>
          </ac:inkMkLst>
        </pc:inkChg>
        <pc:inkChg chg="add del">
          <ac:chgData name="singh singh" userId="db92a13bff72a7ba" providerId="Windows Live" clId="Web-{73F9FDA9-29F2-4152-8352-0BC508C79C96}" dt="2021-08-07T12:19:01.172" v="340"/>
          <ac:inkMkLst>
            <pc:docMk/>
            <pc:sldMk cId="3130438590" sldId="270"/>
            <ac:inkMk id="6" creationId="{8A728FD7-3E8C-4C6F-A82B-D01969E5B949}"/>
          </ac:inkMkLst>
        </pc:inkChg>
        <pc:inkChg chg="add del">
          <ac:chgData name="singh singh" userId="db92a13bff72a7ba" providerId="Windows Live" clId="Web-{73F9FDA9-29F2-4152-8352-0BC508C79C96}" dt="2021-08-07T12:19:14.516" v="345"/>
          <ac:inkMkLst>
            <pc:docMk/>
            <pc:sldMk cId="3130438590" sldId="270"/>
            <ac:inkMk id="7" creationId="{C95EF162-8C5F-4831-BB3E-42500B50FA19}"/>
          </ac:inkMkLst>
        </pc:inkChg>
        <pc:inkChg chg="add del">
          <ac:chgData name="singh singh" userId="db92a13bff72a7ba" providerId="Windows Live" clId="Web-{73F9FDA9-29F2-4152-8352-0BC508C79C96}" dt="2021-08-07T12:19:13.219" v="344"/>
          <ac:inkMkLst>
            <pc:docMk/>
            <pc:sldMk cId="3130438590" sldId="270"/>
            <ac:inkMk id="8" creationId="{67FD0AA9-7943-479F-A170-F819C172FEA5}"/>
          </ac:inkMkLst>
        </pc:inkChg>
        <pc:inkChg chg="add">
          <ac:chgData name="singh singh" userId="db92a13bff72a7ba" providerId="Windows Live" clId="Web-{73F9FDA9-29F2-4152-8352-0BC508C79C96}" dt="2021-08-07T12:19:19.766" v="346"/>
          <ac:inkMkLst>
            <pc:docMk/>
            <pc:sldMk cId="3130438590" sldId="270"/>
            <ac:inkMk id="9" creationId="{1531787F-4D98-4F55-9193-B0456079BEEB}"/>
          </ac:inkMkLst>
        </pc:inkChg>
        <pc:inkChg chg="add">
          <ac:chgData name="singh singh" userId="db92a13bff72a7ba" providerId="Windows Live" clId="Web-{73F9FDA9-29F2-4152-8352-0BC508C79C96}" dt="2021-08-07T12:19:22.782" v="347"/>
          <ac:inkMkLst>
            <pc:docMk/>
            <pc:sldMk cId="3130438590" sldId="270"/>
            <ac:inkMk id="10" creationId="{4DD8B129-9820-46C9-9189-8D4ADC231620}"/>
          </ac:inkMkLst>
        </pc:inkChg>
        <pc:inkChg chg="add">
          <ac:chgData name="singh singh" userId="db92a13bff72a7ba" providerId="Windows Live" clId="Web-{73F9FDA9-29F2-4152-8352-0BC508C79C96}" dt="2021-08-07T12:19:26.360" v="348"/>
          <ac:inkMkLst>
            <pc:docMk/>
            <pc:sldMk cId="3130438590" sldId="270"/>
            <ac:inkMk id="11" creationId="{EDB81446-11C0-4AEF-AB70-FCBE40A0EFA6}"/>
          </ac:inkMkLst>
        </pc:inkChg>
        <pc:inkChg chg="add del">
          <ac:chgData name="singh singh" userId="db92a13bff72a7ba" providerId="Windows Live" clId="Web-{73F9FDA9-29F2-4152-8352-0BC508C79C96}" dt="2021-08-07T12:19:30.142" v="350"/>
          <ac:inkMkLst>
            <pc:docMk/>
            <pc:sldMk cId="3130438590" sldId="270"/>
            <ac:inkMk id="12" creationId="{C145557A-22E4-405F-B0DB-C5DC2A0A7C83}"/>
          </ac:inkMkLst>
        </pc:inkChg>
        <pc:inkChg chg="add del">
          <ac:chgData name="singh singh" userId="db92a13bff72a7ba" providerId="Windows Live" clId="Web-{73F9FDA9-29F2-4152-8352-0BC508C79C96}" dt="2021-08-07T12:19:35.126" v="352"/>
          <ac:inkMkLst>
            <pc:docMk/>
            <pc:sldMk cId="3130438590" sldId="270"/>
            <ac:inkMk id="13" creationId="{873B2E6A-8C9D-4FC5-A3B7-7AEC9D1F6F1A}"/>
          </ac:inkMkLst>
        </pc:inkChg>
        <pc:inkChg chg="add">
          <ac:chgData name="singh singh" userId="db92a13bff72a7ba" providerId="Windows Live" clId="Web-{73F9FDA9-29F2-4152-8352-0BC508C79C96}" dt="2021-08-07T12:19:39.908" v="353"/>
          <ac:inkMkLst>
            <pc:docMk/>
            <pc:sldMk cId="3130438590" sldId="270"/>
            <ac:inkMk id="14" creationId="{EAB6F797-9DE5-4745-A09C-D808637093D1}"/>
          </ac:inkMkLst>
        </pc:inkChg>
        <pc:inkChg chg="add">
          <ac:chgData name="singh singh" userId="db92a13bff72a7ba" providerId="Windows Live" clId="Web-{73F9FDA9-29F2-4152-8352-0BC508C79C96}" dt="2021-08-07T12:19:46.173" v="354"/>
          <ac:inkMkLst>
            <pc:docMk/>
            <pc:sldMk cId="3130438590" sldId="270"/>
            <ac:inkMk id="15" creationId="{41F40030-7831-46F2-ACEE-3C73B9873522}"/>
          </ac:inkMkLst>
        </pc:inkChg>
        <pc:inkChg chg="add del">
          <ac:chgData name="singh singh" userId="db92a13bff72a7ba" providerId="Windows Live" clId="Web-{73F9FDA9-29F2-4152-8352-0BC508C79C96}" dt="2021-08-07T12:19:51.252" v="356"/>
          <ac:inkMkLst>
            <pc:docMk/>
            <pc:sldMk cId="3130438590" sldId="270"/>
            <ac:inkMk id="16" creationId="{FBA83FDC-5B0A-4DB5-9839-B7E59BE58AEC}"/>
          </ac:inkMkLst>
        </pc:inkChg>
        <pc:inkChg chg="add del">
          <ac:chgData name="singh singh" userId="db92a13bff72a7ba" providerId="Windows Live" clId="Web-{73F9FDA9-29F2-4152-8352-0BC508C79C96}" dt="2021-08-07T12:19:54.845" v="358"/>
          <ac:inkMkLst>
            <pc:docMk/>
            <pc:sldMk cId="3130438590" sldId="270"/>
            <ac:inkMk id="17" creationId="{96437AD1-2AD8-426A-A4F6-C2769A74BC70}"/>
          </ac:inkMkLst>
        </pc:inkChg>
        <pc:inkChg chg="add del">
          <ac:chgData name="singh singh" userId="db92a13bff72a7ba" providerId="Windows Live" clId="Web-{73F9FDA9-29F2-4152-8352-0BC508C79C96}" dt="2021-08-07T12:19:59.986" v="360"/>
          <ac:inkMkLst>
            <pc:docMk/>
            <pc:sldMk cId="3130438590" sldId="270"/>
            <ac:inkMk id="18" creationId="{BDE2D8F9-9E52-4B1B-B1BC-36D5D638CE7D}"/>
          </ac:inkMkLst>
        </pc:inkChg>
        <pc:inkChg chg="add">
          <ac:chgData name="singh singh" userId="db92a13bff72a7ba" providerId="Windows Live" clId="Web-{73F9FDA9-29F2-4152-8352-0BC508C79C96}" dt="2021-08-07T12:20:03.892" v="361"/>
          <ac:inkMkLst>
            <pc:docMk/>
            <pc:sldMk cId="3130438590" sldId="270"/>
            <ac:inkMk id="19" creationId="{72DB37DB-9D40-4253-9EC4-13B35461B9C4}"/>
          </ac:inkMkLst>
        </pc:inkChg>
        <pc:inkChg chg="add">
          <ac:chgData name="singh singh" userId="db92a13bff72a7ba" providerId="Windows Live" clId="Web-{73F9FDA9-29F2-4152-8352-0BC508C79C96}" dt="2021-08-07T12:20:07.721" v="362"/>
          <ac:inkMkLst>
            <pc:docMk/>
            <pc:sldMk cId="3130438590" sldId="270"/>
            <ac:inkMk id="20" creationId="{27133764-5362-44B3-A824-D658D97E7A76}"/>
          </ac:inkMkLst>
        </pc:inkChg>
        <pc:inkChg chg="add del">
          <ac:chgData name="singh singh" userId="db92a13bff72a7ba" providerId="Windows Live" clId="Web-{73F9FDA9-29F2-4152-8352-0BC508C79C96}" dt="2021-08-07T12:20:12.924" v="364"/>
          <ac:inkMkLst>
            <pc:docMk/>
            <pc:sldMk cId="3130438590" sldId="270"/>
            <ac:inkMk id="21" creationId="{94881B52-EA70-4FD3-B0EE-51F58CFD9A3E}"/>
          </ac:inkMkLst>
        </pc:inkChg>
        <pc:inkChg chg="add">
          <ac:chgData name="singh singh" userId="db92a13bff72a7ba" providerId="Windows Live" clId="Web-{73F9FDA9-29F2-4152-8352-0BC508C79C96}" dt="2021-08-07T12:20:17.893" v="365"/>
          <ac:inkMkLst>
            <pc:docMk/>
            <pc:sldMk cId="3130438590" sldId="270"/>
            <ac:inkMk id="22" creationId="{EC89A41E-2B2E-4888-BBCC-B98EC81D6E92}"/>
          </ac:inkMkLst>
        </pc:inkChg>
        <pc:inkChg chg="add del">
          <ac:chgData name="singh singh" userId="db92a13bff72a7ba" providerId="Windows Live" clId="Web-{73F9FDA9-29F2-4152-8352-0BC508C79C96}" dt="2021-08-07T12:20:23.658" v="367"/>
          <ac:inkMkLst>
            <pc:docMk/>
            <pc:sldMk cId="3130438590" sldId="270"/>
            <ac:inkMk id="23" creationId="{0BADE7A1-369B-475C-BAD5-C2FB5F54A338}"/>
          </ac:inkMkLst>
        </pc:inkChg>
        <pc:inkChg chg="add">
          <ac:chgData name="singh singh" userId="db92a13bff72a7ba" providerId="Windows Live" clId="Web-{73F9FDA9-29F2-4152-8352-0BC508C79C96}" dt="2021-08-07T12:20:30.143" v="368"/>
          <ac:inkMkLst>
            <pc:docMk/>
            <pc:sldMk cId="3130438590" sldId="270"/>
            <ac:inkMk id="24" creationId="{00EB84C5-8C6D-477B-9586-45AC3CC9997A}"/>
          </ac:inkMkLst>
        </pc:inkChg>
        <pc:inkChg chg="add">
          <ac:chgData name="singh singh" userId="db92a13bff72a7ba" providerId="Windows Live" clId="Web-{73F9FDA9-29F2-4152-8352-0BC508C79C96}" dt="2021-08-07T12:20:41.768" v="369"/>
          <ac:inkMkLst>
            <pc:docMk/>
            <pc:sldMk cId="3130438590" sldId="270"/>
            <ac:inkMk id="25" creationId="{D770C5E0-8FE3-4BD5-8FBF-1986D974C94E}"/>
          </ac:inkMkLst>
        </pc:inkChg>
        <pc:inkChg chg="add">
          <ac:chgData name="singh singh" userId="db92a13bff72a7ba" providerId="Windows Live" clId="Web-{73F9FDA9-29F2-4152-8352-0BC508C79C96}" dt="2021-08-07T12:20:46.659" v="370"/>
          <ac:inkMkLst>
            <pc:docMk/>
            <pc:sldMk cId="3130438590" sldId="270"/>
            <ac:inkMk id="26" creationId="{FA3BDF96-EA5F-4A96-A6C8-018E73EC0DD5}"/>
          </ac:inkMkLst>
        </pc:inkChg>
        <pc:inkChg chg="add del">
          <ac:chgData name="singh singh" userId="db92a13bff72a7ba" providerId="Windows Live" clId="Web-{73F9FDA9-29F2-4152-8352-0BC508C79C96}" dt="2021-08-07T12:20:51.222" v="372"/>
          <ac:inkMkLst>
            <pc:docMk/>
            <pc:sldMk cId="3130438590" sldId="270"/>
            <ac:inkMk id="27" creationId="{E1E251B7-ED2F-493D-84C0-962B447D00B1}"/>
          </ac:inkMkLst>
        </pc:inkChg>
        <pc:inkChg chg="add del">
          <ac:chgData name="singh singh" userId="db92a13bff72a7ba" providerId="Windows Live" clId="Web-{73F9FDA9-29F2-4152-8352-0BC508C79C96}" dt="2021-08-07T12:21:10.394" v="380"/>
          <ac:inkMkLst>
            <pc:docMk/>
            <pc:sldMk cId="3130438590" sldId="270"/>
            <ac:inkMk id="28" creationId="{914BACDA-B045-4117-93A1-F5A60BCFE655}"/>
          </ac:inkMkLst>
        </pc:inkChg>
        <pc:inkChg chg="add del">
          <ac:chgData name="singh singh" userId="db92a13bff72a7ba" providerId="Windows Live" clId="Web-{73F9FDA9-29F2-4152-8352-0BC508C79C96}" dt="2021-08-07T12:21:01.487" v="375"/>
          <ac:inkMkLst>
            <pc:docMk/>
            <pc:sldMk cId="3130438590" sldId="270"/>
            <ac:inkMk id="29" creationId="{88ECB6EB-C87C-4121-8F1F-E500814F77AE}"/>
          </ac:inkMkLst>
        </pc:inkChg>
        <pc:inkChg chg="add del">
          <ac:chgData name="singh singh" userId="db92a13bff72a7ba" providerId="Windows Live" clId="Web-{73F9FDA9-29F2-4152-8352-0BC508C79C96}" dt="2021-08-07T12:21:09.316" v="379"/>
          <ac:inkMkLst>
            <pc:docMk/>
            <pc:sldMk cId="3130438590" sldId="270"/>
            <ac:inkMk id="30" creationId="{24205A79-574B-49B7-A29E-32BF03DF8209}"/>
          </ac:inkMkLst>
        </pc:inkChg>
        <pc:inkChg chg="add del">
          <ac:chgData name="singh singh" userId="db92a13bff72a7ba" providerId="Windows Live" clId="Web-{73F9FDA9-29F2-4152-8352-0BC508C79C96}" dt="2021-08-07T12:21:07.956" v="378"/>
          <ac:inkMkLst>
            <pc:docMk/>
            <pc:sldMk cId="3130438590" sldId="270"/>
            <ac:inkMk id="31" creationId="{00E40952-5F44-48A6-803C-280D6138ABF1}"/>
          </ac:inkMkLst>
        </pc:inkChg>
        <pc:inkChg chg="add del">
          <ac:chgData name="singh singh" userId="db92a13bff72a7ba" providerId="Windows Live" clId="Web-{73F9FDA9-29F2-4152-8352-0BC508C79C96}" dt="2021-08-07T12:21:29.566" v="384"/>
          <ac:inkMkLst>
            <pc:docMk/>
            <pc:sldMk cId="3130438590" sldId="270"/>
            <ac:inkMk id="32" creationId="{17409BB4-B84A-4362-B6E5-7F9C1A7FE922}"/>
          </ac:inkMkLst>
        </pc:inkChg>
        <pc:inkChg chg="add del">
          <ac:chgData name="singh singh" userId="db92a13bff72a7ba" providerId="Windows Live" clId="Web-{73F9FDA9-29F2-4152-8352-0BC508C79C96}" dt="2021-08-07T12:21:28.066" v="383"/>
          <ac:inkMkLst>
            <pc:docMk/>
            <pc:sldMk cId="3130438590" sldId="270"/>
            <ac:inkMk id="33" creationId="{FCE82FE7-D223-4907-9060-626685E61293}"/>
          </ac:inkMkLst>
        </pc:inkChg>
        <pc:inkChg chg="add del">
          <ac:chgData name="singh singh" userId="db92a13bff72a7ba" providerId="Windows Live" clId="Web-{73F9FDA9-29F2-4152-8352-0BC508C79C96}" dt="2021-08-07T12:21:39.863" v="388"/>
          <ac:inkMkLst>
            <pc:docMk/>
            <pc:sldMk cId="3130438590" sldId="270"/>
            <ac:inkMk id="34" creationId="{9B02C34D-9BA5-4FC5-9257-052C3301E6B4}"/>
          </ac:inkMkLst>
        </pc:inkChg>
        <pc:inkChg chg="add del">
          <ac:chgData name="singh singh" userId="db92a13bff72a7ba" providerId="Windows Live" clId="Web-{73F9FDA9-29F2-4152-8352-0BC508C79C96}" dt="2021-08-07T12:21:38.848" v="387"/>
          <ac:inkMkLst>
            <pc:docMk/>
            <pc:sldMk cId="3130438590" sldId="270"/>
            <ac:inkMk id="35" creationId="{86EA51F5-CD6B-4836-A5B1-88FD50AFFFFC}"/>
          </ac:inkMkLst>
        </pc:inkChg>
        <pc:inkChg chg="add">
          <ac:chgData name="singh singh" userId="db92a13bff72a7ba" providerId="Windows Live" clId="Web-{73F9FDA9-29F2-4152-8352-0BC508C79C96}" dt="2021-08-07T12:21:50.832" v="389"/>
          <ac:inkMkLst>
            <pc:docMk/>
            <pc:sldMk cId="3130438590" sldId="270"/>
            <ac:inkMk id="36" creationId="{197193C7-BEDC-4693-AF56-89AA2AE6615C}"/>
          </ac:inkMkLst>
        </pc:inkChg>
        <pc:inkChg chg="add">
          <ac:chgData name="singh singh" userId="db92a13bff72a7ba" providerId="Windows Live" clId="Web-{73F9FDA9-29F2-4152-8352-0BC508C79C96}" dt="2021-08-07T12:21:59.614" v="390"/>
          <ac:inkMkLst>
            <pc:docMk/>
            <pc:sldMk cId="3130438590" sldId="270"/>
            <ac:inkMk id="37" creationId="{3F4BC8E8-6A16-414A-954B-A6EF6885E1E9}"/>
          </ac:inkMkLst>
        </pc:inkChg>
        <pc:inkChg chg="add del">
          <ac:chgData name="singh singh" userId="db92a13bff72a7ba" providerId="Windows Live" clId="Web-{73F9FDA9-29F2-4152-8352-0BC508C79C96}" dt="2021-08-07T12:22:15.802" v="392"/>
          <ac:inkMkLst>
            <pc:docMk/>
            <pc:sldMk cId="3130438590" sldId="270"/>
            <ac:inkMk id="38" creationId="{7DD96C4B-2D3C-49C8-995A-8120E3CFDBA2}"/>
          </ac:inkMkLst>
        </pc:inkChg>
        <pc:inkChg chg="add del">
          <ac:chgData name="singh singh" userId="db92a13bff72a7ba" providerId="Windows Live" clId="Web-{73F9FDA9-29F2-4152-8352-0BC508C79C96}" dt="2021-08-07T12:22:22.411" v="394"/>
          <ac:inkMkLst>
            <pc:docMk/>
            <pc:sldMk cId="3130438590" sldId="270"/>
            <ac:inkMk id="39" creationId="{17FC603F-5E3D-4BB9-A917-9284C45B8DB3}"/>
          </ac:inkMkLst>
        </pc:inkChg>
        <pc:inkChg chg="add del">
          <ac:chgData name="singh singh" userId="db92a13bff72a7ba" providerId="Windows Live" clId="Web-{73F9FDA9-29F2-4152-8352-0BC508C79C96}" dt="2021-08-07T12:22:34.490" v="396"/>
          <ac:inkMkLst>
            <pc:docMk/>
            <pc:sldMk cId="3130438590" sldId="270"/>
            <ac:inkMk id="40" creationId="{A82C875A-EFDD-4697-B0E0-5F2419275725}"/>
          </ac:inkMkLst>
        </pc:inkChg>
        <pc:inkChg chg="add del">
          <ac:chgData name="singh singh" userId="db92a13bff72a7ba" providerId="Windows Live" clId="Web-{73F9FDA9-29F2-4152-8352-0BC508C79C96}" dt="2021-08-07T12:22:52.521" v="398"/>
          <ac:inkMkLst>
            <pc:docMk/>
            <pc:sldMk cId="3130438590" sldId="270"/>
            <ac:inkMk id="41" creationId="{2B29C77D-1850-4BBA-BB16-65732784D545}"/>
          </ac:inkMkLst>
        </pc:inkChg>
        <pc:inkChg chg="add">
          <ac:chgData name="singh singh" userId="db92a13bff72a7ba" providerId="Windows Live" clId="Web-{73F9FDA9-29F2-4152-8352-0BC508C79C96}" dt="2021-08-07T12:22:56.021" v="399"/>
          <ac:inkMkLst>
            <pc:docMk/>
            <pc:sldMk cId="3130438590" sldId="270"/>
            <ac:inkMk id="42" creationId="{B4A0E975-A66D-44A2-9B8C-77D9169F9AB9}"/>
          </ac:inkMkLst>
        </pc:inkChg>
        <pc:inkChg chg="add">
          <ac:chgData name="singh singh" userId="db92a13bff72a7ba" providerId="Windows Live" clId="Web-{73F9FDA9-29F2-4152-8352-0BC508C79C96}" dt="2021-08-07T12:23:10.053" v="400"/>
          <ac:inkMkLst>
            <pc:docMk/>
            <pc:sldMk cId="3130438590" sldId="270"/>
            <ac:inkMk id="43" creationId="{AAF2B5BA-4853-4331-9711-2AFED2CAC0A6}"/>
          </ac:inkMkLst>
        </pc:inkChg>
        <pc:inkChg chg="add del">
          <ac:chgData name="singh singh" userId="db92a13bff72a7ba" providerId="Windows Live" clId="Web-{73F9FDA9-29F2-4152-8352-0BC508C79C96}" dt="2021-08-07T12:23:16.694" v="402"/>
          <ac:inkMkLst>
            <pc:docMk/>
            <pc:sldMk cId="3130438590" sldId="270"/>
            <ac:inkMk id="44" creationId="{AED9D7FE-8739-4382-8789-14054CBC1F39}"/>
          </ac:inkMkLst>
        </pc:inkChg>
        <pc:inkChg chg="add">
          <ac:chgData name="singh singh" userId="db92a13bff72a7ba" providerId="Windows Live" clId="Web-{73F9FDA9-29F2-4152-8352-0BC508C79C96}" dt="2021-08-07T12:23:20.631" v="403"/>
          <ac:inkMkLst>
            <pc:docMk/>
            <pc:sldMk cId="3130438590" sldId="270"/>
            <ac:inkMk id="45" creationId="{0C460810-ECD8-4013-8298-83ED3299CAA9}"/>
          </ac:inkMkLst>
        </pc:inkChg>
        <pc:inkChg chg="add">
          <ac:chgData name="singh singh" userId="db92a13bff72a7ba" providerId="Windows Live" clId="Web-{73F9FDA9-29F2-4152-8352-0BC508C79C96}" dt="2021-08-07T12:23:23.350" v="404"/>
          <ac:inkMkLst>
            <pc:docMk/>
            <pc:sldMk cId="3130438590" sldId="270"/>
            <ac:inkMk id="46" creationId="{F86FFD7B-428B-4DF2-81A6-5B62761DBB85}"/>
          </ac:inkMkLst>
        </pc:inkChg>
        <pc:inkChg chg="add del">
          <ac:chgData name="singh singh" userId="db92a13bff72a7ba" providerId="Windows Live" clId="Web-{73F9FDA9-29F2-4152-8352-0BC508C79C96}" dt="2021-08-07T12:24:15.382" v="409"/>
          <ac:inkMkLst>
            <pc:docMk/>
            <pc:sldMk cId="3130438590" sldId="270"/>
            <ac:inkMk id="48" creationId="{CC545E82-5599-471F-A534-50A83738B64B}"/>
          </ac:inkMkLst>
        </pc:inkChg>
        <pc:inkChg chg="add del">
          <ac:chgData name="singh singh" userId="db92a13bff72a7ba" providerId="Windows Live" clId="Web-{73F9FDA9-29F2-4152-8352-0BC508C79C96}" dt="2021-08-07T12:24:09.257" v="408"/>
          <ac:inkMkLst>
            <pc:docMk/>
            <pc:sldMk cId="3130438590" sldId="270"/>
            <ac:inkMk id="49" creationId="{3291AF63-E682-4D61-8191-B63856B6B48A}"/>
          </ac:inkMkLst>
        </pc:inkChg>
        <pc:inkChg chg="add del">
          <ac:chgData name="singh singh" userId="db92a13bff72a7ba" providerId="Windows Live" clId="Web-{73F9FDA9-29F2-4152-8352-0BC508C79C96}" dt="2021-08-07T12:24:18.289" v="411"/>
          <ac:inkMkLst>
            <pc:docMk/>
            <pc:sldMk cId="3130438590" sldId="270"/>
            <ac:inkMk id="50" creationId="{1FA7E854-9EFC-4C4D-AFC2-8029433BE704}"/>
          </ac:inkMkLst>
        </pc:inkChg>
        <pc:inkChg chg="add del">
          <ac:chgData name="singh singh" userId="db92a13bff72a7ba" providerId="Windows Live" clId="Web-{73F9FDA9-29F2-4152-8352-0BC508C79C96}" dt="2021-08-07T12:24:22.351" v="413"/>
          <ac:inkMkLst>
            <pc:docMk/>
            <pc:sldMk cId="3130438590" sldId="270"/>
            <ac:inkMk id="51" creationId="{F8DB9F50-5A99-4D8F-BD69-11BF69DB8FAD}"/>
          </ac:inkMkLst>
        </pc:inkChg>
        <pc:inkChg chg="add">
          <ac:chgData name="singh singh" userId="db92a13bff72a7ba" providerId="Windows Live" clId="Web-{73F9FDA9-29F2-4152-8352-0BC508C79C96}" dt="2021-08-07T12:24:27.273" v="415"/>
          <ac:inkMkLst>
            <pc:docMk/>
            <pc:sldMk cId="3130438590" sldId="270"/>
            <ac:inkMk id="52" creationId="{8779C94A-7989-4584-A1A0-00B0137EA9AF}"/>
          </ac:inkMkLst>
        </pc:inkChg>
      </pc:sldChg>
      <pc:sldChg chg="addSp modSp new del mod setBg">
        <pc:chgData name="singh singh" userId="db92a13bff72a7ba" providerId="Windows Live" clId="Web-{73F9FDA9-29F2-4152-8352-0BC508C79C96}" dt="2021-08-08T05:06:17.984" v="571"/>
        <pc:sldMkLst>
          <pc:docMk/>
          <pc:sldMk cId="3332588464" sldId="271"/>
        </pc:sldMkLst>
        <pc:spChg chg="add">
          <ac:chgData name="singh singh" userId="db92a13bff72a7ba" providerId="Windows Live" clId="Web-{73F9FDA9-29F2-4152-8352-0BC508C79C96}" dt="2021-08-07T18:53:54.530" v="563"/>
          <ac:spMkLst>
            <pc:docMk/>
            <pc:sldMk cId="3332588464" sldId="271"/>
            <ac:spMk id="7" creationId="{AB8C311F-7253-4AED-9701-7FC0708C41C7}"/>
          </ac:spMkLst>
        </pc:spChg>
        <pc:spChg chg="add">
          <ac:chgData name="singh singh" userId="db92a13bff72a7ba" providerId="Windows Live" clId="Web-{73F9FDA9-29F2-4152-8352-0BC508C79C96}" dt="2021-08-07T18:53:54.530" v="563"/>
          <ac:spMkLst>
            <pc:docMk/>
            <pc:sldMk cId="3332588464" sldId="271"/>
            <ac:spMk id="9" creationId="{E2384209-CB15-4CDF-9D31-C44FD9A3F20D}"/>
          </ac:spMkLst>
        </pc:spChg>
        <pc:spChg chg="add">
          <ac:chgData name="singh singh" userId="db92a13bff72a7ba" providerId="Windows Live" clId="Web-{73F9FDA9-29F2-4152-8352-0BC508C79C96}" dt="2021-08-07T18:53:54.530" v="563"/>
          <ac:spMkLst>
            <pc:docMk/>
            <pc:sldMk cId="3332588464" sldId="271"/>
            <ac:spMk id="11" creationId="{2633B3B5-CC90-43F0-8714-D31D1F3F0209}"/>
          </ac:spMkLst>
        </pc:spChg>
        <pc:spChg chg="add">
          <ac:chgData name="singh singh" userId="db92a13bff72a7ba" providerId="Windows Live" clId="Web-{73F9FDA9-29F2-4152-8352-0BC508C79C96}" dt="2021-08-07T18:53:54.530" v="563"/>
          <ac:spMkLst>
            <pc:docMk/>
            <pc:sldMk cId="3332588464" sldId="271"/>
            <ac:spMk id="13" creationId="{A8D57A06-A426-446D-B02C-A2DC6B62E45E}"/>
          </ac:spMkLst>
        </pc:spChg>
        <pc:picChg chg="add mod">
          <ac:chgData name="singh singh" userId="db92a13bff72a7ba" providerId="Windows Live" clId="Web-{73F9FDA9-29F2-4152-8352-0BC508C79C96}" dt="2021-08-07T18:54:52.344" v="569" actId="1076"/>
          <ac:picMkLst>
            <pc:docMk/>
            <pc:sldMk cId="3332588464" sldId="271"/>
            <ac:picMk id="2" creationId="{5BC6D44E-255F-4C86-9209-722193F601C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21C961-EAA5-4390-8C00-592293BF6690}"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3CB4A73E-C387-4211-8295-AF592A206F96}">
      <dgm:prSet/>
      <dgm:spPr/>
      <dgm:t>
        <a:bodyPr/>
        <a:lstStyle/>
        <a:p>
          <a:r>
            <a:rPr lang="en-US"/>
            <a:t>It happens in testing environment inside the company by the testers.</a:t>
          </a:r>
        </a:p>
      </dgm:t>
    </dgm:pt>
    <dgm:pt modelId="{2DD79CCA-1E52-43D1-9F46-B4772569C22F}" type="parTrans" cxnId="{49B55F54-1E1D-440B-9694-96B1A236D7B1}">
      <dgm:prSet/>
      <dgm:spPr/>
      <dgm:t>
        <a:bodyPr/>
        <a:lstStyle/>
        <a:p>
          <a:endParaRPr lang="en-US"/>
        </a:p>
      </dgm:t>
    </dgm:pt>
    <dgm:pt modelId="{5C79BCE8-6953-4B6E-A316-FB69775F8BE9}" type="sibTrans" cxnId="{49B55F54-1E1D-440B-9694-96B1A236D7B1}">
      <dgm:prSet/>
      <dgm:spPr/>
      <dgm:t>
        <a:bodyPr/>
        <a:lstStyle/>
        <a:p>
          <a:endParaRPr lang="en-US"/>
        </a:p>
      </dgm:t>
    </dgm:pt>
    <dgm:pt modelId="{00F776A3-461A-4EA6-8B24-BEB60396D74D}">
      <dgm:prSet/>
      <dgm:spPr/>
      <dgm:t>
        <a:bodyPr/>
        <a:lstStyle/>
        <a:p>
          <a:r>
            <a:rPr lang="en-US"/>
            <a:t>It is a type of internal acceptance testing.</a:t>
          </a:r>
        </a:p>
      </dgm:t>
    </dgm:pt>
    <dgm:pt modelId="{015D4E37-5C0C-46B8-B0C5-3C3964093AA4}" type="parTrans" cxnId="{C9C2CA1D-19ED-4C17-906B-3A9B5B751404}">
      <dgm:prSet/>
      <dgm:spPr/>
      <dgm:t>
        <a:bodyPr/>
        <a:lstStyle/>
        <a:p>
          <a:endParaRPr lang="en-US"/>
        </a:p>
      </dgm:t>
    </dgm:pt>
    <dgm:pt modelId="{C0A625D7-6EC1-44A6-A24A-F50CBEB33DE6}" type="sibTrans" cxnId="{C9C2CA1D-19ED-4C17-906B-3A9B5B751404}">
      <dgm:prSet/>
      <dgm:spPr/>
      <dgm:t>
        <a:bodyPr/>
        <a:lstStyle/>
        <a:p>
          <a:endParaRPr lang="en-US"/>
        </a:p>
      </dgm:t>
    </dgm:pt>
    <dgm:pt modelId="{6AE7CDC3-4F30-4B7B-B65D-9E9DE618F93A}">
      <dgm:prSet/>
      <dgm:spPr/>
      <dgm:t>
        <a:bodyPr/>
        <a:lstStyle/>
        <a:p>
          <a:r>
            <a:rPr lang="en-US"/>
            <a:t>Alpha Testing is an internal checking done by internal QA team. It helps to discover bugs that were not found before,</a:t>
          </a:r>
        </a:p>
      </dgm:t>
    </dgm:pt>
    <dgm:pt modelId="{21EEFEA0-4051-45AE-8A3E-738AF968AF84}" type="parTrans" cxnId="{22ED4BDA-C156-4F76-A549-7EC2B7146017}">
      <dgm:prSet/>
      <dgm:spPr/>
      <dgm:t>
        <a:bodyPr/>
        <a:lstStyle/>
        <a:p>
          <a:endParaRPr lang="en-US"/>
        </a:p>
      </dgm:t>
    </dgm:pt>
    <dgm:pt modelId="{1FB246A4-2FF1-4C8F-A736-CB261FD1BA82}" type="sibTrans" cxnId="{22ED4BDA-C156-4F76-A549-7EC2B7146017}">
      <dgm:prSet/>
      <dgm:spPr/>
      <dgm:t>
        <a:bodyPr/>
        <a:lstStyle/>
        <a:p>
          <a:endParaRPr lang="en-US"/>
        </a:p>
      </dgm:t>
    </dgm:pt>
    <dgm:pt modelId="{82F72599-4D95-474B-B7A5-BD0C22C963EA}">
      <dgm:prSet/>
      <dgm:spPr/>
      <dgm:t>
        <a:bodyPr/>
        <a:lstStyle/>
        <a:p>
          <a:r>
            <a:rPr lang="en-US"/>
            <a:t>It helps us to get approval from the customer before processing to product delivery.</a:t>
          </a:r>
        </a:p>
      </dgm:t>
    </dgm:pt>
    <dgm:pt modelId="{C5DC4BC9-C8D3-4C09-A7F4-508AD626BB68}" type="parTrans" cxnId="{5E46D568-9B05-472A-9FD0-3D7C15F04B4A}">
      <dgm:prSet/>
      <dgm:spPr/>
      <dgm:t>
        <a:bodyPr/>
        <a:lstStyle/>
        <a:p>
          <a:endParaRPr lang="en-US"/>
        </a:p>
      </dgm:t>
    </dgm:pt>
    <dgm:pt modelId="{939C8199-7B81-4FE6-94B9-0BF311DF6E35}" type="sibTrans" cxnId="{5E46D568-9B05-472A-9FD0-3D7C15F04B4A}">
      <dgm:prSet/>
      <dgm:spPr/>
      <dgm:t>
        <a:bodyPr/>
        <a:lstStyle/>
        <a:p>
          <a:endParaRPr lang="en-US"/>
        </a:p>
      </dgm:t>
    </dgm:pt>
    <dgm:pt modelId="{858E18E1-BBEB-401D-A07F-C7CCE638C39D}">
      <dgm:prSet/>
      <dgm:spPr/>
      <dgm:t>
        <a:bodyPr/>
        <a:lstStyle/>
        <a:p>
          <a:r>
            <a:rPr lang="en-US"/>
            <a:t>Alpha phase includes the following testing—&gt; </a:t>
          </a:r>
          <a:br>
            <a:rPr lang="en-US"/>
          </a:br>
          <a:r>
            <a:rPr lang="en-US"/>
            <a:t>Smoke, Sanity, Regression, Functionality, Integration, System, Usability, Acceptance</a:t>
          </a:r>
        </a:p>
      </dgm:t>
    </dgm:pt>
    <dgm:pt modelId="{AAD3F346-5952-47EC-A879-A72007B3C213}" type="parTrans" cxnId="{561BD066-0010-405B-B232-FB3FF29CB12A}">
      <dgm:prSet/>
      <dgm:spPr/>
      <dgm:t>
        <a:bodyPr/>
        <a:lstStyle/>
        <a:p>
          <a:endParaRPr lang="en-US"/>
        </a:p>
      </dgm:t>
    </dgm:pt>
    <dgm:pt modelId="{41F48746-E59A-469C-9CEC-6B408FFCF105}" type="sibTrans" cxnId="{561BD066-0010-405B-B232-FB3FF29CB12A}">
      <dgm:prSet/>
      <dgm:spPr/>
      <dgm:t>
        <a:bodyPr/>
        <a:lstStyle/>
        <a:p>
          <a:endParaRPr lang="en-US"/>
        </a:p>
      </dgm:t>
    </dgm:pt>
    <dgm:pt modelId="{9EAA66F6-4C4C-4B34-A365-BE3CEACE50C8}">
      <dgm:prSet/>
      <dgm:spPr/>
      <dgm:t>
        <a:bodyPr/>
        <a:lstStyle/>
        <a:p>
          <a:r>
            <a:rPr lang="en-US"/>
            <a:t>Purpose of Alpha testing:  Encounter all the possible issues in product before it reaches to the end user, so that end user should not be in difficulty.</a:t>
          </a:r>
        </a:p>
      </dgm:t>
    </dgm:pt>
    <dgm:pt modelId="{14FD5DEF-E199-4F75-A818-526822F5D51B}" type="parTrans" cxnId="{751B9726-44C6-4798-95FD-B5D92DF5815C}">
      <dgm:prSet/>
      <dgm:spPr/>
      <dgm:t>
        <a:bodyPr/>
        <a:lstStyle/>
        <a:p>
          <a:endParaRPr lang="en-US"/>
        </a:p>
      </dgm:t>
    </dgm:pt>
    <dgm:pt modelId="{464B0C4B-AADA-4C9B-BE18-9699FC889631}" type="sibTrans" cxnId="{751B9726-44C6-4798-95FD-B5D92DF5815C}">
      <dgm:prSet/>
      <dgm:spPr/>
      <dgm:t>
        <a:bodyPr/>
        <a:lstStyle/>
        <a:p>
          <a:endParaRPr lang="en-US"/>
        </a:p>
      </dgm:t>
    </dgm:pt>
    <dgm:pt modelId="{B080265A-74F9-4637-A008-246CC484C8C8}" type="pres">
      <dgm:prSet presAssocID="{EB21C961-EAA5-4390-8C00-592293BF6690}" presName="diagram" presStyleCnt="0">
        <dgm:presLayoutVars>
          <dgm:dir/>
          <dgm:resizeHandles val="exact"/>
        </dgm:presLayoutVars>
      </dgm:prSet>
      <dgm:spPr/>
    </dgm:pt>
    <dgm:pt modelId="{E9A71A47-BCE6-4850-8008-7E83C0AD588C}" type="pres">
      <dgm:prSet presAssocID="{3CB4A73E-C387-4211-8295-AF592A206F96}" presName="node" presStyleLbl="node1" presStyleIdx="0" presStyleCnt="6">
        <dgm:presLayoutVars>
          <dgm:bulletEnabled val="1"/>
        </dgm:presLayoutVars>
      </dgm:prSet>
      <dgm:spPr/>
    </dgm:pt>
    <dgm:pt modelId="{F826789F-CB32-4DA4-B60D-27D2BF8EA795}" type="pres">
      <dgm:prSet presAssocID="{5C79BCE8-6953-4B6E-A316-FB69775F8BE9}" presName="sibTrans" presStyleCnt="0"/>
      <dgm:spPr/>
    </dgm:pt>
    <dgm:pt modelId="{2A1A7310-D610-42A1-A9F2-0A47F59DE9F1}" type="pres">
      <dgm:prSet presAssocID="{00F776A3-461A-4EA6-8B24-BEB60396D74D}" presName="node" presStyleLbl="node1" presStyleIdx="1" presStyleCnt="6">
        <dgm:presLayoutVars>
          <dgm:bulletEnabled val="1"/>
        </dgm:presLayoutVars>
      </dgm:prSet>
      <dgm:spPr/>
    </dgm:pt>
    <dgm:pt modelId="{E08E80F5-15BE-46BE-8308-5363452B3842}" type="pres">
      <dgm:prSet presAssocID="{C0A625D7-6EC1-44A6-A24A-F50CBEB33DE6}" presName="sibTrans" presStyleCnt="0"/>
      <dgm:spPr/>
    </dgm:pt>
    <dgm:pt modelId="{52927619-7C22-46E1-833B-B976487A22C7}" type="pres">
      <dgm:prSet presAssocID="{6AE7CDC3-4F30-4B7B-B65D-9E9DE618F93A}" presName="node" presStyleLbl="node1" presStyleIdx="2" presStyleCnt="6">
        <dgm:presLayoutVars>
          <dgm:bulletEnabled val="1"/>
        </dgm:presLayoutVars>
      </dgm:prSet>
      <dgm:spPr/>
    </dgm:pt>
    <dgm:pt modelId="{68A86E90-9B05-4F3A-A50E-B476980DED8B}" type="pres">
      <dgm:prSet presAssocID="{1FB246A4-2FF1-4C8F-A736-CB261FD1BA82}" presName="sibTrans" presStyleCnt="0"/>
      <dgm:spPr/>
    </dgm:pt>
    <dgm:pt modelId="{7A5EDB3F-7F1B-4CA1-9A44-8C49D8E10272}" type="pres">
      <dgm:prSet presAssocID="{82F72599-4D95-474B-B7A5-BD0C22C963EA}" presName="node" presStyleLbl="node1" presStyleIdx="3" presStyleCnt="6">
        <dgm:presLayoutVars>
          <dgm:bulletEnabled val="1"/>
        </dgm:presLayoutVars>
      </dgm:prSet>
      <dgm:spPr/>
    </dgm:pt>
    <dgm:pt modelId="{782B0D12-3E55-4AF1-AE1A-55E5BAF826D2}" type="pres">
      <dgm:prSet presAssocID="{939C8199-7B81-4FE6-94B9-0BF311DF6E35}" presName="sibTrans" presStyleCnt="0"/>
      <dgm:spPr/>
    </dgm:pt>
    <dgm:pt modelId="{EC8C87C5-045D-4C92-BD5E-8AD614A3F2AE}" type="pres">
      <dgm:prSet presAssocID="{858E18E1-BBEB-401D-A07F-C7CCE638C39D}" presName="node" presStyleLbl="node1" presStyleIdx="4" presStyleCnt="6">
        <dgm:presLayoutVars>
          <dgm:bulletEnabled val="1"/>
        </dgm:presLayoutVars>
      </dgm:prSet>
      <dgm:spPr/>
    </dgm:pt>
    <dgm:pt modelId="{68D18981-2886-4DC1-A6DB-35903DB1B96F}" type="pres">
      <dgm:prSet presAssocID="{41F48746-E59A-469C-9CEC-6B408FFCF105}" presName="sibTrans" presStyleCnt="0"/>
      <dgm:spPr/>
    </dgm:pt>
    <dgm:pt modelId="{C2CD893F-AE6F-41AC-9DC9-1F4E70226225}" type="pres">
      <dgm:prSet presAssocID="{9EAA66F6-4C4C-4B34-A365-BE3CEACE50C8}" presName="node" presStyleLbl="node1" presStyleIdx="5" presStyleCnt="6">
        <dgm:presLayoutVars>
          <dgm:bulletEnabled val="1"/>
        </dgm:presLayoutVars>
      </dgm:prSet>
      <dgm:spPr/>
    </dgm:pt>
  </dgm:ptLst>
  <dgm:cxnLst>
    <dgm:cxn modelId="{BE0A7D18-21AD-4DBB-990A-63CB28B2FFC3}" type="presOf" srcId="{EB21C961-EAA5-4390-8C00-592293BF6690}" destId="{B080265A-74F9-4637-A008-246CC484C8C8}" srcOrd="0" destOrd="0" presId="urn:microsoft.com/office/officeart/2005/8/layout/default"/>
    <dgm:cxn modelId="{C9C2CA1D-19ED-4C17-906B-3A9B5B751404}" srcId="{EB21C961-EAA5-4390-8C00-592293BF6690}" destId="{00F776A3-461A-4EA6-8B24-BEB60396D74D}" srcOrd="1" destOrd="0" parTransId="{015D4E37-5C0C-46B8-B0C5-3C3964093AA4}" sibTransId="{C0A625D7-6EC1-44A6-A24A-F50CBEB33DE6}"/>
    <dgm:cxn modelId="{751B9726-44C6-4798-95FD-B5D92DF5815C}" srcId="{EB21C961-EAA5-4390-8C00-592293BF6690}" destId="{9EAA66F6-4C4C-4B34-A365-BE3CEACE50C8}" srcOrd="5" destOrd="0" parTransId="{14FD5DEF-E199-4F75-A818-526822F5D51B}" sibTransId="{464B0C4B-AADA-4C9B-BE18-9699FC889631}"/>
    <dgm:cxn modelId="{400B2C2C-3414-49C4-A3F5-10D1FCA76CD4}" type="presOf" srcId="{858E18E1-BBEB-401D-A07F-C7CCE638C39D}" destId="{EC8C87C5-045D-4C92-BD5E-8AD614A3F2AE}" srcOrd="0" destOrd="0" presId="urn:microsoft.com/office/officeart/2005/8/layout/default"/>
    <dgm:cxn modelId="{561BD066-0010-405B-B232-FB3FF29CB12A}" srcId="{EB21C961-EAA5-4390-8C00-592293BF6690}" destId="{858E18E1-BBEB-401D-A07F-C7CCE638C39D}" srcOrd="4" destOrd="0" parTransId="{AAD3F346-5952-47EC-A879-A72007B3C213}" sibTransId="{41F48746-E59A-469C-9CEC-6B408FFCF105}"/>
    <dgm:cxn modelId="{5E46D568-9B05-472A-9FD0-3D7C15F04B4A}" srcId="{EB21C961-EAA5-4390-8C00-592293BF6690}" destId="{82F72599-4D95-474B-B7A5-BD0C22C963EA}" srcOrd="3" destOrd="0" parTransId="{C5DC4BC9-C8D3-4C09-A7F4-508AD626BB68}" sibTransId="{939C8199-7B81-4FE6-94B9-0BF311DF6E35}"/>
    <dgm:cxn modelId="{FAC4E352-A609-4A31-9BB8-69B72A623CC2}" type="presOf" srcId="{3CB4A73E-C387-4211-8295-AF592A206F96}" destId="{E9A71A47-BCE6-4850-8008-7E83C0AD588C}" srcOrd="0" destOrd="0" presId="urn:microsoft.com/office/officeart/2005/8/layout/default"/>
    <dgm:cxn modelId="{49B55F54-1E1D-440B-9694-96B1A236D7B1}" srcId="{EB21C961-EAA5-4390-8C00-592293BF6690}" destId="{3CB4A73E-C387-4211-8295-AF592A206F96}" srcOrd="0" destOrd="0" parTransId="{2DD79CCA-1E52-43D1-9F46-B4772569C22F}" sibTransId="{5C79BCE8-6953-4B6E-A316-FB69775F8BE9}"/>
    <dgm:cxn modelId="{01531256-246E-43B9-82A6-E812DB0D88C9}" type="presOf" srcId="{6AE7CDC3-4F30-4B7B-B65D-9E9DE618F93A}" destId="{52927619-7C22-46E1-833B-B976487A22C7}" srcOrd="0" destOrd="0" presId="urn:microsoft.com/office/officeart/2005/8/layout/default"/>
    <dgm:cxn modelId="{5F7804A7-8844-4581-94C6-1DDA8FA30653}" type="presOf" srcId="{9EAA66F6-4C4C-4B34-A365-BE3CEACE50C8}" destId="{C2CD893F-AE6F-41AC-9DC9-1F4E70226225}" srcOrd="0" destOrd="0" presId="urn:microsoft.com/office/officeart/2005/8/layout/default"/>
    <dgm:cxn modelId="{6D3CE8BD-E968-4FAA-8775-7900B5C74CC9}" type="presOf" srcId="{82F72599-4D95-474B-B7A5-BD0C22C963EA}" destId="{7A5EDB3F-7F1B-4CA1-9A44-8C49D8E10272}" srcOrd="0" destOrd="0" presId="urn:microsoft.com/office/officeart/2005/8/layout/default"/>
    <dgm:cxn modelId="{22ED4BDA-C156-4F76-A549-7EC2B7146017}" srcId="{EB21C961-EAA5-4390-8C00-592293BF6690}" destId="{6AE7CDC3-4F30-4B7B-B65D-9E9DE618F93A}" srcOrd="2" destOrd="0" parTransId="{21EEFEA0-4051-45AE-8A3E-738AF968AF84}" sibTransId="{1FB246A4-2FF1-4C8F-A736-CB261FD1BA82}"/>
    <dgm:cxn modelId="{9A8098DF-FC65-4908-9B71-59C3A17D0AD6}" type="presOf" srcId="{00F776A3-461A-4EA6-8B24-BEB60396D74D}" destId="{2A1A7310-D610-42A1-A9F2-0A47F59DE9F1}" srcOrd="0" destOrd="0" presId="urn:microsoft.com/office/officeart/2005/8/layout/default"/>
    <dgm:cxn modelId="{0AE1CBE5-3AAC-4BBB-9FF8-2A9BF6AE5684}" type="presParOf" srcId="{B080265A-74F9-4637-A008-246CC484C8C8}" destId="{E9A71A47-BCE6-4850-8008-7E83C0AD588C}" srcOrd="0" destOrd="0" presId="urn:microsoft.com/office/officeart/2005/8/layout/default"/>
    <dgm:cxn modelId="{AE8F0E0B-13B9-4163-964C-A0D384851934}" type="presParOf" srcId="{B080265A-74F9-4637-A008-246CC484C8C8}" destId="{F826789F-CB32-4DA4-B60D-27D2BF8EA795}" srcOrd="1" destOrd="0" presId="urn:microsoft.com/office/officeart/2005/8/layout/default"/>
    <dgm:cxn modelId="{EA66AE26-D4EA-4610-896B-A4D4369BCDDC}" type="presParOf" srcId="{B080265A-74F9-4637-A008-246CC484C8C8}" destId="{2A1A7310-D610-42A1-A9F2-0A47F59DE9F1}" srcOrd="2" destOrd="0" presId="urn:microsoft.com/office/officeart/2005/8/layout/default"/>
    <dgm:cxn modelId="{FFB64214-0FE8-4E3F-94A6-49714EFDCE47}" type="presParOf" srcId="{B080265A-74F9-4637-A008-246CC484C8C8}" destId="{E08E80F5-15BE-46BE-8308-5363452B3842}" srcOrd="3" destOrd="0" presId="urn:microsoft.com/office/officeart/2005/8/layout/default"/>
    <dgm:cxn modelId="{48D9B7A1-F20F-479D-9E3C-D2C19A4FBC4C}" type="presParOf" srcId="{B080265A-74F9-4637-A008-246CC484C8C8}" destId="{52927619-7C22-46E1-833B-B976487A22C7}" srcOrd="4" destOrd="0" presId="urn:microsoft.com/office/officeart/2005/8/layout/default"/>
    <dgm:cxn modelId="{3A81C7B8-0CE8-45AC-9EA7-FD207B5AAB45}" type="presParOf" srcId="{B080265A-74F9-4637-A008-246CC484C8C8}" destId="{68A86E90-9B05-4F3A-A50E-B476980DED8B}" srcOrd="5" destOrd="0" presId="urn:microsoft.com/office/officeart/2005/8/layout/default"/>
    <dgm:cxn modelId="{0B8D4AB1-DC74-4772-9433-81200FCA0C49}" type="presParOf" srcId="{B080265A-74F9-4637-A008-246CC484C8C8}" destId="{7A5EDB3F-7F1B-4CA1-9A44-8C49D8E10272}" srcOrd="6" destOrd="0" presId="urn:microsoft.com/office/officeart/2005/8/layout/default"/>
    <dgm:cxn modelId="{12A84A52-49C0-4072-97EA-F65079F38C73}" type="presParOf" srcId="{B080265A-74F9-4637-A008-246CC484C8C8}" destId="{782B0D12-3E55-4AF1-AE1A-55E5BAF826D2}" srcOrd="7" destOrd="0" presId="urn:microsoft.com/office/officeart/2005/8/layout/default"/>
    <dgm:cxn modelId="{3103F1A0-91E0-4141-8B68-DCFC943ACD82}" type="presParOf" srcId="{B080265A-74F9-4637-A008-246CC484C8C8}" destId="{EC8C87C5-045D-4C92-BD5E-8AD614A3F2AE}" srcOrd="8" destOrd="0" presId="urn:microsoft.com/office/officeart/2005/8/layout/default"/>
    <dgm:cxn modelId="{001D3295-7C0C-42C0-B32A-F1AADE32CC18}" type="presParOf" srcId="{B080265A-74F9-4637-A008-246CC484C8C8}" destId="{68D18981-2886-4DC1-A6DB-35903DB1B96F}" srcOrd="9" destOrd="0" presId="urn:microsoft.com/office/officeart/2005/8/layout/default"/>
    <dgm:cxn modelId="{412DB40E-651D-4DCB-9FAB-5C7EF0DFA335}" type="presParOf" srcId="{B080265A-74F9-4637-A008-246CC484C8C8}" destId="{C2CD893F-AE6F-41AC-9DC9-1F4E7022622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F53710-9FB8-44DA-A264-6469F3BEB64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B2F64BD-628A-4DFA-87D9-352875B36A49}">
      <dgm:prSet/>
      <dgm:spPr/>
      <dgm:t>
        <a:bodyPr/>
        <a:lstStyle/>
        <a:p>
          <a:pPr rtl="0"/>
          <a:r>
            <a:rPr lang="en-US" dirty="0">
              <a:latin typeface="Calibri Light" panose="020F0302020204030204"/>
            </a:rPr>
            <a:t> </a:t>
          </a:r>
          <a:r>
            <a:rPr lang="en-US"/>
            <a:t>Alpha Testing is performed by the Testers </a:t>
          </a:r>
          <a:r>
            <a:rPr lang="en-US">
              <a:latin typeface="Calibri Light" panose="020F0302020204030204"/>
            </a:rPr>
            <a:t>within the</a:t>
          </a:r>
          <a:r>
            <a:rPr lang="en-US"/>
            <a:t> organization whereas Beta </a:t>
          </a:r>
          <a:br>
            <a:rPr lang="en-US" dirty="0"/>
          </a:br>
          <a:r>
            <a:rPr lang="en-US"/>
            <a:t>Testing is performed by the end users.</a:t>
          </a:r>
          <a:endParaRPr lang="en-US" dirty="0">
            <a:latin typeface="Calibri Light" panose="020F0302020204030204"/>
          </a:endParaRPr>
        </a:p>
      </dgm:t>
    </dgm:pt>
    <dgm:pt modelId="{F3AD5040-F53D-42F4-BCE3-C3997353CDEE}" type="parTrans" cxnId="{78E852AE-C473-403D-A48B-A58A6CEF3DE2}">
      <dgm:prSet/>
      <dgm:spPr/>
      <dgm:t>
        <a:bodyPr/>
        <a:lstStyle/>
        <a:p>
          <a:endParaRPr lang="en-US"/>
        </a:p>
      </dgm:t>
    </dgm:pt>
    <dgm:pt modelId="{EB871F29-047A-4F93-AD0A-F6E5DBFF8CB8}" type="sibTrans" cxnId="{78E852AE-C473-403D-A48B-A58A6CEF3DE2}">
      <dgm:prSet/>
      <dgm:spPr/>
      <dgm:t>
        <a:bodyPr/>
        <a:lstStyle/>
        <a:p>
          <a:endParaRPr lang="en-US"/>
        </a:p>
      </dgm:t>
    </dgm:pt>
    <dgm:pt modelId="{A3366BEA-5732-4AC1-BC14-48B2619CFBE1}">
      <dgm:prSet/>
      <dgm:spPr/>
      <dgm:t>
        <a:bodyPr/>
        <a:lstStyle/>
        <a:p>
          <a:r>
            <a:rPr lang="en-US"/>
            <a:t>Alpha Testing is performed at product development location whereas Beta Testing is performed at Client's location.</a:t>
          </a:r>
        </a:p>
      </dgm:t>
    </dgm:pt>
    <dgm:pt modelId="{86FE9B86-BFE2-401D-AB11-591B7420C5E4}" type="parTrans" cxnId="{1CDB83BE-A451-4E15-AA27-4D87BC657633}">
      <dgm:prSet/>
      <dgm:spPr/>
      <dgm:t>
        <a:bodyPr/>
        <a:lstStyle/>
        <a:p>
          <a:endParaRPr lang="en-US"/>
        </a:p>
      </dgm:t>
    </dgm:pt>
    <dgm:pt modelId="{FBA13967-590D-4A34-B4E5-AFE248C4BA68}" type="sibTrans" cxnId="{1CDB83BE-A451-4E15-AA27-4D87BC657633}">
      <dgm:prSet/>
      <dgm:spPr/>
      <dgm:t>
        <a:bodyPr/>
        <a:lstStyle/>
        <a:p>
          <a:endParaRPr lang="en-US"/>
        </a:p>
      </dgm:t>
    </dgm:pt>
    <dgm:pt modelId="{0E01DAE1-79EE-47E6-BDF9-4FB73796EB2B}">
      <dgm:prSet/>
      <dgm:spPr/>
      <dgm:t>
        <a:bodyPr/>
        <a:lstStyle/>
        <a:p>
          <a:r>
            <a:rPr lang="en-US"/>
            <a:t>Reliability and Security testing are not performed in-depth in Alpha Testing while Reliability, Security and Robustness are checked during Beta Testing.</a:t>
          </a:r>
        </a:p>
      </dgm:t>
    </dgm:pt>
    <dgm:pt modelId="{FD00D810-9F76-4BC5-BF15-48C38313B768}" type="parTrans" cxnId="{F5FB0002-0A13-4CF9-AE84-9D12509043E5}">
      <dgm:prSet/>
      <dgm:spPr/>
      <dgm:t>
        <a:bodyPr/>
        <a:lstStyle/>
        <a:p>
          <a:endParaRPr lang="en-US"/>
        </a:p>
      </dgm:t>
    </dgm:pt>
    <dgm:pt modelId="{48FDF24F-7FA4-442F-9CAA-A640F6F489A0}" type="sibTrans" cxnId="{F5FB0002-0A13-4CF9-AE84-9D12509043E5}">
      <dgm:prSet/>
      <dgm:spPr/>
      <dgm:t>
        <a:bodyPr/>
        <a:lstStyle/>
        <a:p>
          <a:endParaRPr lang="en-US"/>
        </a:p>
      </dgm:t>
    </dgm:pt>
    <dgm:pt modelId="{6B0C51B1-1420-456D-ABDC-3A4148A1B001}">
      <dgm:prSet/>
      <dgm:spPr/>
      <dgm:t>
        <a:bodyPr/>
        <a:lstStyle/>
        <a:p>
          <a:r>
            <a:rPr lang="en-US"/>
            <a:t>Alpha Testing involves both Whitebox and Blackbox testing whereas Beta Testing mainly involves Blackbox testing.</a:t>
          </a:r>
        </a:p>
      </dgm:t>
    </dgm:pt>
    <dgm:pt modelId="{518D3220-2EB2-4D1E-B97B-0238B918B8B3}" type="parTrans" cxnId="{27146965-02F0-4566-89DA-372FDBDDB05C}">
      <dgm:prSet/>
      <dgm:spPr/>
      <dgm:t>
        <a:bodyPr/>
        <a:lstStyle/>
        <a:p>
          <a:endParaRPr lang="en-US"/>
        </a:p>
      </dgm:t>
    </dgm:pt>
    <dgm:pt modelId="{E6C03E50-A0F2-4CF5-8B8E-B70830A59B9E}" type="sibTrans" cxnId="{27146965-02F0-4566-89DA-372FDBDDB05C}">
      <dgm:prSet/>
      <dgm:spPr/>
      <dgm:t>
        <a:bodyPr/>
        <a:lstStyle/>
        <a:p>
          <a:endParaRPr lang="en-US"/>
        </a:p>
      </dgm:t>
    </dgm:pt>
    <dgm:pt modelId="{79A878DA-8CCE-4700-A3CC-9DF9A179149A}">
      <dgm:prSet/>
      <dgm:spPr/>
      <dgm:t>
        <a:bodyPr/>
        <a:lstStyle/>
        <a:p>
          <a:r>
            <a:rPr lang="en-US"/>
            <a:t>Alpha Testing requires testing environment while Beta Testing doesn't require testing environment.</a:t>
          </a:r>
        </a:p>
      </dgm:t>
    </dgm:pt>
    <dgm:pt modelId="{41C74A1A-D4F3-4438-B86F-474949791505}" type="parTrans" cxnId="{0F42D2B8-46FB-42B1-9D71-06FA1DAC855A}">
      <dgm:prSet/>
      <dgm:spPr/>
      <dgm:t>
        <a:bodyPr/>
        <a:lstStyle/>
        <a:p>
          <a:endParaRPr lang="en-US"/>
        </a:p>
      </dgm:t>
    </dgm:pt>
    <dgm:pt modelId="{BD9069FA-5439-40B1-980C-ED4C7C2B4C2A}" type="sibTrans" cxnId="{0F42D2B8-46FB-42B1-9D71-06FA1DAC855A}">
      <dgm:prSet/>
      <dgm:spPr/>
      <dgm:t>
        <a:bodyPr/>
        <a:lstStyle/>
        <a:p>
          <a:endParaRPr lang="en-US"/>
        </a:p>
      </dgm:t>
    </dgm:pt>
    <dgm:pt modelId="{8970D186-CCB1-4BC3-824C-9656C903DC9D}">
      <dgm:prSet/>
      <dgm:spPr/>
      <dgm:t>
        <a:bodyPr/>
        <a:lstStyle/>
        <a:p>
          <a:r>
            <a:rPr lang="en-US"/>
            <a:t>Alpha Testing requires long execution cycle whereas Beta Testing requires only few weeks of execution.</a:t>
          </a:r>
        </a:p>
      </dgm:t>
    </dgm:pt>
    <dgm:pt modelId="{7758D49D-3209-42E2-AFB1-93D359B37C45}" type="parTrans" cxnId="{AD98A47E-441C-4BB3-8CAE-FB86FBEDDDBA}">
      <dgm:prSet/>
      <dgm:spPr/>
      <dgm:t>
        <a:bodyPr/>
        <a:lstStyle/>
        <a:p>
          <a:endParaRPr lang="en-US"/>
        </a:p>
      </dgm:t>
    </dgm:pt>
    <dgm:pt modelId="{B30FE196-4765-42F3-AE39-FA0181AF55AC}" type="sibTrans" cxnId="{AD98A47E-441C-4BB3-8CAE-FB86FBEDDDBA}">
      <dgm:prSet/>
      <dgm:spPr/>
      <dgm:t>
        <a:bodyPr/>
        <a:lstStyle/>
        <a:p>
          <a:endParaRPr lang="en-US"/>
        </a:p>
      </dgm:t>
    </dgm:pt>
    <dgm:pt modelId="{46F905B0-EB4E-486E-8BAA-3F76312258B5}">
      <dgm:prSet/>
      <dgm:spPr/>
      <dgm:t>
        <a:bodyPr/>
        <a:lstStyle/>
        <a:p>
          <a:r>
            <a:rPr lang="en-US"/>
            <a:t>Critical issues and bugs are addressed and fixed immediately in Alpha Testing whereas issues and bugs are collected from the end users and further implemented in Beta Testing.</a:t>
          </a:r>
        </a:p>
      </dgm:t>
    </dgm:pt>
    <dgm:pt modelId="{0F72F908-6F19-4AA2-9242-891AC4D34CD8}" type="parTrans" cxnId="{4DF69686-69A1-493C-9C90-E70263A73A81}">
      <dgm:prSet/>
      <dgm:spPr/>
      <dgm:t>
        <a:bodyPr/>
        <a:lstStyle/>
        <a:p>
          <a:endParaRPr lang="en-US"/>
        </a:p>
      </dgm:t>
    </dgm:pt>
    <dgm:pt modelId="{2A1D3743-CAFE-4975-98B0-7BED7170C661}" type="sibTrans" cxnId="{4DF69686-69A1-493C-9C90-E70263A73A81}">
      <dgm:prSet/>
      <dgm:spPr/>
      <dgm:t>
        <a:bodyPr/>
        <a:lstStyle/>
        <a:p>
          <a:endParaRPr lang="en-US"/>
        </a:p>
      </dgm:t>
    </dgm:pt>
    <dgm:pt modelId="{A6EFFD5E-B93A-488A-8C66-6E945EBA6B0D}" type="pres">
      <dgm:prSet presAssocID="{55F53710-9FB8-44DA-A264-6469F3BEB647}" presName="diagram" presStyleCnt="0">
        <dgm:presLayoutVars>
          <dgm:dir/>
          <dgm:resizeHandles val="exact"/>
        </dgm:presLayoutVars>
      </dgm:prSet>
      <dgm:spPr/>
    </dgm:pt>
    <dgm:pt modelId="{32533488-F626-4FBF-8C3E-3ABB52EB8E4D}" type="pres">
      <dgm:prSet presAssocID="{1B2F64BD-628A-4DFA-87D9-352875B36A49}" presName="node" presStyleLbl="node1" presStyleIdx="0" presStyleCnt="7">
        <dgm:presLayoutVars>
          <dgm:bulletEnabled val="1"/>
        </dgm:presLayoutVars>
      </dgm:prSet>
      <dgm:spPr/>
    </dgm:pt>
    <dgm:pt modelId="{D8A863B0-ED07-4DB2-A11D-C03D42CADC7F}" type="pres">
      <dgm:prSet presAssocID="{EB871F29-047A-4F93-AD0A-F6E5DBFF8CB8}" presName="sibTrans" presStyleCnt="0"/>
      <dgm:spPr/>
    </dgm:pt>
    <dgm:pt modelId="{B263319E-533C-441C-9B63-7A59875D1667}" type="pres">
      <dgm:prSet presAssocID="{A3366BEA-5732-4AC1-BC14-48B2619CFBE1}" presName="node" presStyleLbl="node1" presStyleIdx="1" presStyleCnt="7">
        <dgm:presLayoutVars>
          <dgm:bulletEnabled val="1"/>
        </dgm:presLayoutVars>
      </dgm:prSet>
      <dgm:spPr/>
    </dgm:pt>
    <dgm:pt modelId="{6C6DAA46-018C-4BC6-BEF6-D3A9FC1D5180}" type="pres">
      <dgm:prSet presAssocID="{FBA13967-590D-4A34-B4E5-AFE248C4BA68}" presName="sibTrans" presStyleCnt="0"/>
      <dgm:spPr/>
    </dgm:pt>
    <dgm:pt modelId="{A3DF095D-77EF-496D-A779-42F49BD3C4AC}" type="pres">
      <dgm:prSet presAssocID="{0E01DAE1-79EE-47E6-BDF9-4FB73796EB2B}" presName="node" presStyleLbl="node1" presStyleIdx="2" presStyleCnt="7">
        <dgm:presLayoutVars>
          <dgm:bulletEnabled val="1"/>
        </dgm:presLayoutVars>
      </dgm:prSet>
      <dgm:spPr/>
    </dgm:pt>
    <dgm:pt modelId="{13FF4836-B536-4CD0-A738-01379466C203}" type="pres">
      <dgm:prSet presAssocID="{48FDF24F-7FA4-442F-9CAA-A640F6F489A0}" presName="sibTrans" presStyleCnt="0"/>
      <dgm:spPr/>
    </dgm:pt>
    <dgm:pt modelId="{FFBD5742-8F22-4A8E-A28A-E94D1EBF35FD}" type="pres">
      <dgm:prSet presAssocID="{6B0C51B1-1420-456D-ABDC-3A4148A1B001}" presName="node" presStyleLbl="node1" presStyleIdx="3" presStyleCnt="7">
        <dgm:presLayoutVars>
          <dgm:bulletEnabled val="1"/>
        </dgm:presLayoutVars>
      </dgm:prSet>
      <dgm:spPr/>
    </dgm:pt>
    <dgm:pt modelId="{44B66F44-B9E8-435B-BF49-45C1A3C446FA}" type="pres">
      <dgm:prSet presAssocID="{E6C03E50-A0F2-4CF5-8B8E-B70830A59B9E}" presName="sibTrans" presStyleCnt="0"/>
      <dgm:spPr/>
    </dgm:pt>
    <dgm:pt modelId="{99A81B6A-0DBC-47B8-A616-FF6727BF6F00}" type="pres">
      <dgm:prSet presAssocID="{79A878DA-8CCE-4700-A3CC-9DF9A179149A}" presName="node" presStyleLbl="node1" presStyleIdx="4" presStyleCnt="7">
        <dgm:presLayoutVars>
          <dgm:bulletEnabled val="1"/>
        </dgm:presLayoutVars>
      </dgm:prSet>
      <dgm:spPr/>
    </dgm:pt>
    <dgm:pt modelId="{E3905802-30A5-4F2A-807B-312C09400402}" type="pres">
      <dgm:prSet presAssocID="{BD9069FA-5439-40B1-980C-ED4C7C2B4C2A}" presName="sibTrans" presStyleCnt="0"/>
      <dgm:spPr/>
    </dgm:pt>
    <dgm:pt modelId="{0E2531DD-6993-40D5-AF91-42A7F7EB98CF}" type="pres">
      <dgm:prSet presAssocID="{8970D186-CCB1-4BC3-824C-9656C903DC9D}" presName="node" presStyleLbl="node1" presStyleIdx="5" presStyleCnt="7">
        <dgm:presLayoutVars>
          <dgm:bulletEnabled val="1"/>
        </dgm:presLayoutVars>
      </dgm:prSet>
      <dgm:spPr/>
    </dgm:pt>
    <dgm:pt modelId="{2EF6A4A1-6F36-4BD5-96F3-DD6DADDE58AD}" type="pres">
      <dgm:prSet presAssocID="{B30FE196-4765-42F3-AE39-FA0181AF55AC}" presName="sibTrans" presStyleCnt="0"/>
      <dgm:spPr/>
    </dgm:pt>
    <dgm:pt modelId="{03D0689A-5948-436B-B5D6-668A62EEC5E5}" type="pres">
      <dgm:prSet presAssocID="{46F905B0-EB4E-486E-8BAA-3F76312258B5}" presName="node" presStyleLbl="node1" presStyleIdx="6" presStyleCnt="7">
        <dgm:presLayoutVars>
          <dgm:bulletEnabled val="1"/>
        </dgm:presLayoutVars>
      </dgm:prSet>
      <dgm:spPr/>
    </dgm:pt>
  </dgm:ptLst>
  <dgm:cxnLst>
    <dgm:cxn modelId="{F5FB0002-0A13-4CF9-AE84-9D12509043E5}" srcId="{55F53710-9FB8-44DA-A264-6469F3BEB647}" destId="{0E01DAE1-79EE-47E6-BDF9-4FB73796EB2B}" srcOrd="2" destOrd="0" parTransId="{FD00D810-9F76-4BC5-BF15-48C38313B768}" sibTransId="{48FDF24F-7FA4-442F-9CAA-A640F6F489A0}"/>
    <dgm:cxn modelId="{90B04A2E-1B18-4A4D-B798-F1CCC98A3364}" type="presOf" srcId="{A3366BEA-5732-4AC1-BC14-48B2619CFBE1}" destId="{B263319E-533C-441C-9B63-7A59875D1667}" srcOrd="0" destOrd="0" presId="urn:microsoft.com/office/officeart/2005/8/layout/default"/>
    <dgm:cxn modelId="{CD085230-83C0-4833-8F47-145EEE8A60D2}" type="presOf" srcId="{8970D186-CCB1-4BC3-824C-9656C903DC9D}" destId="{0E2531DD-6993-40D5-AF91-42A7F7EB98CF}" srcOrd="0" destOrd="0" presId="urn:microsoft.com/office/officeart/2005/8/layout/default"/>
    <dgm:cxn modelId="{27146965-02F0-4566-89DA-372FDBDDB05C}" srcId="{55F53710-9FB8-44DA-A264-6469F3BEB647}" destId="{6B0C51B1-1420-456D-ABDC-3A4148A1B001}" srcOrd="3" destOrd="0" parTransId="{518D3220-2EB2-4D1E-B97B-0238B918B8B3}" sibTransId="{E6C03E50-A0F2-4CF5-8B8E-B70830A59B9E}"/>
    <dgm:cxn modelId="{FD05C946-2F9E-4556-BC1D-AF8D26317108}" type="presOf" srcId="{46F905B0-EB4E-486E-8BAA-3F76312258B5}" destId="{03D0689A-5948-436B-B5D6-668A62EEC5E5}" srcOrd="0" destOrd="0" presId="urn:microsoft.com/office/officeart/2005/8/layout/default"/>
    <dgm:cxn modelId="{9BCF9F78-126A-47E1-82B5-3C049B6EDE52}" type="presOf" srcId="{6B0C51B1-1420-456D-ABDC-3A4148A1B001}" destId="{FFBD5742-8F22-4A8E-A28A-E94D1EBF35FD}" srcOrd="0" destOrd="0" presId="urn:microsoft.com/office/officeart/2005/8/layout/default"/>
    <dgm:cxn modelId="{AD98A47E-441C-4BB3-8CAE-FB86FBEDDDBA}" srcId="{55F53710-9FB8-44DA-A264-6469F3BEB647}" destId="{8970D186-CCB1-4BC3-824C-9656C903DC9D}" srcOrd="5" destOrd="0" parTransId="{7758D49D-3209-42E2-AFB1-93D359B37C45}" sibTransId="{B30FE196-4765-42F3-AE39-FA0181AF55AC}"/>
    <dgm:cxn modelId="{4DF69686-69A1-493C-9C90-E70263A73A81}" srcId="{55F53710-9FB8-44DA-A264-6469F3BEB647}" destId="{46F905B0-EB4E-486E-8BAA-3F76312258B5}" srcOrd="6" destOrd="0" parTransId="{0F72F908-6F19-4AA2-9242-891AC4D34CD8}" sibTransId="{2A1D3743-CAFE-4975-98B0-7BED7170C661}"/>
    <dgm:cxn modelId="{36654893-66F9-446D-8820-76259C3E6F59}" type="presOf" srcId="{1B2F64BD-628A-4DFA-87D9-352875B36A49}" destId="{32533488-F626-4FBF-8C3E-3ABB52EB8E4D}" srcOrd="0" destOrd="0" presId="urn:microsoft.com/office/officeart/2005/8/layout/default"/>
    <dgm:cxn modelId="{78E852AE-C473-403D-A48B-A58A6CEF3DE2}" srcId="{55F53710-9FB8-44DA-A264-6469F3BEB647}" destId="{1B2F64BD-628A-4DFA-87D9-352875B36A49}" srcOrd="0" destOrd="0" parTransId="{F3AD5040-F53D-42F4-BCE3-C3997353CDEE}" sibTransId="{EB871F29-047A-4F93-AD0A-F6E5DBFF8CB8}"/>
    <dgm:cxn modelId="{0F42D2B8-46FB-42B1-9D71-06FA1DAC855A}" srcId="{55F53710-9FB8-44DA-A264-6469F3BEB647}" destId="{79A878DA-8CCE-4700-A3CC-9DF9A179149A}" srcOrd="4" destOrd="0" parTransId="{41C74A1A-D4F3-4438-B86F-474949791505}" sibTransId="{BD9069FA-5439-40B1-980C-ED4C7C2B4C2A}"/>
    <dgm:cxn modelId="{1CDB83BE-A451-4E15-AA27-4D87BC657633}" srcId="{55F53710-9FB8-44DA-A264-6469F3BEB647}" destId="{A3366BEA-5732-4AC1-BC14-48B2619CFBE1}" srcOrd="1" destOrd="0" parTransId="{86FE9B86-BFE2-401D-AB11-591B7420C5E4}" sibTransId="{FBA13967-590D-4A34-B4E5-AFE248C4BA68}"/>
    <dgm:cxn modelId="{206165C0-07D5-4864-A38C-84DEACEC127A}" type="presOf" srcId="{0E01DAE1-79EE-47E6-BDF9-4FB73796EB2B}" destId="{A3DF095D-77EF-496D-A779-42F49BD3C4AC}" srcOrd="0" destOrd="0" presId="urn:microsoft.com/office/officeart/2005/8/layout/default"/>
    <dgm:cxn modelId="{A103F8C3-4825-4C2B-B950-CE8550D1CDBF}" type="presOf" srcId="{79A878DA-8CCE-4700-A3CC-9DF9A179149A}" destId="{99A81B6A-0DBC-47B8-A616-FF6727BF6F00}" srcOrd="0" destOrd="0" presId="urn:microsoft.com/office/officeart/2005/8/layout/default"/>
    <dgm:cxn modelId="{BE7546F4-142A-4307-8BB5-025CB8CE1BE7}" type="presOf" srcId="{55F53710-9FB8-44DA-A264-6469F3BEB647}" destId="{A6EFFD5E-B93A-488A-8C66-6E945EBA6B0D}" srcOrd="0" destOrd="0" presId="urn:microsoft.com/office/officeart/2005/8/layout/default"/>
    <dgm:cxn modelId="{B5235787-660E-4FE2-A74F-B16ABBABB459}" type="presParOf" srcId="{A6EFFD5E-B93A-488A-8C66-6E945EBA6B0D}" destId="{32533488-F626-4FBF-8C3E-3ABB52EB8E4D}" srcOrd="0" destOrd="0" presId="urn:microsoft.com/office/officeart/2005/8/layout/default"/>
    <dgm:cxn modelId="{2BCE3E4C-25BE-412C-8109-CA948ED3A34E}" type="presParOf" srcId="{A6EFFD5E-B93A-488A-8C66-6E945EBA6B0D}" destId="{D8A863B0-ED07-4DB2-A11D-C03D42CADC7F}" srcOrd="1" destOrd="0" presId="urn:microsoft.com/office/officeart/2005/8/layout/default"/>
    <dgm:cxn modelId="{B4116C66-4146-43DA-9BC1-F4B15FB1BEC5}" type="presParOf" srcId="{A6EFFD5E-B93A-488A-8C66-6E945EBA6B0D}" destId="{B263319E-533C-441C-9B63-7A59875D1667}" srcOrd="2" destOrd="0" presId="urn:microsoft.com/office/officeart/2005/8/layout/default"/>
    <dgm:cxn modelId="{504AA340-1887-4585-8713-6CF20DF299B8}" type="presParOf" srcId="{A6EFFD5E-B93A-488A-8C66-6E945EBA6B0D}" destId="{6C6DAA46-018C-4BC6-BEF6-D3A9FC1D5180}" srcOrd="3" destOrd="0" presId="urn:microsoft.com/office/officeart/2005/8/layout/default"/>
    <dgm:cxn modelId="{28859198-915D-4E89-8010-711062090435}" type="presParOf" srcId="{A6EFFD5E-B93A-488A-8C66-6E945EBA6B0D}" destId="{A3DF095D-77EF-496D-A779-42F49BD3C4AC}" srcOrd="4" destOrd="0" presId="urn:microsoft.com/office/officeart/2005/8/layout/default"/>
    <dgm:cxn modelId="{DCC91FF6-9D13-4BCF-97B3-4B460B435D60}" type="presParOf" srcId="{A6EFFD5E-B93A-488A-8C66-6E945EBA6B0D}" destId="{13FF4836-B536-4CD0-A738-01379466C203}" srcOrd="5" destOrd="0" presId="urn:microsoft.com/office/officeart/2005/8/layout/default"/>
    <dgm:cxn modelId="{D86F090B-C5EE-4DD1-B849-FA0E6691F102}" type="presParOf" srcId="{A6EFFD5E-B93A-488A-8C66-6E945EBA6B0D}" destId="{FFBD5742-8F22-4A8E-A28A-E94D1EBF35FD}" srcOrd="6" destOrd="0" presId="urn:microsoft.com/office/officeart/2005/8/layout/default"/>
    <dgm:cxn modelId="{57612887-7492-45B0-986F-E2EBBA9672B2}" type="presParOf" srcId="{A6EFFD5E-B93A-488A-8C66-6E945EBA6B0D}" destId="{44B66F44-B9E8-435B-BF49-45C1A3C446FA}" srcOrd="7" destOrd="0" presId="urn:microsoft.com/office/officeart/2005/8/layout/default"/>
    <dgm:cxn modelId="{19B47002-3A53-49CE-BBF8-46A6FA1A65FA}" type="presParOf" srcId="{A6EFFD5E-B93A-488A-8C66-6E945EBA6B0D}" destId="{99A81B6A-0DBC-47B8-A616-FF6727BF6F00}" srcOrd="8" destOrd="0" presId="urn:microsoft.com/office/officeart/2005/8/layout/default"/>
    <dgm:cxn modelId="{2A47268C-3728-458F-8D07-3A568C6A7180}" type="presParOf" srcId="{A6EFFD5E-B93A-488A-8C66-6E945EBA6B0D}" destId="{E3905802-30A5-4F2A-807B-312C09400402}" srcOrd="9" destOrd="0" presId="urn:microsoft.com/office/officeart/2005/8/layout/default"/>
    <dgm:cxn modelId="{4843DCDF-721F-4FC0-AF58-9B82C0DB8BDD}" type="presParOf" srcId="{A6EFFD5E-B93A-488A-8C66-6E945EBA6B0D}" destId="{0E2531DD-6993-40D5-AF91-42A7F7EB98CF}" srcOrd="10" destOrd="0" presId="urn:microsoft.com/office/officeart/2005/8/layout/default"/>
    <dgm:cxn modelId="{7A60D357-D085-4E36-AEB4-275C5DCC7F80}" type="presParOf" srcId="{A6EFFD5E-B93A-488A-8C66-6E945EBA6B0D}" destId="{2EF6A4A1-6F36-4BD5-96F3-DD6DADDE58AD}" srcOrd="11" destOrd="0" presId="urn:microsoft.com/office/officeart/2005/8/layout/default"/>
    <dgm:cxn modelId="{4AD5E4DF-1361-47CD-A42C-3A6F0B6A6BE4}" type="presParOf" srcId="{A6EFFD5E-B93A-488A-8C66-6E945EBA6B0D}" destId="{03D0689A-5948-436B-B5D6-668A62EEC5E5}"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1D7584-64FA-4619-8775-A37C0D89562A}"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95F35124-9907-4AB6-99E7-937593B69468}">
      <dgm:prSet/>
      <dgm:spPr/>
      <dgm:t>
        <a:bodyPr/>
        <a:lstStyle/>
        <a:p>
          <a:r>
            <a:rPr lang="en-US"/>
            <a:t>This testing gives you an insight into the quality of the software at an early stage.</a:t>
          </a:r>
        </a:p>
      </dgm:t>
    </dgm:pt>
    <dgm:pt modelId="{AAF421BB-386B-4602-92E2-9C8BF5020898}" type="parTrans" cxnId="{F04F7388-56FE-4061-8CA9-CF00C2CD6BFD}">
      <dgm:prSet/>
      <dgm:spPr/>
      <dgm:t>
        <a:bodyPr/>
        <a:lstStyle/>
        <a:p>
          <a:endParaRPr lang="en-US"/>
        </a:p>
      </dgm:t>
    </dgm:pt>
    <dgm:pt modelId="{21E95D50-4127-440B-B1DD-AF1B4582E409}" type="sibTrans" cxnId="{F04F7388-56FE-4061-8CA9-CF00C2CD6BFD}">
      <dgm:prSet/>
      <dgm:spPr/>
      <dgm:t>
        <a:bodyPr/>
        <a:lstStyle/>
        <a:p>
          <a:endParaRPr lang="en-US"/>
        </a:p>
      </dgm:t>
    </dgm:pt>
    <dgm:pt modelId="{706AF39C-4FDB-42D0-A245-444125E32DA0}">
      <dgm:prSet/>
      <dgm:spPr/>
      <dgm:t>
        <a:bodyPr/>
        <a:lstStyle/>
        <a:p>
          <a:r>
            <a:rPr lang="en-US"/>
            <a:t>It helps to uncover bugs that can pose a serious threat.</a:t>
          </a:r>
        </a:p>
      </dgm:t>
    </dgm:pt>
    <dgm:pt modelId="{21255102-D859-423F-8CEC-41AAF0B47540}" type="parTrans" cxnId="{A73A33CD-9CD6-4B75-A591-B3DE9E656431}">
      <dgm:prSet/>
      <dgm:spPr/>
      <dgm:t>
        <a:bodyPr/>
        <a:lstStyle/>
        <a:p>
          <a:endParaRPr lang="en-US"/>
        </a:p>
      </dgm:t>
    </dgm:pt>
    <dgm:pt modelId="{389A2EDB-F162-4244-85D6-2306732F97DA}" type="sibTrans" cxnId="{A73A33CD-9CD6-4B75-A591-B3DE9E656431}">
      <dgm:prSet/>
      <dgm:spPr/>
      <dgm:t>
        <a:bodyPr/>
        <a:lstStyle/>
        <a:p>
          <a:endParaRPr lang="en-US"/>
        </a:p>
      </dgm:t>
    </dgm:pt>
    <dgm:pt modelId="{8DFE2291-D05C-4346-850A-7B361DC5661A}">
      <dgm:prSet/>
      <dgm:spPr/>
      <dgm:t>
        <a:bodyPr/>
        <a:lstStyle/>
        <a:p>
          <a:r>
            <a:rPr lang="en-US"/>
            <a:t>During this testing, the real-time behavior of the users and the environment is imitated.</a:t>
          </a:r>
        </a:p>
      </dgm:t>
    </dgm:pt>
    <dgm:pt modelId="{D9988E54-5B02-4AF8-82E2-2BB06688EFD5}" type="parTrans" cxnId="{FF4BB03F-FD4C-484A-8025-40742A9C8E08}">
      <dgm:prSet/>
      <dgm:spPr/>
      <dgm:t>
        <a:bodyPr/>
        <a:lstStyle/>
        <a:p>
          <a:endParaRPr lang="en-US"/>
        </a:p>
      </dgm:t>
    </dgm:pt>
    <dgm:pt modelId="{44F2167C-48C1-404E-AC7C-A40E9056C828}" type="sibTrans" cxnId="{FF4BB03F-FD4C-484A-8025-40742A9C8E08}">
      <dgm:prSet/>
      <dgm:spPr/>
      <dgm:t>
        <a:bodyPr/>
        <a:lstStyle/>
        <a:p>
          <a:endParaRPr lang="en-US"/>
        </a:p>
      </dgm:t>
    </dgm:pt>
    <dgm:pt modelId="{FF3348D0-7BA3-4E3F-9420-A7D82F382DE8}" type="pres">
      <dgm:prSet presAssocID="{671D7584-64FA-4619-8775-A37C0D89562A}" presName="hierChild1" presStyleCnt="0">
        <dgm:presLayoutVars>
          <dgm:chPref val="1"/>
          <dgm:dir/>
          <dgm:animOne val="branch"/>
          <dgm:animLvl val="lvl"/>
          <dgm:resizeHandles/>
        </dgm:presLayoutVars>
      </dgm:prSet>
      <dgm:spPr/>
    </dgm:pt>
    <dgm:pt modelId="{07071141-5ED3-44F1-9C6D-F12E13D9134B}" type="pres">
      <dgm:prSet presAssocID="{95F35124-9907-4AB6-99E7-937593B69468}" presName="hierRoot1" presStyleCnt="0"/>
      <dgm:spPr/>
    </dgm:pt>
    <dgm:pt modelId="{E591CDBA-2916-4652-B994-762294D78EA5}" type="pres">
      <dgm:prSet presAssocID="{95F35124-9907-4AB6-99E7-937593B69468}" presName="composite" presStyleCnt="0"/>
      <dgm:spPr/>
    </dgm:pt>
    <dgm:pt modelId="{537A0DDC-E5EA-489F-91F8-38991ED7FDBB}" type="pres">
      <dgm:prSet presAssocID="{95F35124-9907-4AB6-99E7-937593B69468}" presName="background" presStyleLbl="node0" presStyleIdx="0" presStyleCnt="3"/>
      <dgm:spPr/>
    </dgm:pt>
    <dgm:pt modelId="{93C1F5B9-A70E-4A07-9D37-4875B825D92D}" type="pres">
      <dgm:prSet presAssocID="{95F35124-9907-4AB6-99E7-937593B69468}" presName="text" presStyleLbl="fgAcc0" presStyleIdx="0" presStyleCnt="3">
        <dgm:presLayoutVars>
          <dgm:chPref val="3"/>
        </dgm:presLayoutVars>
      </dgm:prSet>
      <dgm:spPr/>
    </dgm:pt>
    <dgm:pt modelId="{AEBFEFA2-7BF0-4468-AF6B-12CDCA6CEA1F}" type="pres">
      <dgm:prSet presAssocID="{95F35124-9907-4AB6-99E7-937593B69468}" presName="hierChild2" presStyleCnt="0"/>
      <dgm:spPr/>
    </dgm:pt>
    <dgm:pt modelId="{66AA82F6-6DD9-4DCF-826A-47552B33C1CD}" type="pres">
      <dgm:prSet presAssocID="{706AF39C-4FDB-42D0-A245-444125E32DA0}" presName="hierRoot1" presStyleCnt="0"/>
      <dgm:spPr/>
    </dgm:pt>
    <dgm:pt modelId="{A5A77AB6-FD68-4349-93DC-EE63A9E05CD2}" type="pres">
      <dgm:prSet presAssocID="{706AF39C-4FDB-42D0-A245-444125E32DA0}" presName="composite" presStyleCnt="0"/>
      <dgm:spPr/>
    </dgm:pt>
    <dgm:pt modelId="{BB5AEB64-5218-4B54-8EEF-5C223F00E03C}" type="pres">
      <dgm:prSet presAssocID="{706AF39C-4FDB-42D0-A245-444125E32DA0}" presName="background" presStyleLbl="node0" presStyleIdx="1" presStyleCnt="3"/>
      <dgm:spPr/>
    </dgm:pt>
    <dgm:pt modelId="{84E7B0FE-2DED-472A-B15B-4675C51C313D}" type="pres">
      <dgm:prSet presAssocID="{706AF39C-4FDB-42D0-A245-444125E32DA0}" presName="text" presStyleLbl="fgAcc0" presStyleIdx="1" presStyleCnt="3">
        <dgm:presLayoutVars>
          <dgm:chPref val="3"/>
        </dgm:presLayoutVars>
      </dgm:prSet>
      <dgm:spPr/>
    </dgm:pt>
    <dgm:pt modelId="{9707F5BD-B9F8-4DD2-8BBA-4B698CE17A8B}" type="pres">
      <dgm:prSet presAssocID="{706AF39C-4FDB-42D0-A245-444125E32DA0}" presName="hierChild2" presStyleCnt="0"/>
      <dgm:spPr/>
    </dgm:pt>
    <dgm:pt modelId="{79E63F84-14A4-40DE-8608-538BA8B3B697}" type="pres">
      <dgm:prSet presAssocID="{8DFE2291-D05C-4346-850A-7B361DC5661A}" presName="hierRoot1" presStyleCnt="0"/>
      <dgm:spPr/>
    </dgm:pt>
    <dgm:pt modelId="{7EC68514-5E43-400D-A659-79A2AA86303F}" type="pres">
      <dgm:prSet presAssocID="{8DFE2291-D05C-4346-850A-7B361DC5661A}" presName="composite" presStyleCnt="0"/>
      <dgm:spPr/>
    </dgm:pt>
    <dgm:pt modelId="{0AA26B57-DBCD-4ADC-8295-0C0CCC835298}" type="pres">
      <dgm:prSet presAssocID="{8DFE2291-D05C-4346-850A-7B361DC5661A}" presName="background" presStyleLbl="node0" presStyleIdx="2" presStyleCnt="3"/>
      <dgm:spPr/>
    </dgm:pt>
    <dgm:pt modelId="{B8A83A3F-B8C8-4019-A3E4-17D326DE173D}" type="pres">
      <dgm:prSet presAssocID="{8DFE2291-D05C-4346-850A-7B361DC5661A}" presName="text" presStyleLbl="fgAcc0" presStyleIdx="2" presStyleCnt="3">
        <dgm:presLayoutVars>
          <dgm:chPref val="3"/>
        </dgm:presLayoutVars>
      </dgm:prSet>
      <dgm:spPr/>
    </dgm:pt>
    <dgm:pt modelId="{0DBB322B-E876-4A4C-AEE0-7CCB4D8DDB56}" type="pres">
      <dgm:prSet presAssocID="{8DFE2291-D05C-4346-850A-7B361DC5661A}" presName="hierChild2" presStyleCnt="0"/>
      <dgm:spPr/>
    </dgm:pt>
  </dgm:ptLst>
  <dgm:cxnLst>
    <dgm:cxn modelId="{F94B1D16-0CB5-4A64-96EE-A3D721161785}" type="presOf" srcId="{8DFE2291-D05C-4346-850A-7B361DC5661A}" destId="{B8A83A3F-B8C8-4019-A3E4-17D326DE173D}" srcOrd="0" destOrd="0" presId="urn:microsoft.com/office/officeart/2005/8/layout/hierarchy1"/>
    <dgm:cxn modelId="{AE036729-760F-4C56-9E4B-E755C5975C2A}" type="presOf" srcId="{706AF39C-4FDB-42D0-A245-444125E32DA0}" destId="{84E7B0FE-2DED-472A-B15B-4675C51C313D}" srcOrd="0" destOrd="0" presId="urn:microsoft.com/office/officeart/2005/8/layout/hierarchy1"/>
    <dgm:cxn modelId="{FF4BB03F-FD4C-484A-8025-40742A9C8E08}" srcId="{671D7584-64FA-4619-8775-A37C0D89562A}" destId="{8DFE2291-D05C-4346-850A-7B361DC5661A}" srcOrd="2" destOrd="0" parTransId="{D9988E54-5B02-4AF8-82E2-2BB06688EFD5}" sibTransId="{44F2167C-48C1-404E-AC7C-A40E9056C828}"/>
    <dgm:cxn modelId="{ECA73E6A-183D-42BB-881B-2B9663EF60FE}" type="presOf" srcId="{95F35124-9907-4AB6-99E7-937593B69468}" destId="{93C1F5B9-A70E-4A07-9D37-4875B825D92D}" srcOrd="0" destOrd="0" presId="urn:microsoft.com/office/officeart/2005/8/layout/hierarchy1"/>
    <dgm:cxn modelId="{F04F7388-56FE-4061-8CA9-CF00C2CD6BFD}" srcId="{671D7584-64FA-4619-8775-A37C0D89562A}" destId="{95F35124-9907-4AB6-99E7-937593B69468}" srcOrd="0" destOrd="0" parTransId="{AAF421BB-386B-4602-92E2-9C8BF5020898}" sibTransId="{21E95D50-4127-440B-B1DD-AF1B4582E409}"/>
    <dgm:cxn modelId="{3D8084A8-95B7-4E62-92D3-98594A921624}" type="presOf" srcId="{671D7584-64FA-4619-8775-A37C0D89562A}" destId="{FF3348D0-7BA3-4E3F-9420-A7D82F382DE8}" srcOrd="0" destOrd="0" presId="urn:microsoft.com/office/officeart/2005/8/layout/hierarchy1"/>
    <dgm:cxn modelId="{A73A33CD-9CD6-4B75-A591-B3DE9E656431}" srcId="{671D7584-64FA-4619-8775-A37C0D89562A}" destId="{706AF39C-4FDB-42D0-A245-444125E32DA0}" srcOrd="1" destOrd="0" parTransId="{21255102-D859-423F-8CEC-41AAF0B47540}" sibTransId="{389A2EDB-F162-4244-85D6-2306732F97DA}"/>
    <dgm:cxn modelId="{54A3DC78-242F-42B7-B1A1-C7369FDEB685}" type="presParOf" srcId="{FF3348D0-7BA3-4E3F-9420-A7D82F382DE8}" destId="{07071141-5ED3-44F1-9C6D-F12E13D9134B}" srcOrd="0" destOrd="0" presId="urn:microsoft.com/office/officeart/2005/8/layout/hierarchy1"/>
    <dgm:cxn modelId="{A1AFA3E6-0C84-405C-9BFB-B495C5001FB3}" type="presParOf" srcId="{07071141-5ED3-44F1-9C6D-F12E13D9134B}" destId="{E591CDBA-2916-4652-B994-762294D78EA5}" srcOrd="0" destOrd="0" presId="urn:microsoft.com/office/officeart/2005/8/layout/hierarchy1"/>
    <dgm:cxn modelId="{0330AAB8-7E20-44BE-89BB-FE7198A6460E}" type="presParOf" srcId="{E591CDBA-2916-4652-B994-762294D78EA5}" destId="{537A0DDC-E5EA-489F-91F8-38991ED7FDBB}" srcOrd="0" destOrd="0" presId="urn:microsoft.com/office/officeart/2005/8/layout/hierarchy1"/>
    <dgm:cxn modelId="{CFCC6C8D-E931-4F37-89E2-FE7294A00532}" type="presParOf" srcId="{E591CDBA-2916-4652-B994-762294D78EA5}" destId="{93C1F5B9-A70E-4A07-9D37-4875B825D92D}" srcOrd="1" destOrd="0" presId="urn:microsoft.com/office/officeart/2005/8/layout/hierarchy1"/>
    <dgm:cxn modelId="{C1239C46-14C3-4928-BF67-89778BF0A1BA}" type="presParOf" srcId="{07071141-5ED3-44F1-9C6D-F12E13D9134B}" destId="{AEBFEFA2-7BF0-4468-AF6B-12CDCA6CEA1F}" srcOrd="1" destOrd="0" presId="urn:microsoft.com/office/officeart/2005/8/layout/hierarchy1"/>
    <dgm:cxn modelId="{119BE4F8-23D4-40B4-8AFB-6C3ECADBA3CE}" type="presParOf" srcId="{FF3348D0-7BA3-4E3F-9420-A7D82F382DE8}" destId="{66AA82F6-6DD9-4DCF-826A-47552B33C1CD}" srcOrd="1" destOrd="0" presId="urn:microsoft.com/office/officeart/2005/8/layout/hierarchy1"/>
    <dgm:cxn modelId="{AAD09CF2-D34D-4EA8-ADCF-878010CE81DE}" type="presParOf" srcId="{66AA82F6-6DD9-4DCF-826A-47552B33C1CD}" destId="{A5A77AB6-FD68-4349-93DC-EE63A9E05CD2}" srcOrd="0" destOrd="0" presId="urn:microsoft.com/office/officeart/2005/8/layout/hierarchy1"/>
    <dgm:cxn modelId="{A1A898ED-F8E6-40D3-8E09-99791E0C3D99}" type="presParOf" srcId="{A5A77AB6-FD68-4349-93DC-EE63A9E05CD2}" destId="{BB5AEB64-5218-4B54-8EEF-5C223F00E03C}" srcOrd="0" destOrd="0" presId="urn:microsoft.com/office/officeart/2005/8/layout/hierarchy1"/>
    <dgm:cxn modelId="{630B5B53-6E79-4CF3-9A3B-F37BEA44F6D6}" type="presParOf" srcId="{A5A77AB6-FD68-4349-93DC-EE63A9E05CD2}" destId="{84E7B0FE-2DED-472A-B15B-4675C51C313D}" srcOrd="1" destOrd="0" presId="urn:microsoft.com/office/officeart/2005/8/layout/hierarchy1"/>
    <dgm:cxn modelId="{3B610FA9-BFBE-4B28-A097-E6848F26A31E}" type="presParOf" srcId="{66AA82F6-6DD9-4DCF-826A-47552B33C1CD}" destId="{9707F5BD-B9F8-4DD2-8BBA-4B698CE17A8B}" srcOrd="1" destOrd="0" presId="urn:microsoft.com/office/officeart/2005/8/layout/hierarchy1"/>
    <dgm:cxn modelId="{7474E39A-7E2E-4F46-BEE1-02E9DC0E7452}" type="presParOf" srcId="{FF3348D0-7BA3-4E3F-9420-A7D82F382DE8}" destId="{79E63F84-14A4-40DE-8608-538BA8B3B697}" srcOrd="2" destOrd="0" presId="urn:microsoft.com/office/officeart/2005/8/layout/hierarchy1"/>
    <dgm:cxn modelId="{64B0697C-8BE2-4386-B789-C7ACBE9A691C}" type="presParOf" srcId="{79E63F84-14A4-40DE-8608-538BA8B3B697}" destId="{7EC68514-5E43-400D-A659-79A2AA86303F}" srcOrd="0" destOrd="0" presId="urn:microsoft.com/office/officeart/2005/8/layout/hierarchy1"/>
    <dgm:cxn modelId="{02A02FC6-BA1B-4C0E-87E7-D7A65C6BAF13}" type="presParOf" srcId="{7EC68514-5E43-400D-A659-79A2AA86303F}" destId="{0AA26B57-DBCD-4ADC-8295-0C0CCC835298}" srcOrd="0" destOrd="0" presId="urn:microsoft.com/office/officeart/2005/8/layout/hierarchy1"/>
    <dgm:cxn modelId="{C8B461CC-A0C9-4AA2-A773-4C7981080D19}" type="presParOf" srcId="{7EC68514-5E43-400D-A659-79A2AA86303F}" destId="{B8A83A3F-B8C8-4019-A3E4-17D326DE173D}" srcOrd="1" destOrd="0" presId="urn:microsoft.com/office/officeart/2005/8/layout/hierarchy1"/>
    <dgm:cxn modelId="{D47CB974-5D0C-42CF-9CE4-806662639FA3}" type="presParOf" srcId="{79E63F84-14A4-40DE-8608-538BA8B3B697}" destId="{0DBB322B-E876-4A4C-AEE0-7CCB4D8DDB5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5A6C50-94F6-459E-87FF-7E93E4D6EA4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9402725-DA57-46A3-8735-3C07E88D37EC}">
      <dgm:prSet/>
      <dgm:spPr/>
      <dgm:t>
        <a:bodyPr/>
        <a:lstStyle/>
        <a:p>
          <a:r>
            <a:rPr lang="en-US"/>
            <a:t>Alpha testing does not involve in-depth testing of the software.</a:t>
          </a:r>
        </a:p>
      </dgm:t>
    </dgm:pt>
    <dgm:pt modelId="{02F59C73-425E-4D7A-9153-5DCDC6B7B8A5}" type="parTrans" cxnId="{44B42D4A-6A4B-4ADF-BDA2-C2548DD20218}">
      <dgm:prSet/>
      <dgm:spPr/>
      <dgm:t>
        <a:bodyPr/>
        <a:lstStyle/>
        <a:p>
          <a:endParaRPr lang="en-US"/>
        </a:p>
      </dgm:t>
    </dgm:pt>
    <dgm:pt modelId="{E489A4DA-3A71-4B7E-8BA9-44FB1C963B6E}" type="sibTrans" cxnId="{44B42D4A-6A4B-4ADF-BDA2-C2548DD20218}">
      <dgm:prSet/>
      <dgm:spPr/>
      <dgm:t>
        <a:bodyPr/>
        <a:lstStyle/>
        <a:p>
          <a:endParaRPr lang="en-US"/>
        </a:p>
      </dgm:t>
    </dgm:pt>
    <dgm:pt modelId="{9FBD502F-6252-4D15-9E0F-7C1BF585F60F}">
      <dgm:prSet/>
      <dgm:spPr/>
      <dgm:t>
        <a:bodyPr/>
        <a:lstStyle/>
        <a:p>
          <a:r>
            <a:rPr lang="en-US"/>
            <a:t>The lab environment is used to simulate the real environment. But still, the lab cannot furnish all the requirement of the real environment </a:t>
          </a:r>
        </a:p>
      </dgm:t>
    </dgm:pt>
    <dgm:pt modelId="{EAC6896F-FD15-4359-8755-8BAF8D7B50C1}" type="parTrans" cxnId="{13AFA51D-B0B6-4F3A-AD11-FD6585C81963}">
      <dgm:prSet/>
      <dgm:spPr/>
      <dgm:t>
        <a:bodyPr/>
        <a:lstStyle/>
        <a:p>
          <a:endParaRPr lang="en-US"/>
        </a:p>
      </dgm:t>
    </dgm:pt>
    <dgm:pt modelId="{8EA58103-4C48-4C7F-8930-C8792E407B2F}" type="sibTrans" cxnId="{13AFA51D-B0B6-4F3A-AD11-FD6585C81963}">
      <dgm:prSet/>
      <dgm:spPr/>
      <dgm:t>
        <a:bodyPr/>
        <a:lstStyle/>
        <a:p>
          <a:endParaRPr lang="en-US"/>
        </a:p>
      </dgm:t>
    </dgm:pt>
    <dgm:pt modelId="{FBE05AE2-E1A8-4687-9684-81DD95D097C2}" type="pres">
      <dgm:prSet presAssocID="{455A6C50-94F6-459E-87FF-7E93E4D6EA48}" presName="hierChild1" presStyleCnt="0">
        <dgm:presLayoutVars>
          <dgm:chPref val="1"/>
          <dgm:dir/>
          <dgm:animOne val="branch"/>
          <dgm:animLvl val="lvl"/>
          <dgm:resizeHandles/>
        </dgm:presLayoutVars>
      </dgm:prSet>
      <dgm:spPr/>
    </dgm:pt>
    <dgm:pt modelId="{75689D32-0F66-408F-8B29-326FD51C4717}" type="pres">
      <dgm:prSet presAssocID="{69402725-DA57-46A3-8735-3C07E88D37EC}" presName="hierRoot1" presStyleCnt="0"/>
      <dgm:spPr/>
    </dgm:pt>
    <dgm:pt modelId="{B3C057FE-385B-4AE2-ADB2-C8DB6FAA938F}" type="pres">
      <dgm:prSet presAssocID="{69402725-DA57-46A3-8735-3C07E88D37EC}" presName="composite" presStyleCnt="0"/>
      <dgm:spPr/>
    </dgm:pt>
    <dgm:pt modelId="{9B70AAF1-2145-45CC-98DA-CF0AC75C042E}" type="pres">
      <dgm:prSet presAssocID="{69402725-DA57-46A3-8735-3C07E88D37EC}" presName="background" presStyleLbl="node0" presStyleIdx="0" presStyleCnt="2"/>
      <dgm:spPr/>
    </dgm:pt>
    <dgm:pt modelId="{BA98FEB7-1E97-4DA9-96C4-F4E270E8DCC0}" type="pres">
      <dgm:prSet presAssocID="{69402725-DA57-46A3-8735-3C07E88D37EC}" presName="text" presStyleLbl="fgAcc0" presStyleIdx="0" presStyleCnt="2">
        <dgm:presLayoutVars>
          <dgm:chPref val="3"/>
        </dgm:presLayoutVars>
      </dgm:prSet>
      <dgm:spPr/>
    </dgm:pt>
    <dgm:pt modelId="{60A795C6-10EE-4417-9479-6DAB5EEBD353}" type="pres">
      <dgm:prSet presAssocID="{69402725-DA57-46A3-8735-3C07E88D37EC}" presName="hierChild2" presStyleCnt="0"/>
      <dgm:spPr/>
    </dgm:pt>
    <dgm:pt modelId="{2FFEACB2-7A85-4A4C-80AB-A3F8A9692CB4}" type="pres">
      <dgm:prSet presAssocID="{9FBD502F-6252-4D15-9E0F-7C1BF585F60F}" presName="hierRoot1" presStyleCnt="0"/>
      <dgm:spPr/>
    </dgm:pt>
    <dgm:pt modelId="{EAD55019-27CB-48AF-BB0A-28626D1E009A}" type="pres">
      <dgm:prSet presAssocID="{9FBD502F-6252-4D15-9E0F-7C1BF585F60F}" presName="composite" presStyleCnt="0"/>
      <dgm:spPr/>
    </dgm:pt>
    <dgm:pt modelId="{0B5C2EAB-264C-403D-A4D4-C5E71C64FA03}" type="pres">
      <dgm:prSet presAssocID="{9FBD502F-6252-4D15-9E0F-7C1BF585F60F}" presName="background" presStyleLbl="node0" presStyleIdx="1" presStyleCnt="2"/>
      <dgm:spPr/>
    </dgm:pt>
    <dgm:pt modelId="{E6F3DB30-5C56-45A7-B6C6-66BE47D9FDB8}" type="pres">
      <dgm:prSet presAssocID="{9FBD502F-6252-4D15-9E0F-7C1BF585F60F}" presName="text" presStyleLbl="fgAcc0" presStyleIdx="1" presStyleCnt="2">
        <dgm:presLayoutVars>
          <dgm:chPref val="3"/>
        </dgm:presLayoutVars>
      </dgm:prSet>
      <dgm:spPr/>
    </dgm:pt>
    <dgm:pt modelId="{2C505777-5FAA-4701-9687-7957B856C2C9}" type="pres">
      <dgm:prSet presAssocID="{9FBD502F-6252-4D15-9E0F-7C1BF585F60F}" presName="hierChild2" presStyleCnt="0"/>
      <dgm:spPr/>
    </dgm:pt>
  </dgm:ptLst>
  <dgm:cxnLst>
    <dgm:cxn modelId="{491EAF02-F4FB-40ED-9097-F8CD083056E1}" type="presOf" srcId="{69402725-DA57-46A3-8735-3C07E88D37EC}" destId="{BA98FEB7-1E97-4DA9-96C4-F4E270E8DCC0}" srcOrd="0" destOrd="0" presId="urn:microsoft.com/office/officeart/2005/8/layout/hierarchy1"/>
    <dgm:cxn modelId="{13AFA51D-B0B6-4F3A-AD11-FD6585C81963}" srcId="{455A6C50-94F6-459E-87FF-7E93E4D6EA48}" destId="{9FBD502F-6252-4D15-9E0F-7C1BF585F60F}" srcOrd="1" destOrd="0" parTransId="{EAC6896F-FD15-4359-8755-8BAF8D7B50C1}" sibTransId="{8EA58103-4C48-4C7F-8930-C8792E407B2F}"/>
    <dgm:cxn modelId="{44B42D4A-6A4B-4ADF-BDA2-C2548DD20218}" srcId="{455A6C50-94F6-459E-87FF-7E93E4D6EA48}" destId="{69402725-DA57-46A3-8735-3C07E88D37EC}" srcOrd="0" destOrd="0" parTransId="{02F59C73-425E-4D7A-9153-5DCDC6B7B8A5}" sibTransId="{E489A4DA-3A71-4B7E-8BA9-44FB1C963B6E}"/>
    <dgm:cxn modelId="{A01E957A-6927-4A64-9231-97FE865910F1}" type="presOf" srcId="{455A6C50-94F6-459E-87FF-7E93E4D6EA48}" destId="{FBE05AE2-E1A8-4687-9684-81DD95D097C2}" srcOrd="0" destOrd="0" presId="urn:microsoft.com/office/officeart/2005/8/layout/hierarchy1"/>
    <dgm:cxn modelId="{3EFBBE7A-4B96-41C0-B26D-DE8E25412A08}" type="presOf" srcId="{9FBD502F-6252-4D15-9E0F-7C1BF585F60F}" destId="{E6F3DB30-5C56-45A7-B6C6-66BE47D9FDB8}" srcOrd="0" destOrd="0" presId="urn:microsoft.com/office/officeart/2005/8/layout/hierarchy1"/>
    <dgm:cxn modelId="{D4AB6A92-6984-46C4-B2AA-A04EC8D232CF}" type="presParOf" srcId="{FBE05AE2-E1A8-4687-9684-81DD95D097C2}" destId="{75689D32-0F66-408F-8B29-326FD51C4717}" srcOrd="0" destOrd="0" presId="urn:microsoft.com/office/officeart/2005/8/layout/hierarchy1"/>
    <dgm:cxn modelId="{A65ECF24-6379-44A1-A27A-253CC208FEF9}" type="presParOf" srcId="{75689D32-0F66-408F-8B29-326FD51C4717}" destId="{B3C057FE-385B-4AE2-ADB2-C8DB6FAA938F}" srcOrd="0" destOrd="0" presId="urn:microsoft.com/office/officeart/2005/8/layout/hierarchy1"/>
    <dgm:cxn modelId="{B7B43B29-72AD-447E-99E0-C940DC611610}" type="presParOf" srcId="{B3C057FE-385B-4AE2-ADB2-C8DB6FAA938F}" destId="{9B70AAF1-2145-45CC-98DA-CF0AC75C042E}" srcOrd="0" destOrd="0" presId="urn:microsoft.com/office/officeart/2005/8/layout/hierarchy1"/>
    <dgm:cxn modelId="{44321BB0-4653-4E71-B4AF-B82833C231F9}" type="presParOf" srcId="{B3C057FE-385B-4AE2-ADB2-C8DB6FAA938F}" destId="{BA98FEB7-1E97-4DA9-96C4-F4E270E8DCC0}" srcOrd="1" destOrd="0" presId="urn:microsoft.com/office/officeart/2005/8/layout/hierarchy1"/>
    <dgm:cxn modelId="{BBE9D43A-4C90-47D8-AAB6-26BE722604A5}" type="presParOf" srcId="{75689D32-0F66-408F-8B29-326FD51C4717}" destId="{60A795C6-10EE-4417-9479-6DAB5EEBD353}" srcOrd="1" destOrd="0" presId="urn:microsoft.com/office/officeart/2005/8/layout/hierarchy1"/>
    <dgm:cxn modelId="{57CC6FC2-9AB0-44DC-A2DB-7F05CC8296B9}" type="presParOf" srcId="{FBE05AE2-E1A8-4687-9684-81DD95D097C2}" destId="{2FFEACB2-7A85-4A4C-80AB-A3F8A9692CB4}" srcOrd="1" destOrd="0" presId="urn:microsoft.com/office/officeart/2005/8/layout/hierarchy1"/>
    <dgm:cxn modelId="{57B3F797-6B84-4B92-A163-07C77DCD0B62}" type="presParOf" srcId="{2FFEACB2-7A85-4A4C-80AB-A3F8A9692CB4}" destId="{EAD55019-27CB-48AF-BB0A-28626D1E009A}" srcOrd="0" destOrd="0" presId="urn:microsoft.com/office/officeart/2005/8/layout/hierarchy1"/>
    <dgm:cxn modelId="{9B112865-297C-4F5D-B848-B93E8B24C48C}" type="presParOf" srcId="{EAD55019-27CB-48AF-BB0A-28626D1E009A}" destId="{0B5C2EAB-264C-403D-A4D4-C5E71C64FA03}" srcOrd="0" destOrd="0" presId="urn:microsoft.com/office/officeart/2005/8/layout/hierarchy1"/>
    <dgm:cxn modelId="{5029C68A-EBA9-4956-BF90-782F4D32C846}" type="presParOf" srcId="{EAD55019-27CB-48AF-BB0A-28626D1E009A}" destId="{E6F3DB30-5C56-45A7-B6C6-66BE47D9FDB8}" srcOrd="1" destOrd="0" presId="urn:microsoft.com/office/officeart/2005/8/layout/hierarchy1"/>
    <dgm:cxn modelId="{A0C87F99-B529-425D-8CBF-04744F4B330B}" type="presParOf" srcId="{2FFEACB2-7A85-4A4C-80AB-A3F8A9692CB4}" destId="{2C505777-5FAA-4701-9687-7957B856C2C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35F4BA-47F2-4953-ABEA-434AEF24107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261C5C7-B375-4BFB-9173-2D90A0540D88}">
      <dgm:prSet/>
      <dgm:spPr/>
      <dgm:t>
        <a:bodyPr/>
        <a:lstStyle/>
        <a:p>
          <a:r>
            <a:rPr lang="en-US"/>
            <a:t>Reduces product failure risk via customer validation.</a:t>
          </a:r>
        </a:p>
      </dgm:t>
    </dgm:pt>
    <dgm:pt modelId="{98FB57CD-FBF0-4149-BAA1-FC9D632967CD}" type="parTrans" cxnId="{A242624C-2D95-4160-B9C2-DC0D977B6FBF}">
      <dgm:prSet/>
      <dgm:spPr/>
      <dgm:t>
        <a:bodyPr/>
        <a:lstStyle/>
        <a:p>
          <a:endParaRPr lang="en-US"/>
        </a:p>
      </dgm:t>
    </dgm:pt>
    <dgm:pt modelId="{4F9B1046-451A-41DD-B960-DC33348396E3}" type="sibTrans" cxnId="{A242624C-2D95-4160-B9C2-DC0D977B6FBF}">
      <dgm:prSet/>
      <dgm:spPr/>
      <dgm:t>
        <a:bodyPr/>
        <a:lstStyle/>
        <a:p>
          <a:endParaRPr lang="en-US"/>
        </a:p>
      </dgm:t>
    </dgm:pt>
    <dgm:pt modelId="{D4AD7A45-9051-4611-9CD0-C88D4331DEEE}">
      <dgm:prSet/>
      <dgm:spPr/>
      <dgm:t>
        <a:bodyPr/>
        <a:lstStyle/>
        <a:p>
          <a:r>
            <a:rPr lang="en-US"/>
            <a:t>Improves product quality via customer feedback.</a:t>
          </a:r>
        </a:p>
      </dgm:t>
    </dgm:pt>
    <dgm:pt modelId="{8F327900-36A8-4333-BFF9-7C9B74EFD01E}" type="parTrans" cxnId="{B4B38ED0-BDFE-451B-AEC0-B805C53E4973}">
      <dgm:prSet/>
      <dgm:spPr/>
      <dgm:t>
        <a:bodyPr/>
        <a:lstStyle/>
        <a:p>
          <a:endParaRPr lang="en-US"/>
        </a:p>
      </dgm:t>
    </dgm:pt>
    <dgm:pt modelId="{0B299C5C-CABA-4B6D-A975-863176460D67}" type="sibTrans" cxnId="{B4B38ED0-BDFE-451B-AEC0-B805C53E4973}">
      <dgm:prSet/>
      <dgm:spPr/>
      <dgm:t>
        <a:bodyPr/>
        <a:lstStyle/>
        <a:p>
          <a:endParaRPr lang="en-US"/>
        </a:p>
      </dgm:t>
    </dgm:pt>
    <dgm:pt modelId="{366DF477-D8F1-4A13-A9DC-A59795EE767D}">
      <dgm:prSet/>
      <dgm:spPr/>
      <dgm:t>
        <a:bodyPr/>
        <a:lstStyle/>
        <a:p>
          <a:r>
            <a:rPr lang="en-US"/>
            <a:t>Creates goodwill with customers and increases customer satisfaction.</a:t>
          </a:r>
        </a:p>
      </dgm:t>
    </dgm:pt>
    <dgm:pt modelId="{23A8655A-09F8-4B39-B0D0-65B4540872A4}" type="parTrans" cxnId="{1EBE6FA4-5755-49FD-A311-2F7B381013EF}">
      <dgm:prSet/>
      <dgm:spPr/>
      <dgm:t>
        <a:bodyPr/>
        <a:lstStyle/>
        <a:p>
          <a:endParaRPr lang="en-US"/>
        </a:p>
      </dgm:t>
    </dgm:pt>
    <dgm:pt modelId="{05D6809A-572E-4EF8-B3E4-ED5B7B60AA33}" type="sibTrans" cxnId="{1EBE6FA4-5755-49FD-A311-2F7B381013EF}">
      <dgm:prSet/>
      <dgm:spPr/>
      <dgm:t>
        <a:bodyPr/>
        <a:lstStyle/>
        <a:p>
          <a:endParaRPr lang="en-US"/>
        </a:p>
      </dgm:t>
    </dgm:pt>
    <dgm:pt modelId="{E16E28A1-2223-402A-9893-3F5325FB2FBE}" type="pres">
      <dgm:prSet presAssocID="{B435F4BA-47F2-4953-ABEA-434AEF241072}" presName="hierChild1" presStyleCnt="0">
        <dgm:presLayoutVars>
          <dgm:chPref val="1"/>
          <dgm:dir/>
          <dgm:animOne val="branch"/>
          <dgm:animLvl val="lvl"/>
          <dgm:resizeHandles/>
        </dgm:presLayoutVars>
      </dgm:prSet>
      <dgm:spPr/>
    </dgm:pt>
    <dgm:pt modelId="{AE69FFF9-5CF8-4C30-A851-A289677B1383}" type="pres">
      <dgm:prSet presAssocID="{8261C5C7-B375-4BFB-9173-2D90A0540D88}" presName="hierRoot1" presStyleCnt="0"/>
      <dgm:spPr/>
    </dgm:pt>
    <dgm:pt modelId="{D5B88E1F-99BF-460C-8A97-38808FA64453}" type="pres">
      <dgm:prSet presAssocID="{8261C5C7-B375-4BFB-9173-2D90A0540D88}" presName="composite" presStyleCnt="0"/>
      <dgm:spPr/>
    </dgm:pt>
    <dgm:pt modelId="{2AA4C655-D714-43A6-A784-636022243F5C}" type="pres">
      <dgm:prSet presAssocID="{8261C5C7-B375-4BFB-9173-2D90A0540D88}" presName="background" presStyleLbl="node0" presStyleIdx="0" presStyleCnt="3"/>
      <dgm:spPr/>
    </dgm:pt>
    <dgm:pt modelId="{1405E3A3-88CF-4D3D-85B9-73E906D0805C}" type="pres">
      <dgm:prSet presAssocID="{8261C5C7-B375-4BFB-9173-2D90A0540D88}" presName="text" presStyleLbl="fgAcc0" presStyleIdx="0" presStyleCnt="3">
        <dgm:presLayoutVars>
          <dgm:chPref val="3"/>
        </dgm:presLayoutVars>
      </dgm:prSet>
      <dgm:spPr/>
    </dgm:pt>
    <dgm:pt modelId="{732B0DF9-AE0C-48F7-A595-E1ACC7B435D1}" type="pres">
      <dgm:prSet presAssocID="{8261C5C7-B375-4BFB-9173-2D90A0540D88}" presName="hierChild2" presStyleCnt="0"/>
      <dgm:spPr/>
    </dgm:pt>
    <dgm:pt modelId="{75E0D198-EABB-4865-BDF9-C0548EB514B8}" type="pres">
      <dgm:prSet presAssocID="{D4AD7A45-9051-4611-9CD0-C88D4331DEEE}" presName="hierRoot1" presStyleCnt="0"/>
      <dgm:spPr/>
    </dgm:pt>
    <dgm:pt modelId="{F75EC878-7F26-4834-B96D-26D01E7B148B}" type="pres">
      <dgm:prSet presAssocID="{D4AD7A45-9051-4611-9CD0-C88D4331DEEE}" presName="composite" presStyleCnt="0"/>
      <dgm:spPr/>
    </dgm:pt>
    <dgm:pt modelId="{D8878C07-88B8-41E0-BE4A-303720C05E65}" type="pres">
      <dgm:prSet presAssocID="{D4AD7A45-9051-4611-9CD0-C88D4331DEEE}" presName="background" presStyleLbl="node0" presStyleIdx="1" presStyleCnt="3"/>
      <dgm:spPr/>
    </dgm:pt>
    <dgm:pt modelId="{7F8133D5-68DF-41C4-B498-6D7C9CBD7F3A}" type="pres">
      <dgm:prSet presAssocID="{D4AD7A45-9051-4611-9CD0-C88D4331DEEE}" presName="text" presStyleLbl="fgAcc0" presStyleIdx="1" presStyleCnt="3">
        <dgm:presLayoutVars>
          <dgm:chPref val="3"/>
        </dgm:presLayoutVars>
      </dgm:prSet>
      <dgm:spPr/>
    </dgm:pt>
    <dgm:pt modelId="{2A2A8C38-9444-409C-8943-50592794DCCC}" type="pres">
      <dgm:prSet presAssocID="{D4AD7A45-9051-4611-9CD0-C88D4331DEEE}" presName="hierChild2" presStyleCnt="0"/>
      <dgm:spPr/>
    </dgm:pt>
    <dgm:pt modelId="{7E2F3973-52C5-4B9B-9D94-0D5E6C7B5DEC}" type="pres">
      <dgm:prSet presAssocID="{366DF477-D8F1-4A13-A9DC-A59795EE767D}" presName="hierRoot1" presStyleCnt="0"/>
      <dgm:spPr/>
    </dgm:pt>
    <dgm:pt modelId="{545FACEE-E87E-486A-9816-33C678AA5F4E}" type="pres">
      <dgm:prSet presAssocID="{366DF477-D8F1-4A13-A9DC-A59795EE767D}" presName="composite" presStyleCnt="0"/>
      <dgm:spPr/>
    </dgm:pt>
    <dgm:pt modelId="{0F25C979-5A83-4813-9E2B-C9AFD948BBD5}" type="pres">
      <dgm:prSet presAssocID="{366DF477-D8F1-4A13-A9DC-A59795EE767D}" presName="background" presStyleLbl="node0" presStyleIdx="2" presStyleCnt="3"/>
      <dgm:spPr/>
    </dgm:pt>
    <dgm:pt modelId="{000507D1-EE63-4680-B2A9-E1D3CD152590}" type="pres">
      <dgm:prSet presAssocID="{366DF477-D8F1-4A13-A9DC-A59795EE767D}" presName="text" presStyleLbl="fgAcc0" presStyleIdx="2" presStyleCnt="3">
        <dgm:presLayoutVars>
          <dgm:chPref val="3"/>
        </dgm:presLayoutVars>
      </dgm:prSet>
      <dgm:spPr/>
    </dgm:pt>
    <dgm:pt modelId="{D071C06E-F467-4C79-840A-7593D81B9A92}" type="pres">
      <dgm:prSet presAssocID="{366DF477-D8F1-4A13-A9DC-A59795EE767D}" presName="hierChild2" presStyleCnt="0"/>
      <dgm:spPr/>
    </dgm:pt>
  </dgm:ptLst>
  <dgm:cxnLst>
    <dgm:cxn modelId="{1B563D07-31CB-4B0E-8B0C-331F3ADFF1AE}" type="presOf" srcId="{8261C5C7-B375-4BFB-9173-2D90A0540D88}" destId="{1405E3A3-88CF-4D3D-85B9-73E906D0805C}" srcOrd="0" destOrd="0" presId="urn:microsoft.com/office/officeart/2005/8/layout/hierarchy1"/>
    <dgm:cxn modelId="{C95AE74B-6248-43CC-8C5C-37C8F6779178}" type="presOf" srcId="{366DF477-D8F1-4A13-A9DC-A59795EE767D}" destId="{000507D1-EE63-4680-B2A9-E1D3CD152590}" srcOrd="0" destOrd="0" presId="urn:microsoft.com/office/officeart/2005/8/layout/hierarchy1"/>
    <dgm:cxn modelId="{A242624C-2D95-4160-B9C2-DC0D977B6FBF}" srcId="{B435F4BA-47F2-4953-ABEA-434AEF241072}" destId="{8261C5C7-B375-4BFB-9173-2D90A0540D88}" srcOrd="0" destOrd="0" parTransId="{98FB57CD-FBF0-4149-BAA1-FC9D632967CD}" sibTransId="{4F9B1046-451A-41DD-B960-DC33348396E3}"/>
    <dgm:cxn modelId="{2730517F-CA55-4A2E-B9B6-3B6DA5A04062}" type="presOf" srcId="{B435F4BA-47F2-4953-ABEA-434AEF241072}" destId="{E16E28A1-2223-402A-9893-3F5325FB2FBE}" srcOrd="0" destOrd="0" presId="urn:microsoft.com/office/officeart/2005/8/layout/hierarchy1"/>
    <dgm:cxn modelId="{1EBE6FA4-5755-49FD-A311-2F7B381013EF}" srcId="{B435F4BA-47F2-4953-ABEA-434AEF241072}" destId="{366DF477-D8F1-4A13-A9DC-A59795EE767D}" srcOrd="2" destOrd="0" parTransId="{23A8655A-09F8-4B39-B0D0-65B4540872A4}" sibTransId="{05D6809A-572E-4EF8-B3E4-ED5B7B60AA33}"/>
    <dgm:cxn modelId="{B4B38ED0-BDFE-451B-AEC0-B805C53E4973}" srcId="{B435F4BA-47F2-4953-ABEA-434AEF241072}" destId="{D4AD7A45-9051-4611-9CD0-C88D4331DEEE}" srcOrd="1" destOrd="0" parTransId="{8F327900-36A8-4333-BFF9-7C9B74EFD01E}" sibTransId="{0B299C5C-CABA-4B6D-A975-863176460D67}"/>
    <dgm:cxn modelId="{D5641FE0-5269-465C-867E-50815A88C53F}" type="presOf" srcId="{D4AD7A45-9051-4611-9CD0-C88D4331DEEE}" destId="{7F8133D5-68DF-41C4-B498-6D7C9CBD7F3A}" srcOrd="0" destOrd="0" presId="urn:microsoft.com/office/officeart/2005/8/layout/hierarchy1"/>
    <dgm:cxn modelId="{DD6F8B9A-C93C-4250-B919-6EDCFDF4C129}" type="presParOf" srcId="{E16E28A1-2223-402A-9893-3F5325FB2FBE}" destId="{AE69FFF9-5CF8-4C30-A851-A289677B1383}" srcOrd="0" destOrd="0" presId="urn:microsoft.com/office/officeart/2005/8/layout/hierarchy1"/>
    <dgm:cxn modelId="{7BEE323B-5DE9-49BA-B6ED-BE9CAE07FE97}" type="presParOf" srcId="{AE69FFF9-5CF8-4C30-A851-A289677B1383}" destId="{D5B88E1F-99BF-460C-8A97-38808FA64453}" srcOrd="0" destOrd="0" presId="urn:microsoft.com/office/officeart/2005/8/layout/hierarchy1"/>
    <dgm:cxn modelId="{8249C6B8-C04F-4015-A7A1-330F052900FF}" type="presParOf" srcId="{D5B88E1F-99BF-460C-8A97-38808FA64453}" destId="{2AA4C655-D714-43A6-A784-636022243F5C}" srcOrd="0" destOrd="0" presId="urn:microsoft.com/office/officeart/2005/8/layout/hierarchy1"/>
    <dgm:cxn modelId="{A800C3FD-4D3A-49D8-8CC5-49A7017B8001}" type="presParOf" srcId="{D5B88E1F-99BF-460C-8A97-38808FA64453}" destId="{1405E3A3-88CF-4D3D-85B9-73E906D0805C}" srcOrd="1" destOrd="0" presId="urn:microsoft.com/office/officeart/2005/8/layout/hierarchy1"/>
    <dgm:cxn modelId="{7395FB7C-B116-4808-8C90-A16E8C694E2D}" type="presParOf" srcId="{AE69FFF9-5CF8-4C30-A851-A289677B1383}" destId="{732B0DF9-AE0C-48F7-A595-E1ACC7B435D1}" srcOrd="1" destOrd="0" presId="urn:microsoft.com/office/officeart/2005/8/layout/hierarchy1"/>
    <dgm:cxn modelId="{42DB6448-4424-4D83-82DB-51A83F61AF03}" type="presParOf" srcId="{E16E28A1-2223-402A-9893-3F5325FB2FBE}" destId="{75E0D198-EABB-4865-BDF9-C0548EB514B8}" srcOrd="1" destOrd="0" presId="urn:microsoft.com/office/officeart/2005/8/layout/hierarchy1"/>
    <dgm:cxn modelId="{8BE967E4-CD03-48F8-A1F8-BCDB580CDAA8}" type="presParOf" srcId="{75E0D198-EABB-4865-BDF9-C0548EB514B8}" destId="{F75EC878-7F26-4834-B96D-26D01E7B148B}" srcOrd="0" destOrd="0" presId="urn:microsoft.com/office/officeart/2005/8/layout/hierarchy1"/>
    <dgm:cxn modelId="{3CA038E3-C9D6-41CD-88D4-D491E959708B}" type="presParOf" srcId="{F75EC878-7F26-4834-B96D-26D01E7B148B}" destId="{D8878C07-88B8-41E0-BE4A-303720C05E65}" srcOrd="0" destOrd="0" presId="urn:microsoft.com/office/officeart/2005/8/layout/hierarchy1"/>
    <dgm:cxn modelId="{3C9DC76D-4176-413C-A019-56D63AEE502B}" type="presParOf" srcId="{F75EC878-7F26-4834-B96D-26D01E7B148B}" destId="{7F8133D5-68DF-41C4-B498-6D7C9CBD7F3A}" srcOrd="1" destOrd="0" presId="urn:microsoft.com/office/officeart/2005/8/layout/hierarchy1"/>
    <dgm:cxn modelId="{A8341152-D8F3-4971-86AB-E23E81F6C2A0}" type="presParOf" srcId="{75E0D198-EABB-4865-BDF9-C0548EB514B8}" destId="{2A2A8C38-9444-409C-8943-50592794DCCC}" srcOrd="1" destOrd="0" presId="urn:microsoft.com/office/officeart/2005/8/layout/hierarchy1"/>
    <dgm:cxn modelId="{36F6A583-F572-4E81-B7C4-0F99C1BA771A}" type="presParOf" srcId="{E16E28A1-2223-402A-9893-3F5325FB2FBE}" destId="{7E2F3973-52C5-4B9B-9D94-0D5E6C7B5DEC}" srcOrd="2" destOrd="0" presId="urn:microsoft.com/office/officeart/2005/8/layout/hierarchy1"/>
    <dgm:cxn modelId="{EF76801E-AD8A-4FC5-AE59-0BEA24C7050D}" type="presParOf" srcId="{7E2F3973-52C5-4B9B-9D94-0D5E6C7B5DEC}" destId="{545FACEE-E87E-486A-9816-33C678AA5F4E}" srcOrd="0" destOrd="0" presId="urn:microsoft.com/office/officeart/2005/8/layout/hierarchy1"/>
    <dgm:cxn modelId="{176866CE-4AE0-4205-A289-A67643E6FB31}" type="presParOf" srcId="{545FACEE-E87E-486A-9816-33C678AA5F4E}" destId="{0F25C979-5A83-4813-9E2B-C9AFD948BBD5}" srcOrd="0" destOrd="0" presId="urn:microsoft.com/office/officeart/2005/8/layout/hierarchy1"/>
    <dgm:cxn modelId="{50E96889-AB1B-4ACA-AD4F-5E3845DAE472}" type="presParOf" srcId="{545FACEE-E87E-486A-9816-33C678AA5F4E}" destId="{000507D1-EE63-4680-B2A9-E1D3CD152590}" srcOrd="1" destOrd="0" presId="urn:microsoft.com/office/officeart/2005/8/layout/hierarchy1"/>
    <dgm:cxn modelId="{DCF76C9F-CAAC-4F62-A278-5C517E9EA952}" type="presParOf" srcId="{7E2F3973-52C5-4B9B-9D94-0D5E6C7B5DEC}" destId="{D071C06E-F467-4C79-840A-7593D81B9A9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D7EC39-96B4-4604-92C8-727BD99CF1E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56E7D75-5B19-47D3-819D-8B54D18DC0A0}">
      <dgm:prSet/>
      <dgm:spPr/>
      <dgm:t>
        <a:bodyPr/>
        <a:lstStyle/>
        <a:p>
          <a:r>
            <a:rPr lang="en-US"/>
            <a:t>This testing can be a time-consuming process and can delay the final release of the product.</a:t>
          </a:r>
        </a:p>
      </dgm:t>
    </dgm:pt>
    <dgm:pt modelId="{C05A1FBC-5635-4875-B1C6-8845CAEBEA25}" type="parTrans" cxnId="{29D35EF1-F9C1-4F52-AE18-83C89A2A7ED6}">
      <dgm:prSet/>
      <dgm:spPr/>
      <dgm:t>
        <a:bodyPr/>
        <a:lstStyle/>
        <a:p>
          <a:endParaRPr lang="en-US"/>
        </a:p>
      </dgm:t>
    </dgm:pt>
    <dgm:pt modelId="{10DBC1AB-F29D-4003-849C-1BAA7E541899}" type="sibTrans" cxnId="{29D35EF1-F9C1-4F52-AE18-83C89A2A7ED6}">
      <dgm:prSet/>
      <dgm:spPr/>
      <dgm:t>
        <a:bodyPr/>
        <a:lstStyle/>
        <a:p>
          <a:endParaRPr lang="en-US"/>
        </a:p>
      </dgm:t>
    </dgm:pt>
    <dgm:pt modelId="{D8971C00-6A6A-48BA-B381-D2FB440B390D}">
      <dgm:prSet/>
      <dgm:spPr/>
      <dgm:t>
        <a:bodyPr/>
        <a:lstStyle/>
        <a:p>
          <a:r>
            <a:rPr lang="en-US"/>
            <a:t>It is a waste of time and money to work on the feedback of the users who do not use the software themselves properly.</a:t>
          </a:r>
        </a:p>
      </dgm:t>
    </dgm:pt>
    <dgm:pt modelId="{89EA5787-488D-4D62-B457-99DDC7F49C15}" type="parTrans" cxnId="{91706970-E067-45F3-A90F-6078F83944D9}">
      <dgm:prSet/>
      <dgm:spPr/>
      <dgm:t>
        <a:bodyPr/>
        <a:lstStyle/>
        <a:p>
          <a:endParaRPr lang="en-US"/>
        </a:p>
      </dgm:t>
    </dgm:pt>
    <dgm:pt modelId="{F6A0D34D-7624-4999-9315-F72ABEFCC997}" type="sibTrans" cxnId="{91706970-E067-45F3-A90F-6078F83944D9}">
      <dgm:prSet/>
      <dgm:spPr/>
      <dgm:t>
        <a:bodyPr/>
        <a:lstStyle/>
        <a:p>
          <a:endParaRPr lang="en-US"/>
        </a:p>
      </dgm:t>
    </dgm:pt>
    <dgm:pt modelId="{D9F0BB3E-2247-49AE-9D9C-6CD1D8467F05}" type="pres">
      <dgm:prSet presAssocID="{57D7EC39-96B4-4604-92C8-727BD99CF1ED}" presName="hierChild1" presStyleCnt="0">
        <dgm:presLayoutVars>
          <dgm:chPref val="1"/>
          <dgm:dir/>
          <dgm:animOne val="branch"/>
          <dgm:animLvl val="lvl"/>
          <dgm:resizeHandles/>
        </dgm:presLayoutVars>
      </dgm:prSet>
      <dgm:spPr/>
    </dgm:pt>
    <dgm:pt modelId="{1E27EF61-F05B-48DB-B3E1-1F0800CCF2E9}" type="pres">
      <dgm:prSet presAssocID="{F56E7D75-5B19-47D3-819D-8B54D18DC0A0}" presName="hierRoot1" presStyleCnt="0"/>
      <dgm:spPr/>
    </dgm:pt>
    <dgm:pt modelId="{0BAB06EF-6AAC-48AF-9704-BEACD8E43A8F}" type="pres">
      <dgm:prSet presAssocID="{F56E7D75-5B19-47D3-819D-8B54D18DC0A0}" presName="composite" presStyleCnt="0"/>
      <dgm:spPr/>
    </dgm:pt>
    <dgm:pt modelId="{53CEF2FE-2253-409A-8A25-A51DE9250F80}" type="pres">
      <dgm:prSet presAssocID="{F56E7D75-5B19-47D3-819D-8B54D18DC0A0}" presName="background" presStyleLbl="node0" presStyleIdx="0" presStyleCnt="2"/>
      <dgm:spPr/>
    </dgm:pt>
    <dgm:pt modelId="{DE085567-2F40-4165-AF06-4FCAB6FE0EC1}" type="pres">
      <dgm:prSet presAssocID="{F56E7D75-5B19-47D3-819D-8B54D18DC0A0}" presName="text" presStyleLbl="fgAcc0" presStyleIdx="0" presStyleCnt="2">
        <dgm:presLayoutVars>
          <dgm:chPref val="3"/>
        </dgm:presLayoutVars>
      </dgm:prSet>
      <dgm:spPr/>
    </dgm:pt>
    <dgm:pt modelId="{F015F9BA-7CC2-4E22-8D02-3C60F0D4BFD6}" type="pres">
      <dgm:prSet presAssocID="{F56E7D75-5B19-47D3-819D-8B54D18DC0A0}" presName="hierChild2" presStyleCnt="0"/>
      <dgm:spPr/>
    </dgm:pt>
    <dgm:pt modelId="{9E59FA19-5422-4473-AB76-39E09A1BE8B2}" type="pres">
      <dgm:prSet presAssocID="{D8971C00-6A6A-48BA-B381-D2FB440B390D}" presName="hierRoot1" presStyleCnt="0"/>
      <dgm:spPr/>
    </dgm:pt>
    <dgm:pt modelId="{2E41AC88-7AF1-45E5-BEFB-4EF8E8AE1529}" type="pres">
      <dgm:prSet presAssocID="{D8971C00-6A6A-48BA-B381-D2FB440B390D}" presName="composite" presStyleCnt="0"/>
      <dgm:spPr/>
    </dgm:pt>
    <dgm:pt modelId="{06A672A7-F46F-4446-B2C0-86FC07E96E23}" type="pres">
      <dgm:prSet presAssocID="{D8971C00-6A6A-48BA-B381-D2FB440B390D}" presName="background" presStyleLbl="node0" presStyleIdx="1" presStyleCnt="2"/>
      <dgm:spPr/>
    </dgm:pt>
    <dgm:pt modelId="{BA365A6F-33C9-4C24-9BC0-B8388EEC9A4C}" type="pres">
      <dgm:prSet presAssocID="{D8971C00-6A6A-48BA-B381-D2FB440B390D}" presName="text" presStyleLbl="fgAcc0" presStyleIdx="1" presStyleCnt="2">
        <dgm:presLayoutVars>
          <dgm:chPref val="3"/>
        </dgm:presLayoutVars>
      </dgm:prSet>
      <dgm:spPr/>
    </dgm:pt>
    <dgm:pt modelId="{472047F7-FDA2-4DE4-AA63-4923145695FD}" type="pres">
      <dgm:prSet presAssocID="{D8971C00-6A6A-48BA-B381-D2FB440B390D}" presName="hierChild2" presStyleCnt="0"/>
      <dgm:spPr/>
    </dgm:pt>
  </dgm:ptLst>
  <dgm:cxnLst>
    <dgm:cxn modelId="{91706970-E067-45F3-A90F-6078F83944D9}" srcId="{57D7EC39-96B4-4604-92C8-727BD99CF1ED}" destId="{D8971C00-6A6A-48BA-B381-D2FB440B390D}" srcOrd="1" destOrd="0" parTransId="{89EA5787-488D-4D62-B457-99DDC7F49C15}" sibTransId="{F6A0D34D-7624-4999-9315-F72ABEFCC997}"/>
    <dgm:cxn modelId="{DB58D18A-3CC4-4B20-A046-67A7A450F4A7}" type="presOf" srcId="{57D7EC39-96B4-4604-92C8-727BD99CF1ED}" destId="{D9F0BB3E-2247-49AE-9D9C-6CD1D8467F05}" srcOrd="0" destOrd="0" presId="urn:microsoft.com/office/officeart/2005/8/layout/hierarchy1"/>
    <dgm:cxn modelId="{18E6B596-05B5-4E4C-8BDC-070C7E692EB7}" type="presOf" srcId="{D8971C00-6A6A-48BA-B381-D2FB440B390D}" destId="{BA365A6F-33C9-4C24-9BC0-B8388EEC9A4C}" srcOrd="0" destOrd="0" presId="urn:microsoft.com/office/officeart/2005/8/layout/hierarchy1"/>
    <dgm:cxn modelId="{DE98BDBC-0E5C-43E9-B26B-BD64D9E36507}" type="presOf" srcId="{F56E7D75-5B19-47D3-819D-8B54D18DC0A0}" destId="{DE085567-2F40-4165-AF06-4FCAB6FE0EC1}" srcOrd="0" destOrd="0" presId="urn:microsoft.com/office/officeart/2005/8/layout/hierarchy1"/>
    <dgm:cxn modelId="{29D35EF1-F9C1-4F52-AE18-83C89A2A7ED6}" srcId="{57D7EC39-96B4-4604-92C8-727BD99CF1ED}" destId="{F56E7D75-5B19-47D3-819D-8B54D18DC0A0}" srcOrd="0" destOrd="0" parTransId="{C05A1FBC-5635-4875-B1C6-8845CAEBEA25}" sibTransId="{10DBC1AB-F29D-4003-849C-1BAA7E541899}"/>
    <dgm:cxn modelId="{AF49F99B-F8C8-4CA9-BCE0-E3D7A96BCE63}" type="presParOf" srcId="{D9F0BB3E-2247-49AE-9D9C-6CD1D8467F05}" destId="{1E27EF61-F05B-48DB-B3E1-1F0800CCF2E9}" srcOrd="0" destOrd="0" presId="urn:microsoft.com/office/officeart/2005/8/layout/hierarchy1"/>
    <dgm:cxn modelId="{FB7C90EC-F619-4F76-8823-8731733CF8D1}" type="presParOf" srcId="{1E27EF61-F05B-48DB-B3E1-1F0800CCF2E9}" destId="{0BAB06EF-6AAC-48AF-9704-BEACD8E43A8F}" srcOrd="0" destOrd="0" presId="urn:microsoft.com/office/officeart/2005/8/layout/hierarchy1"/>
    <dgm:cxn modelId="{45C1BEDF-C3A2-4DEC-AD66-87515B88AF12}" type="presParOf" srcId="{0BAB06EF-6AAC-48AF-9704-BEACD8E43A8F}" destId="{53CEF2FE-2253-409A-8A25-A51DE9250F80}" srcOrd="0" destOrd="0" presId="urn:microsoft.com/office/officeart/2005/8/layout/hierarchy1"/>
    <dgm:cxn modelId="{15B434F3-EF16-44A8-8B2E-16236A1AFF46}" type="presParOf" srcId="{0BAB06EF-6AAC-48AF-9704-BEACD8E43A8F}" destId="{DE085567-2F40-4165-AF06-4FCAB6FE0EC1}" srcOrd="1" destOrd="0" presId="urn:microsoft.com/office/officeart/2005/8/layout/hierarchy1"/>
    <dgm:cxn modelId="{8E23344C-103A-4313-96DF-6A6133F9C119}" type="presParOf" srcId="{1E27EF61-F05B-48DB-B3E1-1F0800CCF2E9}" destId="{F015F9BA-7CC2-4E22-8D02-3C60F0D4BFD6}" srcOrd="1" destOrd="0" presId="urn:microsoft.com/office/officeart/2005/8/layout/hierarchy1"/>
    <dgm:cxn modelId="{A7040EA8-34C4-4CCB-BA77-6FA1FCE94C2B}" type="presParOf" srcId="{D9F0BB3E-2247-49AE-9D9C-6CD1D8467F05}" destId="{9E59FA19-5422-4473-AB76-39E09A1BE8B2}" srcOrd="1" destOrd="0" presId="urn:microsoft.com/office/officeart/2005/8/layout/hierarchy1"/>
    <dgm:cxn modelId="{CC60875A-B16D-4F09-9242-FF4DBC0879FE}" type="presParOf" srcId="{9E59FA19-5422-4473-AB76-39E09A1BE8B2}" destId="{2E41AC88-7AF1-45E5-BEFB-4EF8E8AE1529}" srcOrd="0" destOrd="0" presId="urn:microsoft.com/office/officeart/2005/8/layout/hierarchy1"/>
    <dgm:cxn modelId="{769E7912-E97B-4355-A1F0-164FB16038B8}" type="presParOf" srcId="{2E41AC88-7AF1-45E5-BEFB-4EF8E8AE1529}" destId="{06A672A7-F46F-4446-B2C0-86FC07E96E23}" srcOrd="0" destOrd="0" presId="urn:microsoft.com/office/officeart/2005/8/layout/hierarchy1"/>
    <dgm:cxn modelId="{4BFA5A67-0DA4-464F-916C-A27B6D553972}" type="presParOf" srcId="{2E41AC88-7AF1-45E5-BEFB-4EF8E8AE1529}" destId="{BA365A6F-33C9-4C24-9BC0-B8388EEC9A4C}" srcOrd="1" destOrd="0" presId="urn:microsoft.com/office/officeart/2005/8/layout/hierarchy1"/>
    <dgm:cxn modelId="{01FBD6DB-A3D7-41E9-AB5C-E7921DE906B7}" type="presParOf" srcId="{9E59FA19-5422-4473-AB76-39E09A1BE8B2}" destId="{472047F7-FDA2-4DE4-AA63-4923145695F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71A47-BCE6-4850-8008-7E83C0AD588C}">
      <dsp:nvSpPr>
        <dsp:cNvPr id="0" name=""/>
        <dsp:cNvSpPr/>
      </dsp:nvSpPr>
      <dsp:spPr>
        <a:xfrm>
          <a:off x="819983" y="2124"/>
          <a:ext cx="2868885" cy="17213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It happens in testing environment inside the company by the testers.</a:t>
          </a:r>
        </a:p>
      </dsp:txBody>
      <dsp:txXfrm>
        <a:off x="819983" y="2124"/>
        <a:ext cx="2868885" cy="1721331"/>
      </dsp:txXfrm>
    </dsp:sp>
    <dsp:sp modelId="{2A1A7310-D610-42A1-A9F2-0A47F59DE9F1}">
      <dsp:nvSpPr>
        <dsp:cNvPr id="0" name=""/>
        <dsp:cNvSpPr/>
      </dsp:nvSpPr>
      <dsp:spPr>
        <a:xfrm>
          <a:off x="3975757" y="2124"/>
          <a:ext cx="2868885" cy="172133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It is a type of internal acceptance testing.</a:t>
          </a:r>
        </a:p>
      </dsp:txBody>
      <dsp:txXfrm>
        <a:off x="3975757" y="2124"/>
        <a:ext cx="2868885" cy="1721331"/>
      </dsp:txXfrm>
    </dsp:sp>
    <dsp:sp modelId="{52927619-7C22-46E1-833B-B976487A22C7}">
      <dsp:nvSpPr>
        <dsp:cNvPr id="0" name=""/>
        <dsp:cNvSpPr/>
      </dsp:nvSpPr>
      <dsp:spPr>
        <a:xfrm>
          <a:off x="7131531" y="2124"/>
          <a:ext cx="2868885" cy="172133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Alpha Testing is an internal checking done by internal QA team. It helps to discover bugs that were not found before,</a:t>
          </a:r>
        </a:p>
      </dsp:txBody>
      <dsp:txXfrm>
        <a:off x="7131531" y="2124"/>
        <a:ext cx="2868885" cy="1721331"/>
      </dsp:txXfrm>
    </dsp:sp>
    <dsp:sp modelId="{7A5EDB3F-7F1B-4CA1-9A44-8C49D8E10272}">
      <dsp:nvSpPr>
        <dsp:cNvPr id="0" name=""/>
        <dsp:cNvSpPr/>
      </dsp:nvSpPr>
      <dsp:spPr>
        <a:xfrm>
          <a:off x="819983" y="2010343"/>
          <a:ext cx="2868885" cy="172133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It helps us to get approval from the customer before processing to product delivery.</a:t>
          </a:r>
        </a:p>
      </dsp:txBody>
      <dsp:txXfrm>
        <a:off x="819983" y="2010343"/>
        <a:ext cx="2868885" cy="1721331"/>
      </dsp:txXfrm>
    </dsp:sp>
    <dsp:sp modelId="{EC8C87C5-045D-4C92-BD5E-8AD614A3F2AE}">
      <dsp:nvSpPr>
        <dsp:cNvPr id="0" name=""/>
        <dsp:cNvSpPr/>
      </dsp:nvSpPr>
      <dsp:spPr>
        <a:xfrm>
          <a:off x="3975757" y="2010343"/>
          <a:ext cx="2868885" cy="172133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Alpha phase includes the following testing—&gt; </a:t>
          </a:r>
          <a:br>
            <a:rPr lang="en-US" sz="1800" kern="1200"/>
          </a:br>
          <a:r>
            <a:rPr lang="en-US" sz="1800" kern="1200"/>
            <a:t>Smoke, Sanity, Regression, Functionality, Integration, System, Usability, Acceptance</a:t>
          </a:r>
        </a:p>
      </dsp:txBody>
      <dsp:txXfrm>
        <a:off x="3975757" y="2010343"/>
        <a:ext cx="2868885" cy="1721331"/>
      </dsp:txXfrm>
    </dsp:sp>
    <dsp:sp modelId="{C2CD893F-AE6F-41AC-9DC9-1F4E70226225}">
      <dsp:nvSpPr>
        <dsp:cNvPr id="0" name=""/>
        <dsp:cNvSpPr/>
      </dsp:nvSpPr>
      <dsp:spPr>
        <a:xfrm>
          <a:off x="7131531" y="2010343"/>
          <a:ext cx="2868885" cy="17213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Purpose of Alpha testing:  Encounter all the possible issues in product before it reaches to the end user, so that end user should not be in difficulty.</a:t>
          </a:r>
        </a:p>
      </dsp:txBody>
      <dsp:txXfrm>
        <a:off x="7131531" y="2010343"/>
        <a:ext cx="2868885" cy="1721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33488-F626-4FBF-8C3E-3ABB52EB8E4D}">
      <dsp:nvSpPr>
        <dsp:cNvPr id="0" name=""/>
        <dsp:cNvSpPr/>
      </dsp:nvSpPr>
      <dsp:spPr>
        <a:xfrm>
          <a:off x="3201" y="193789"/>
          <a:ext cx="2539866" cy="15239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Calibri Light" panose="020F0302020204030204"/>
            </a:rPr>
            <a:t> </a:t>
          </a:r>
          <a:r>
            <a:rPr lang="en-US" sz="1400" kern="1200"/>
            <a:t>Alpha Testing is performed by the Testers </a:t>
          </a:r>
          <a:r>
            <a:rPr lang="en-US" sz="1400" kern="1200">
              <a:latin typeface="Calibri Light" panose="020F0302020204030204"/>
            </a:rPr>
            <a:t>within the</a:t>
          </a:r>
          <a:r>
            <a:rPr lang="en-US" sz="1400" kern="1200"/>
            <a:t> organization whereas Beta </a:t>
          </a:r>
          <a:br>
            <a:rPr lang="en-US" sz="1400" kern="1200" dirty="0"/>
          </a:br>
          <a:r>
            <a:rPr lang="en-US" sz="1400" kern="1200"/>
            <a:t>Testing is performed by the end users.</a:t>
          </a:r>
          <a:endParaRPr lang="en-US" sz="1400" kern="1200" dirty="0">
            <a:latin typeface="Calibri Light" panose="020F0302020204030204"/>
          </a:endParaRPr>
        </a:p>
      </dsp:txBody>
      <dsp:txXfrm>
        <a:off x="3201" y="193789"/>
        <a:ext cx="2539866" cy="1523919"/>
      </dsp:txXfrm>
    </dsp:sp>
    <dsp:sp modelId="{B263319E-533C-441C-9B63-7A59875D1667}">
      <dsp:nvSpPr>
        <dsp:cNvPr id="0" name=""/>
        <dsp:cNvSpPr/>
      </dsp:nvSpPr>
      <dsp:spPr>
        <a:xfrm>
          <a:off x="2797054" y="193789"/>
          <a:ext cx="2539866" cy="15239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Alpha Testing is performed at product development location whereas Beta Testing is performed at Client's location.</a:t>
          </a:r>
        </a:p>
      </dsp:txBody>
      <dsp:txXfrm>
        <a:off x="2797054" y="193789"/>
        <a:ext cx="2539866" cy="1523919"/>
      </dsp:txXfrm>
    </dsp:sp>
    <dsp:sp modelId="{A3DF095D-77EF-496D-A779-42F49BD3C4AC}">
      <dsp:nvSpPr>
        <dsp:cNvPr id="0" name=""/>
        <dsp:cNvSpPr/>
      </dsp:nvSpPr>
      <dsp:spPr>
        <a:xfrm>
          <a:off x="5590907" y="193789"/>
          <a:ext cx="2539866" cy="15239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Reliability and Security testing are not performed in-depth in Alpha Testing while Reliability, Security and Robustness are checked during Beta Testing.</a:t>
          </a:r>
        </a:p>
      </dsp:txBody>
      <dsp:txXfrm>
        <a:off x="5590907" y="193789"/>
        <a:ext cx="2539866" cy="1523919"/>
      </dsp:txXfrm>
    </dsp:sp>
    <dsp:sp modelId="{FFBD5742-8F22-4A8E-A28A-E94D1EBF35FD}">
      <dsp:nvSpPr>
        <dsp:cNvPr id="0" name=""/>
        <dsp:cNvSpPr/>
      </dsp:nvSpPr>
      <dsp:spPr>
        <a:xfrm>
          <a:off x="8384760" y="193789"/>
          <a:ext cx="2539866" cy="15239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Alpha Testing involves both Whitebox and Blackbox testing whereas Beta Testing mainly involves Blackbox testing.</a:t>
          </a:r>
        </a:p>
      </dsp:txBody>
      <dsp:txXfrm>
        <a:off x="8384760" y="193789"/>
        <a:ext cx="2539866" cy="1523919"/>
      </dsp:txXfrm>
    </dsp:sp>
    <dsp:sp modelId="{99A81B6A-0DBC-47B8-A616-FF6727BF6F00}">
      <dsp:nvSpPr>
        <dsp:cNvPr id="0" name=""/>
        <dsp:cNvSpPr/>
      </dsp:nvSpPr>
      <dsp:spPr>
        <a:xfrm>
          <a:off x="1400128" y="1971695"/>
          <a:ext cx="2539866" cy="15239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Alpha Testing requires testing environment while Beta Testing doesn't require testing environment.</a:t>
          </a:r>
        </a:p>
      </dsp:txBody>
      <dsp:txXfrm>
        <a:off x="1400128" y="1971695"/>
        <a:ext cx="2539866" cy="1523919"/>
      </dsp:txXfrm>
    </dsp:sp>
    <dsp:sp modelId="{0E2531DD-6993-40D5-AF91-42A7F7EB98CF}">
      <dsp:nvSpPr>
        <dsp:cNvPr id="0" name=""/>
        <dsp:cNvSpPr/>
      </dsp:nvSpPr>
      <dsp:spPr>
        <a:xfrm>
          <a:off x="4193981" y="1971695"/>
          <a:ext cx="2539866" cy="15239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Alpha Testing requires long execution cycle whereas Beta Testing requires only few weeks of execution.</a:t>
          </a:r>
        </a:p>
      </dsp:txBody>
      <dsp:txXfrm>
        <a:off x="4193981" y="1971695"/>
        <a:ext cx="2539866" cy="1523919"/>
      </dsp:txXfrm>
    </dsp:sp>
    <dsp:sp modelId="{03D0689A-5948-436B-B5D6-668A62EEC5E5}">
      <dsp:nvSpPr>
        <dsp:cNvPr id="0" name=""/>
        <dsp:cNvSpPr/>
      </dsp:nvSpPr>
      <dsp:spPr>
        <a:xfrm>
          <a:off x="6987834" y="1971695"/>
          <a:ext cx="2539866" cy="15239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Critical issues and bugs are addressed and fixed immediately in Alpha Testing whereas issues and bugs are collected from the end users and further implemented in Beta Testing.</a:t>
          </a:r>
        </a:p>
      </dsp:txBody>
      <dsp:txXfrm>
        <a:off x="6987834" y="1971695"/>
        <a:ext cx="2539866" cy="1523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A0DDC-E5EA-489F-91F8-38991ED7FDBB}">
      <dsp:nvSpPr>
        <dsp:cNvPr id="0" name=""/>
        <dsp:cNvSpPr/>
      </dsp:nvSpPr>
      <dsp:spPr>
        <a:xfrm>
          <a:off x="0" y="1080567"/>
          <a:ext cx="2957512" cy="18780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C1F5B9-A70E-4A07-9D37-4875B825D92D}">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This testing gives you an insight into the quality of the software at an early stage.</a:t>
          </a:r>
        </a:p>
      </dsp:txBody>
      <dsp:txXfrm>
        <a:off x="383617" y="1447754"/>
        <a:ext cx="2847502" cy="1768010"/>
      </dsp:txXfrm>
    </dsp:sp>
    <dsp:sp modelId="{BB5AEB64-5218-4B54-8EEF-5C223F00E03C}">
      <dsp:nvSpPr>
        <dsp:cNvPr id="0" name=""/>
        <dsp:cNvSpPr/>
      </dsp:nvSpPr>
      <dsp:spPr>
        <a:xfrm>
          <a:off x="3614737" y="1080567"/>
          <a:ext cx="2957512" cy="18780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E7B0FE-2DED-472A-B15B-4675C51C313D}">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It helps to uncover bugs that can pose a serious threat.</a:t>
          </a:r>
        </a:p>
      </dsp:txBody>
      <dsp:txXfrm>
        <a:off x="3998355" y="1447754"/>
        <a:ext cx="2847502" cy="1768010"/>
      </dsp:txXfrm>
    </dsp:sp>
    <dsp:sp modelId="{0AA26B57-DBCD-4ADC-8295-0C0CCC835298}">
      <dsp:nvSpPr>
        <dsp:cNvPr id="0" name=""/>
        <dsp:cNvSpPr/>
      </dsp:nvSpPr>
      <dsp:spPr>
        <a:xfrm>
          <a:off x="7229475" y="1080567"/>
          <a:ext cx="2957512" cy="18780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A83A3F-B8C8-4019-A3E4-17D326DE173D}">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During this testing, the real-time behavior of the users and the environment is imitated.</a:t>
          </a:r>
        </a:p>
      </dsp:txBody>
      <dsp:txXfrm>
        <a:off x="7613092" y="1447754"/>
        <a:ext cx="2847502" cy="1768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0AAF1-2145-45CC-98DA-CF0AC75C042E}">
      <dsp:nvSpPr>
        <dsp:cNvPr id="0" name=""/>
        <dsp:cNvSpPr/>
      </dsp:nvSpPr>
      <dsp:spPr>
        <a:xfrm>
          <a:off x="1320"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98FEB7-1E97-4DA9-96C4-F4E270E8DCC0}">
      <dsp:nvSpPr>
        <dsp:cNvPr id="0" name=""/>
        <dsp:cNvSpPr/>
      </dsp:nvSpPr>
      <dsp:spPr>
        <a:xfrm>
          <a:off x="516452"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Alpha testing does not involve in-depth testing of the software.</a:t>
          </a:r>
        </a:p>
      </dsp:txBody>
      <dsp:txXfrm>
        <a:off x="602678" y="725825"/>
        <a:ext cx="4463730" cy="2771523"/>
      </dsp:txXfrm>
    </dsp:sp>
    <dsp:sp modelId="{0B5C2EAB-264C-403D-A4D4-C5E71C64FA03}">
      <dsp:nvSpPr>
        <dsp:cNvPr id="0" name=""/>
        <dsp:cNvSpPr/>
      </dsp:nvSpPr>
      <dsp:spPr>
        <a:xfrm>
          <a:off x="5667765"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F3DB30-5C56-45A7-B6C6-66BE47D9FDB8}">
      <dsp:nvSpPr>
        <dsp:cNvPr id="0" name=""/>
        <dsp:cNvSpPr/>
      </dsp:nvSpPr>
      <dsp:spPr>
        <a:xfrm>
          <a:off x="6182897"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The lab environment is used to simulate the real environment. But still, the lab cannot furnish all the requirement of the real environment </a:t>
          </a:r>
        </a:p>
      </dsp:txBody>
      <dsp:txXfrm>
        <a:off x="6269123" y="725825"/>
        <a:ext cx="4463730" cy="27715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4C655-D714-43A6-A784-636022243F5C}">
      <dsp:nvSpPr>
        <dsp:cNvPr id="0" name=""/>
        <dsp:cNvSpPr/>
      </dsp:nvSpPr>
      <dsp:spPr>
        <a:xfrm>
          <a:off x="0"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05E3A3-88CF-4D3D-85B9-73E906D0805C}">
      <dsp:nvSpPr>
        <dsp:cNvPr id="0" name=""/>
        <dsp:cNvSpPr/>
      </dsp:nvSpPr>
      <dsp:spPr>
        <a:xfrm>
          <a:off x="338137"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Reduces product failure risk via customer validation.</a:t>
          </a:r>
        </a:p>
      </dsp:txBody>
      <dsp:txXfrm>
        <a:off x="394737" y="1117886"/>
        <a:ext cx="2930037" cy="1819255"/>
      </dsp:txXfrm>
    </dsp:sp>
    <dsp:sp modelId="{D8878C07-88B8-41E0-BE4A-303720C05E65}">
      <dsp:nvSpPr>
        <dsp:cNvPr id="0" name=""/>
        <dsp:cNvSpPr/>
      </dsp:nvSpPr>
      <dsp:spPr>
        <a:xfrm>
          <a:off x="3719512"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8133D5-68DF-41C4-B498-6D7C9CBD7F3A}">
      <dsp:nvSpPr>
        <dsp:cNvPr id="0" name=""/>
        <dsp:cNvSpPr/>
      </dsp:nvSpPr>
      <dsp:spPr>
        <a:xfrm>
          <a:off x="4057650"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Improves product quality via customer feedback.</a:t>
          </a:r>
        </a:p>
      </dsp:txBody>
      <dsp:txXfrm>
        <a:off x="4114250" y="1117886"/>
        <a:ext cx="2930037" cy="1819255"/>
      </dsp:txXfrm>
    </dsp:sp>
    <dsp:sp modelId="{0F25C979-5A83-4813-9E2B-C9AFD948BBD5}">
      <dsp:nvSpPr>
        <dsp:cNvPr id="0" name=""/>
        <dsp:cNvSpPr/>
      </dsp:nvSpPr>
      <dsp:spPr>
        <a:xfrm>
          <a:off x="7439025"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0507D1-EE63-4680-B2A9-E1D3CD152590}">
      <dsp:nvSpPr>
        <dsp:cNvPr id="0" name=""/>
        <dsp:cNvSpPr/>
      </dsp:nvSpPr>
      <dsp:spPr>
        <a:xfrm>
          <a:off x="7777162"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Creates goodwill with customers and increases customer satisfaction.</a:t>
          </a:r>
        </a:p>
      </dsp:txBody>
      <dsp:txXfrm>
        <a:off x="7833762" y="1117886"/>
        <a:ext cx="2930037" cy="18192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EF2FE-2253-409A-8A25-A51DE9250F80}">
      <dsp:nvSpPr>
        <dsp:cNvPr id="0" name=""/>
        <dsp:cNvSpPr/>
      </dsp:nvSpPr>
      <dsp:spPr>
        <a:xfrm>
          <a:off x="1320"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085567-2F40-4165-AF06-4FCAB6FE0EC1}">
      <dsp:nvSpPr>
        <dsp:cNvPr id="0" name=""/>
        <dsp:cNvSpPr/>
      </dsp:nvSpPr>
      <dsp:spPr>
        <a:xfrm>
          <a:off x="516452"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This testing can be a time-consuming process and can delay the final release of the product.</a:t>
          </a:r>
        </a:p>
      </dsp:txBody>
      <dsp:txXfrm>
        <a:off x="602678" y="725825"/>
        <a:ext cx="4463730" cy="2771523"/>
      </dsp:txXfrm>
    </dsp:sp>
    <dsp:sp modelId="{06A672A7-F46F-4446-B2C0-86FC07E96E23}">
      <dsp:nvSpPr>
        <dsp:cNvPr id="0" name=""/>
        <dsp:cNvSpPr/>
      </dsp:nvSpPr>
      <dsp:spPr>
        <a:xfrm>
          <a:off x="5667765"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365A6F-33C9-4C24-9BC0-B8388EEC9A4C}">
      <dsp:nvSpPr>
        <dsp:cNvPr id="0" name=""/>
        <dsp:cNvSpPr/>
      </dsp:nvSpPr>
      <dsp:spPr>
        <a:xfrm>
          <a:off x="6182897"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It is a waste of time and money to work on the feedback of the users who do not use the software themselves properly.</a:t>
          </a:r>
        </a:p>
      </dsp:txBody>
      <dsp:txXfrm>
        <a:off x="6269123" y="725825"/>
        <a:ext cx="4463730" cy="27715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34"/>
    </inkml:context>
    <inkml:brush xml:id="br0">
      <inkml:brushProperty name="width" value="0.1" units="cm"/>
      <inkml:brushProperty name="height" value="0.1" units="cm"/>
      <inkml:brushProperty name="color" value="#E71224"/>
    </inkml:brush>
  </inkml:definitions>
  <inkml:trace contextRef="#ctx0" brushRef="#br0">3863 4826 16383 0 0,'0'-2'0'0'0,"0"-3"0"0"0,0 0 0 0 0,0-2 0 0 0,0-1 0 0 0,0 1 0 0 0,0-6 0 0 0,1-4 0 0 0,3-2 0 0 0,1-2 0 0 0,2-2 0 0 0,7-8 0 0 0,5-5 0 0 0,2 2 0 0 0,0 2 0 0 0,0 2 0 0 0,6-2 0 0 0,0 2 0 0 0,2 3 0 0 0,-1 3 0 0 0,0 2 0 0 0,3 2 0 0 0,3 3 0 0 0,0 2 0 0 0,0 3 0 0 0,6-1 0 0 0,0 0 0 0 0,2 3 0 0 0,1 1 0 0 0,7 0 0 0 0,0 2 0 0 0,-2 0 0 0 0,8 1 0 0 0,2 2 0 0 0,-1 2 0 0 0,8 0 0 0 0,7 2 0 0 0,-3 0 0 0 0,0 0 0 0 0,20 0 0 0 0,1 1 0 0 0,-9-1 0 0 0,5 0 0 0 0,-5 2 0 0 0,-4 2 0 0 0,12 6 0 0 0,1 3 0 0 0,-9 0 0 0 0,19 8 0 0 0,1 1 0 0 0,-10-1 0 0 0,17 4 0 0 0,-1 0 0 0 0,-13-3 0 0 0,4 2 0 0 0,-10-1 0 0 0,-10-3 0 0 0,2 0 0 0 0,-7-2 0 0 0,-8-2 0 0 0,-1 0 0 0 0,-5-1 0 0 0,-6-1 0 0 0,1 0 0 0 0,3 1 0 0 0,-5-2 0 0 0,4 0 0 0 0,-1-3 0 0 0,-3-1 0 0 0,6-3 0 0 0,1-1 0 0 0,-3-3 0 0 0,2 0 0 0 0,-3-2 0 0 0,-4 0 0 0 0,2-1 0 0 0,-2 1 0 0 0,-4-1 0 0 0,5-1 0 0 0,-4-2 0 0 0,5-5 0 0 0,-3-3 0 0 0,-1-4 0 0 0,6-5 0 0 0,-1-2 0 0 0,-4-2 0 0 0,5-6 0 0 0,-3-1 0 0 0,-5 1 0 0 0,4-9 0 0 0,-4 1 0 0 0,-5-1 0 0 0,-6 2 0 0 0,-7 4 0 0 0,-5 2 0 0 0,-5 0 0 0 0,-4 3 0 0 0,-4 3 0 0 0,-1 4 0 0 0,-3 4 0 0 0,-1 4 0 0 0,-2 3 0 0 0,-2 3 0 0 0,-1 0 0 0 0,-3 3 0 0 0,-3 1 0 0 0,-2 2 0 0 0,0 1 0 0 0,-1 1 0 0 0,0 1 0 0 0,0-1 0 0 0,0 0 0 0 0,1 1 0 0 0,-1 0 0 0 0,1 2 0 0 0,-1 2 0 0 0,1 1 0 0 0,1 0 0 0 0,0 3 0 0 0,0 2 0 0 0,0 1 0 0 0,-1 0 0 0 0,-2 4 0 0 0,-1 1 0 0 0,0 1 0 0 0,-4 6 0 0 0,-2 3 0 0 0,-4 3 0 0 0,-1 0 0 0 0,-5 7 0 0 0,0 1 0 0 0,2-2 0 0 0,1-3 0 0 0,3-3 0 0 0,1-4 0 0 0,1 0 0 0 0,2-3 0 0 0,2-2 0 0 0,1 4 0 0 0,0 1 0 0 0,1 0 0 0 0,2-1 0 0 0,-2 9 0 0 0,-1 5 0 0 0,1 1 0 0 0,-1-2 0 0 0,-2 4 0 0 0,-2 7 0 0 0,0-3 0 0 0,2 0 0 0 0,-1-3 0 0 0,0 5 0 0 0,0-1 0 0 0,1-2 0 0 0,0-3 0 0 0,-1 11 0 0 0,-1 3 0 0 0,2-3 0 0 0,2-3 0 0 0,-5 17 0 0 0,-2 6 0 0 0,4-4 0 0 0,2-5 0 0 0,-1 4 0 0 0,-2 5 0 0 0,1-6 0 0 0,0-5 0 0 0,3-5 0 0 0,-3 14 0 0 0,0 2 0 0 0,2-3 0 0 0,0-6 0 0 0,-4 15 0 0 0,-2 6 0 0 0,2-6 0 0 0,-1-6 0 0 0,2-5 0 0 0,-1 10 0 0 0,0 0 0 0 0,2-6 0 0 0,0-7 0 0 0,2-9 0 0 0,0 7 0 0 0,1-1 0 0 0,1-6 0 0 0,2-6 0 0 0,0-7 0 0 0,0 3 0 0 0,-2 6 0 0 0,-1 2 0 0 0,0 2 0 0 0,1-3 0 0 0,-2 4 0 0 0,-3 10 0 0 0,0 3 0 0 0,1-7 0 0 0,2-7 0 0 0,-4 2 0 0 0,-4 11 0 0 0,-1 3 0 0 0,1-6 0 0 0,2-6 0 0 0,-6 12 0 0 0,-2 3 0 0 0,2-5 0 0 0,2-6 0 0 0,2-7 0 0 0,1-8 0 0 0,-4 8 0 0 0,-1-2 0 0 0,2-4 0 0 0,2-7 0 0 0,3-7 0 0 0,2-5 0 0 0,-5 8 0 0 0,-2 3 0 0 0,2-2 0 0 0,0-2 0 0 0,-3 4 0 0 0,-11 12 0 0 0,-5 1 0 0 0,0-6 0 0 0,0-4 0 0 0,-3-2 0 0 0,-13 6 0 0 0,-4-3 0 0 0,2-6 0 0 0,4-9 0 0 0,-17 5 0 0 0,-3-2 0 0 0,4-7 0 0 0,6-5 0 0 0,-19-1 0 0 0,-6-3 0 0 0,6-5 0 0 0,5-4 0 0 0,-2-4 0 0 0,-14-3 0 0 0,-1-2 0 0 0,11-2 0 0 0,9-1 0 0 0,-24-17 0 0 0,-5-9 0 0 0,9-3 0 0 0,17 2 0 0 0,15 2 0 0 0,6-2 0 0 0,-6-8 0 0 0,1-4 0 0 0,8 4 0 0 0,7 1 0 0 0,9 6 0 0 0,8 4 0 0 0,6 3 0 0 0,7 6 0 0 0,4 2 0 0 0,5 2 0 0 0,5 3 0 0 0,3 3 0 0 0,3 2 0 0 0,3 3 0 0 0,1 1 0 0 0,1 1 0 0 0,1 0 0 0 0,0 1 0 0 0,0-1 0 0 0,3 1 0 0 0,0-1-16383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43"/>
    </inkml:context>
    <inkml:brush xml:id="br0">
      <inkml:brushProperty name="width" value="0.1" units="cm"/>
      <inkml:brushProperty name="height" value="0.1" units="cm"/>
      <inkml:brushProperty name="color" value="#E71224"/>
    </inkml:brush>
  </inkml:definitions>
  <inkml:trace contextRef="#ctx0" brushRef="#br0">13594 7721 16383 0 0,'-1'0'0'0'0,"-3"0"0"0"0,-1 1 0 0 0,-2 2 0 0 0,-1 1 0 0 0,-1 2 0 0 0,-1 1 0 0 0,0 0 0 0 0,1 1 0 0 0,-1 1 0 0 0,0 2 0 0 0,0 1 0 0 0,-1-1 0 0 0,0-1 0 0 0,-2 3 0 0 0,-1 2 0 0 0,-1 1 0 0 0,-1 0 0 0 0,0-1 0 0 0,0-1 0 0 0,-4 2 0 0 0,-1 1 0 0 0,-1 1 0 0 0,1-1 0 0 0,0-1 0 0 0,4-2 0 0 0,2-2 0 0 0,0 0 0 0 0,1 0 0 0 0,0 2 0 0 0,0-1 0 0 0,-1 1 0 0 0,1-2 0 0 0,1 1 0 0 0,-4 3 0 0 0,1 1 0 0 0,0 0 0 0 0,0 0 0 0 0,0-1 0 0 0,1-2 0 0 0,3-3 0 0 0,2 0 0 0 0,2-3 0 0 0,2-1 0 0 0,-1-1 0 0 0,-3-1 0 0 0,-1 3 0 0 0,-1 0 0 0 0,-1 0 0 0 0,1 1 0 0 0,0 0 0 0 0,2-1 0 0 0,1-1 0 0 0,0 1 0 0 0,-2 0 0 0 0,-2 0 0 0 0,0 0 0 0 0,0-2 0 0 0,1 0 0 0 0,0-1 0 0 0,2-1 0 0 0,2 0 0 0 0,0-2 0 0 0,-1 0 0 0 0,-2 0 0 0 0,-2 0 0 0 0,-1 0 0 0 0,0-1 0 0 0,2 0 0 0 0,0 0 0 0 0,0-1 0 0 0,2 0 0 0 0,0 0 0 0 0,0 0 0 0 0,-1-1 0 0 0,-2 1 0 0 0,1 0 0 0 0,0 0 0 0 0,1 0 0 0 0,2 0 0 0 0,1 0 0 0 0,0 0 0 0 0,1 0 0 0 0,1-1 0 0 0,2-2 0 0 0,2-1 0 0 0,0-1 0 0 0,2-2 0 0 0,0 1 0 0 0,0-2 0 0 0,0 1 0 0 0,1-1 0 0 0,-1 1 0 0 0,1-1 0 0 0,2 1 0 0 0,1-1 0 0 0,0 1 0 0 0,1 1 0 0 0,1 0 0 0 0,1 1 0 0 0,0 0 0 0 0,0 0 0 0 0,0 1 0 0 0,1 1 0 0 0,-1 1 0 0 0,1 1 0 0 0,-1 1 0 0 0,1 0 0 0 0,-1 0 0 0 0,0 0 0 0 0,1 0 0 0 0,-1 1 0 0 0,0-1 0 0 0,1 0 0 0 0,-1 0 0 0 0,0 0 0 0 0,1 0 0 0 0,-3 1 0 0 0,1 2 0 0 0,-2 1 0 0 0,1 1 0 0 0,-2 0 0 0 0,1 0 0 0 0,-1 2 0 0 0,1-1 0 0 0,-1 1 0 0 0,1-1 0 0 0,0 0 0 0 0,-1 0 0 0 0,2 2 0 0 0,1 0 0 0 0,2 3 0 0 0,1-1 0 0 0,0 2 0 0 0,0 0 0 0 0,4 2 0 0 0,2 2 0 0 0,3 2 0 0 0,1-1 0 0 0,0 1 0 0 0,-2-2 0 0 0,0-1 0 0 0,-3-2 0 0 0,-2-1 0 0 0,-2-3 0 0 0,-2 0 0 0 0,-1-1 0 0 0,-3-1 0 0 0,-2 0 0 0 0,1-1 0 0 0,2 1 0 0 0,2 2 0 0 0,4 2 0 0 0,2 2 0 0 0,1 2 0 0 0,0-1 0 0 0,-1-1 0 0 0,0 0 0 0 0,5 6 0 0 0,5 3 0 0 0,-1 0 0 0 0,1 1 0 0 0,-2-1 0 0 0,-2-2 0 0 0,-2-2 0 0 0,-3-4 0 0 0,-3-1 0 0 0,-2-1 0 0 0,-1-2 0 0 0,-2-2 0 0 0,-2 0 0 0 0,4 3 0 0 0,4 5 0 0 0,3 2 0 0 0,2 2 0 0 0,2 1 0 0 0,-1 0 0 0 0,0-1 0 0 0,6 7 0 0 0,2 3 0 0 0,0-2 0 0 0,-2-1 0 0 0,-2-3 0 0 0,-2-4 0 0 0,-3-2 0 0 0,-3-4 0 0 0,-3-2 0 0 0,-2-2 0 0 0,-1-2 0 0 0,-1-2 0 0 0,2 0 0 0 0,5 2 0 0 0,2-1 0 0 0,3 3 0 0 0,1 0 0 0 0,0 0 0 0 0,-3 0 0 0 0,0-1 0 0 0,-3-1 0 0 0,-2-3 0 0 0,-2-2 0 0 0,-2-1 0 0 0,0-1 0 0 0,-1-1 0 0 0,1-1 0 0 0,3 1 0 0 0,3-1 0 0 0,6 1 0 0 0,2-2 0 0 0,3-1 0 0 0,1-2 0 0 0,0-2 0 0 0,-2-1 0 0 0,-3 1 0 0 0,-4 1 0 0 0,-3-1 0 0 0,-1 1 0 0 0,-2-1 0 0 0,-2-1 0 0 0,0 1 0 0 0,-2 0 0 0 0,1-1 0 0 0,-1 1 0 0 0,-1 0 0 0 0,-2-1 0 0 0,-2 1 0 0 0,0 0 0 0 0,-2 0 0 0 0,0-1 0 0 0,1-1 0 0 0,1 0 0 0 0,-1-2 0 0 0,2 1 0 0 0,-1-1 0 0 0,2 2 0 0 0,-1 0 0 0 0,-1 1 0 0 0,0 0 0 0 0,-1 1 0 0 0,0 0 0 0 0,-1 2 0 0 0,0 4 0 0 0,0 6 0 0 0,0 3-16383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44"/>
    </inkml:context>
    <inkml:brush xml:id="br0">
      <inkml:brushProperty name="width" value="0.1" units="cm"/>
      <inkml:brushProperty name="height" value="0.1" units="cm"/>
      <inkml:brushProperty name="color" value="#E71224"/>
    </inkml:brush>
  </inkml:definitions>
  <inkml:trace contextRef="#ctx0" brushRef="#br0">15473 8169 16383 0 0,'1'1'0'0'0,"1"2"0"0"0,-1 1 0 0 0,1 0 0 0 0,1 1 0 0 0,-1 0 0 0 0,0 1 0 0 0,-1 1 0 0 0,-1 0 0 0 0,0 0 0 0 0,0 0 0 0 0,0 0 0 0 0,0 0 0 0 0,0 0 0 0 0,0 0 0 0 0,0 1 0 0 0,1-1 0 0 0,1 0 0 0 0,-1 0 0 0 0,2 2 0 0 0,-1 0 0 0 0,1 0 0 0 0,-2 0 0 0 0,1-1 0 0 0,-2 0 0 0 0,0 0 0 0 0,1 0 0 0 0,-2-1 0 0 0,1 0 0 0 0,0 0 0 0 0,0 0 0 0 0,0 1 0 0 0,0 0 0 0 0,0 3 0 0 0,1 0 0 0 0,1 2 0 0 0,-1-1 0 0 0,1-1 0 0 0,-1-1 0 0 0,-1-1 0 0 0,2 2 0 0 0,0 3 0 0 0,0-1 0 0 0,0 1 0 0 0,-1 1 0 0 0,-1-2 0 0 0,2 1 0 0 0,0-2 0 0 0,0 3 0 0 0,0 1 0 0 0,1 0 0 0 0,-1 1 0 0 0,0-1 0 0 0,0 0 0 0 0,1-2 0 0 0,-2-1 0 0 0,1-1 0 0 0,-1-2 0 0 0,0 0 0 0 0,1 1 0 0 0,0 2 0 0 0,1-1 0 0 0,-1 0 0 0 0,0-2 0 0 0,0 1 0 0 0,0 1 0 0 0,1 1 0 0 0,0 1 0 0 0,0 1 0 0 0,1 0 0 0 0,0-1 0 0 0,0 2 0 0 0,0 2 0 0 0,1-1 0 0 0,0 1 0 0 0,0-1 0 0 0,-1-1 0 0 0,0-3 0 0 0,-1-2 0 0 0,-1-2 0 0 0,1 3 0 0 0,0-1 0 0 0,1 2 0 0 0,-1 1 0 0 0,1 1 0 0 0,0-1 0 0 0,-1-2 0 0 0,0-1 0 0 0,2 4 0 0 0,-1 2 0 0 0,1 0 0 0 0,1 2 0 0 0,-1-3 0 0 0,1-1 0 0 0,-2 1 0 0 0,1 1 0 0 0,1 2 0 0 0,0 1 0 0 0,0 0 0 0 0,0 0 0 0 0,-1-4 0 0 0,0 0 0 0 0,1 3 0 0 0,1 1 0 0 0,0-1 0 0 0,1 1 0 0 0,-2-2 0 0 0,1 4 0 0 0,0 0 0 0 0,0 1 0 0 0,1 0 0 0 0,0-2 0 0 0,-2-1 0 0 0,1-4 0 0 0,-1 3 0 0 0,1 1 0 0 0,1 0 0 0 0,-1-2 0 0 0,0 0 0 0 0,-1 0 0 0 0,-1-3 0 0 0,-1 0 0 0 0,0 3 0 0 0,0 1 0 0 0,2 3 0 0 0,1 0 0 0 0,1-2 0 0 0,0 4 0 0 0,1 3 0 0 0,1 2 0 0 0,2-1 0 0 0,-1-1 0 0 0,-1-2 0 0 0,0-3 0 0 0,-1-3 0 0 0,-2-5 0 0 0,0 3 0 0 0,-1-1 0 0 0,1 0 0 0 0,-1-1 0 0 0,2-1 0 0 0,-1-2 0 0 0,0-1 0 0 0,1-1 0 0 0,-2-2 0 0 0,0 0 0 0 0,0-1 0 0 0,0 2 0 0 0,1 1 0 0 0,1 1 0 0 0,2 2 0 0 0,-1-1 0 0 0,7 5 0 0 0,2 4 0 0 0,1 0 0 0 0,1-1 0 0 0,-1-1 0 0 0,-2-3 0 0 0,-1-2 0 0 0,-3-3 0 0 0,2 3 0 0 0,3 0 0 0 0,1 1 0 0 0,0-2 0 0 0,0-1 0 0 0,-2-2 0 0 0,-2-1 0 0 0,0 0 0 0 0,6-1 0 0 0,2 1 0 0 0,2-1 0 0 0,2 0 0 0 0,-2 1 0 0 0,-2-2 0 0 0,-4-2 0 0 0,-2-1 0 0 0,-3-3 0 0 0,-2 0 0 0 0,-3-1 0 0 0,-1 0 0 0 0,-2 0-16383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45"/>
    </inkml:context>
    <inkml:brush xml:id="br0">
      <inkml:brushProperty name="width" value="0.1" units="cm"/>
      <inkml:brushProperty name="height" value="0.1" units="cm"/>
      <inkml:brushProperty name="color" value="#E71224"/>
    </inkml:brush>
  </inkml:definitions>
  <inkml:trace contextRef="#ctx0" brushRef="#br0">18704 8122 16383 0 0,'-1'0'0'0'0,"-3"0"0"0"0,-4 0 0 0 0,-1 0 0 0 0,-1 0 0 0 0,1 0 0 0 0,-4 1 0 0 0,-1 1 0 0 0,-2 2 0 0 0,-1 1 0 0 0,0 1 0 0 0,1-1 0 0 0,-3 1 0 0 0,-2 1 0 0 0,0 0 0 0 0,-1 1 0 0 0,0 0 0 0 0,3 1 0 0 0,1-1 0 0 0,4 0 0 0 0,-4 0 0 0 0,1 0 0 0 0,-1 0 0 0 0,0 1 0 0 0,2 0 0 0 0,-5 5 0 0 0,-1 1 0 0 0,-1 1 0 0 0,0 1 0 0 0,-2 4 0 0 0,-1 2 0 0 0,0 0 0 0 0,2 0 0 0 0,2-1 0 0 0,2 1 0 0 0,1-2 0 0 0,4-2 0 0 0,1-2 0 0 0,-2 4 0 0 0,0-1 0 0 0,0 1 0 0 0,1 0 0 0 0,-1 1 0 0 0,0 0 0 0 0,0-2 0 0 0,1-1 0 0 0,-1 1 0 0 0,-1 2 0 0 0,-1 0 0 0 0,2-1 0 0 0,0-2 0 0 0,-4 6 0 0 0,-2 4 0 0 0,0 0 0 0 0,-2 3 0 0 0,0 1 0 0 0,3-3 0 0 0,-1 1 0 0 0,3-2 0 0 0,3-4 0 0 0,1-2 0 0 0,0 0 0 0 0,1 2 0 0 0,0 1 0 0 0,1-2 0 0 0,-1 2 0 0 0,-3 6 0 0 0,0 1 0 0 0,-1 3 0 0 0,0-1 0 0 0,1-2 0 0 0,-2 5 0 0 0,1-1 0 0 0,1-3 0 0 0,1-2 0 0 0,0 3 0 0 0,-1 1 0 0 0,2-1 0 0 0,1-1 0 0 0,1-1 0 0 0,0 4 0 0 0,-2 4 0 0 0,1 0 0 0 0,0-1 0 0 0,2-2 0 0 0,1-4 0 0 0,-2 2 0 0 0,1-1 0 0 0,1-1 0 0 0,0-5 0 0 0,1 0 0 0 0,0 4 0 0 0,0-1 0 0 0,1-1 0 0 0,0-2 0 0 0,-5 12 0 0 0,-1 6 0 0 0,0-3 0 0 0,0-2 0 0 0,3-1 0 0 0,0 3 0 0 0,-1 4 0 0 0,2-3 0 0 0,0-1 0 0 0,2-5 0 0 0,0 4 0 0 0,-1-2 0 0 0,1 1 0 0 0,1 1 0 0 0,1-3 0 0 0,-3 9 0 0 0,0 3 0 0 0,0-3 0 0 0,3-3 0 0 0,-1-3 0 0 0,1 9 0 0 0,-2 2 0 0 0,0-3 0 0 0,1-5 0 0 0,1 3 0 0 0,-3 3 0 0 0,0-2 0 0 0,-1 0 0 0 0,-1-3 0 0 0,-3 8 0 0 0,0 0 0 0 0,0-3 0 0 0,-1-4 0 0 0,-2 4 0 0 0,-1 0 0 0 0,0-2 0 0 0,2-3 0 0 0,0-4 0 0 0,-3 10 0 0 0,-1 1 0 0 0,1-3 0 0 0,3-4 0 0 0,-4 4 0 0 0,0 3 0 0 0,1-4 0 0 0,3-3 0 0 0,1-6 0 0 0,-1 5 0 0 0,1 0 0 0 0,0-3 0 0 0,1-1 0 0 0,1-3 0 0 0,-2 6 0 0 0,-1 1 0 0 0,1-3 0 0 0,2-3 0 0 0,0 6 0 0 0,-2 2 0 0 0,0-1 0 0 0,0-2 0 0 0,1-2 0 0 0,1-3 0 0 0,-2 2 0 0 0,0-1 0 0 0,-1-3 0 0 0,2-3 0 0 0,-1-3 0 0 0,-5 4 0 0 0,-2 2 0 0 0,2-3 0 0 0,0-3 0 0 0,-2 2 0 0 0,-2 3 0 0 0,-1-1 0 0 0,0 1 0 0 0,2-4 0 0 0,-5 9 0 0 0,-2 0 0 0 0,2-3 0 0 0,2-3 0 0 0,1-4 0 0 0,0 0 0 0 0,0 2 0 0 0,1-2 0 0 0,1-2 0 0 0,3-2 0 0 0,1-3 0 0 0,-2 2 0 0 0,-1-1 0 0 0,-1 0 0 0 0,1-2 0 0 0,1-2 0 0 0,0-2 0 0 0,-3 1 0 0 0,-1 0 0 0 0,1-1 0 0 0,0-1 0 0 0,1 0 0 0 0,-2-1 0 0 0,-3 0 0 0 0,0 0 0 0 0,-1-2 0 0 0,-1 0 0 0 0,3-1 0 0 0,2-3 0 0 0,-13 4 0 0 0,-6 1 0 0 0,2-1 0 0 0,1-2 0 0 0,4-2 0 0 0,-16 5 0 0 0,-7 1 0 0 0,2-1 0 0 0,4-2 0 0 0,4-1 0 0 0,0-2 0 0 0,-12 0 0 0 0,-10-3 0 0 0,0-2 0 0 0,5-2 0 0 0,5-3 0 0 0,7-1 0 0 0,-15-1 0 0 0,-8 0 0 0 0,4-1 0 0 0,2 1 0 0 0,6-1 0 0 0,6-1 0 0 0,-18-8 0 0 0,-5-5 0 0 0,6-1 0 0 0,6 0 0 0 0,-12-7 0 0 0,-1-2 0 0 0,7 0 0 0 0,8 1 0 0 0,-18-10 0 0 0,-1-2 0 0 0,8 1 0 0 0,9 2 0 0 0,-9-10 0 0 0,2-2 0 0 0,10 3 0 0 0,9 4 0 0 0,11 4 0 0 0,-10-9 0 0 0,0-2 0 0 0,8 1 0 0 0,-1-1 0 0 0,1-6 0 0 0,7 1 0 0 0,-2-9 0 0 0,2 1 0 0 0,4 0 0 0 0,-1-6 0 0 0,4 1 0 0 0,5 1 0 0 0,1-2 0 0 0,4 3 0 0 0,4 5 0 0 0,1-5 0 0 0,3 1 0 0 0,3 2 0 0 0,1-7 0 0 0,3 3 0 0 0,0-5 0 0 0,3 2 0 0 0,3 4 0 0 0,2 0 0 0 0,2 6 0 0 0,1 3 0 0 0,1 4 0 0 0,1 4 0 0 0,-1-2 0 0 0,1 2 0 0 0,-1-6 0 0 0,2-3 0 0 0,2 2 0 0 0,3-3 0 0 0,3 0 0 0 0,1 1 0 0 0,6-6 0 0 0,1 4 0 0 0,1 1 0 0 0,2 3 0 0 0,2 2 0 0 0,0 2 0 0 0,7-3 0 0 0,0 2 0 0 0,6-3 0 0 0,2 3 0 0 0,2-1 0 0 0,7-5 0 0 0,1 2 0 0 0,5-3 0 0 0,1 2 0 0 0,1 0 0 0 0,-1 1 0 0 0,-3 5 0 0 0,-1 5 0 0 0,-4 5 0 0 0,-4 5 0 0 0,-1 4 0 0 0,-4 3 0 0 0,-3 4 0 0 0,-1 2 0 0 0,-1 1 0 0 0,0 1 0 0 0,1-1 0 0 0,2 2 0 0 0,2 0 0 0 0,2 1 0 0 0,5-1 0 0 0,1 1 0 0 0,-1 1 0 0 0,0 2 0 0 0,-5 3 0 0 0,-3 2 0 0 0,-2 1 0 0 0,-1 2 0 0 0,-3 2 0 0 0,-1-2 0 0 0,0 2 0 0 0,-1 0 0 0 0,-1 0 0 0 0,-3 1 0 0 0,0 1 0 0 0,0 0 0 0 0,0 0 0 0 0,1 0 0 0 0,3 0 0 0 0,3 0 0 0 0,0 0 0 0 0,-1 0 0 0 0,2 0 0 0 0,0 0 0 0 0,-3 1 0 0 0,4-2 0 0 0,-1 3 0 0 0,2 1 0 0 0,1 3 0 0 0,-2 3 0 0 0,-3 1 0 0 0,2 3 0 0 0,-2 0 0 0 0,-3 1 0 0 0,0 1 0 0 0,-1 1 0 0 0,-2 1 0 0 0,-5-2 0 0 0,0 2 0 0 0,-2 0 0 0 0,-1 1 0 0 0,1 2 0 0 0,0 0 0 0 0,-1 0 0 0 0,1 2 0 0 0,0 1 0 0 0,-2 1 0 0 0,0 1 0 0 0,0 0 0 0 0,1-1 0 0 0,-1 1 0 0 0,2 2 0 0 0,0-1 0 0 0,-1-1 0 0 0,1 1 0 0 0,0-1 0 0 0,-1 0 0 0 0,-1-1 0 0 0,0 1 0 0 0,-1-2 0 0 0,-1 0 0 0 0,-1-2 0 0 0,-2-1 0 0 0,-1-2 0 0 0,-1-2 0 0 0,0-1 0 0 0,-2-3 0 0 0,-2-1 0 0 0,-1-1 0 0 0,-1-2 0 0 0,-2-2-16383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46"/>
    </inkml:context>
    <inkml:brush xml:id="br0">
      <inkml:brushProperty name="width" value="0.1" units="cm"/>
      <inkml:brushProperty name="height" value="0.1" units="cm"/>
      <inkml:brushProperty name="color" value="#E71224"/>
    </inkml:brush>
  </inkml:definitions>
  <inkml:trace contextRef="#ctx0" brushRef="#br0">18388 8180 16383 0 0,'-3'0'0'0'0,"-1"0"0"0"0,-2 0 0 0 0,-2 0 0 0 0,-3 0 0 0 0,0 0 0 0 0,-2 0 0 0 0,0 0 0 0 0,2 0 0 0 0,-1 0 0 0 0,0 0 0 0 0,0 0 0 0 0,-1 0 0 0 0,-1 0 0 0 0,0 0 0 0 0,-1 1 0 0 0,-5 3 0 0 0,-1 1 0 0 0,0 0 0 0 0,1 1 0 0 0,1 0 0 0 0,-3 2 0 0 0,1 0 0 0 0,1-2 0 0 0,2 1 0 0 0,-3-1 0 0 0,1 1 0 0 0,0 1 0 0 0,2 0 0 0 0,-3 0 0 0 0,0 0 0 0 0,-1 1 0 0 0,2-1 0 0 0,2 0 0 0 0,-2 2 0 0 0,1 1 0 0 0,2-1 0 0 0,1 1 0 0 0,-2 2 0 0 0,2 1 0 0 0,0 1 0 0 0,1 1 0 0 0,-1 0 0 0 0,0 0 0 0 0,0 5 0 0 0,-1 2 0 0 0,1 3 0 0 0,1-1 0 0 0,-1 2 0 0 0,-1 5 0 0 0,-1 0 0 0 0,1 2 0 0 0,0-2 0 0 0,2 0 0 0 0,1 0 0 0 0,-2 3 0 0 0,2-1 0 0 0,0-1 0 0 0,2-3 0 0 0,-2 3 0 0 0,-1 2 0 0 0,-1-1 0 0 0,2-1 0 0 0,0-1 0 0 0,1 3 0 0 0,-3 2 0 0 0,2-1 0 0 0,0-2 0 0 0,2-2 0 0 0,1-2 0 0 0,-1 1 0 0 0,0 3 0 0 0,1 1 0 0 0,0-1 0 0 0,1-1 0 0 0,0-3 0 0 0,1 1 0 0 0,0 1 0 0 0,1 3 0 0 0,1-1 0 0 0,0-2 0 0 0,1-1 0 0 0,0 3 0 0 0,-1 0 0 0 0,1-2 0 0 0,2-2 0 0 0,1-3 0 0 0,0-3 0 0 0,0 2 0 0 0,1-2 0 0 0,1-2 0 0 0,0 0 0 0 0,1 3 0 0 0,0 12 0 0 0,0 5 0 0 0,0 1 0 0 0,0-1 0 0 0,0 0 0 0 0,0 4 0 0 0,2 5 0 0 0,2-1 0 0 0,3 0 0 0 0,0-5 0 0 0,2-4 0 0 0,4-1 0 0 0,2-3 0 0 0,1-1 0 0 0,1-2 0 0 0,3 2 0 0 0,6 5 0 0 0,0-2 0 0 0,0-1 0 0 0,0-4 0 0 0,-1 2 0 0 0,0-5 0 0 0,-3-4 0 0 0,-2-4 0 0 0,-2-5 0 0 0,0-4 0 0 0,-2-3 0 0 0,2-2 0 0 0,0-1 0 0 0,4-1 0 0 0,1-3 0 0 0,5-2 0 0 0,1-1 0 0 0,7 0 0 0 0,6-1 0 0 0,3-1 0 0 0,2 1 0 0 0,8-1 0 0 0,-1-2 0 0 0,-1-3 0 0 0,-2-3 0 0 0,1-7 0 0 0,-6-3 0 0 0,-5-3 0 0 0,-2-5 0 0 0,-6 0 0 0 0,-3-2 0 0 0,-2 1 0 0 0,2-6 0 0 0,-2-1 0 0 0,-2 1 0 0 0,1-3 0 0 0,-2 1 0 0 0,-2 2 0 0 0,-1 1 0 0 0,2-3 0 0 0,0-3 0 0 0,-2 2 0 0 0,-1 0 0 0 0,-1-3 0 0 0,0-3 0 0 0,-2 1 0 0 0,0 2 0 0 0,-3 2 0 0 0,-1 3 0 0 0,-2-4 0 0 0,-1-1 0 0 0,1-1 0 0 0,0 2 0 0 0,-1 3 0 0 0,0-7 0 0 0,0-7 0 0 0,0 0 0 0 0,-2-1 0 0 0,-2 3 0 0 0,-1 4 0 0 0,-1 5 0 0 0,-3 7 0 0 0,-1-12 0 0 0,0-8 0 0 0,-1 1 0 0 0,-1 2 0 0 0,1 4 0 0 0,0 3 0 0 0,-1 6 0 0 0,1-6 0 0 0,-1-2 0 0 0,-3 1 0 0 0,-4 2 0 0 0,-1 5 0 0 0,-3 4 0 0 0,0 5 0 0 0,-7-6 0 0 0,-3-1 0 0 0,1 2 0 0 0,2 4 0 0 0,0 2 0 0 0,1 2 0 0 0,-2-2 0 0 0,0-1 0 0 0,0 0 0 0 0,1 2 0 0 0,2 2 0 0 0,1 4 0 0 0,1 1 0 0 0,1 2 0 0 0,0 0 0 0 0,2 3 0 0 0,0 1 0 0 0,-1 2 0 0 0,-1 1 0 0 0,1 1 0 0 0,-3 0 0 0 0,0 2 0 0 0,-1 2 0 0 0,0 1 0 0 0,-2 1 0 0 0,0 1 0 0 0,-2 1 0 0 0,1 1 0 0 0,-2-1 0 0 0,-1 0 0 0 0,0 1 0 0 0,2-1 0 0 0,-1 3 0 0 0,2 4 0 0 0,0 3 0 0 0,1 5 0 0 0,1 2 0 0 0,-1 6 0 0 0,0 1 0 0 0,3 2 0 0 0,0 4 0 0 0,-1 3 0 0 0,2-1 0 0 0,2 2 0 0 0,-1 6 0 0 0,0 1 0 0 0,1 0 0 0 0,1-1 0 0 0,1 5 0 0 0,2-1 0 0 0,2-1 0 0 0,2 3 0 0 0,0-1 0 0 0,2-4 0 0 0,1-4 0 0 0,1 2 0 0 0,0 0 0 0 0,1-2 0 0 0,1 4 0 0 0,1 3 0 0 0,3 0 0 0 0,8 6 0 0 0,9 4 0 0 0,3-2 0 0 0,8 2 0 0 0,2-3 0 0 0,5 1 0 0 0,0-4 0 0 0,3-1 0 0 0,-2-5 0 0 0,4-2 0 0 0,-4-5 0 0 0,0-3 0 0 0,3-1 0 0 0,-2-4 0 0 0,-3-4 0 0 0,-2-3 0 0 0,3-2 0 0 0,0-4 0 0 0,1-1 0 0 0,6-2 0 0 0,2-2 0 0 0,6-4 0 0 0,0-1 0 0 0,3-2 0 0 0,0-2 0 0 0,2 0 0 0 0,-1 0 0 0 0,-1-4 0 0 0,-4-5 0 0 0,-2-6 0 0 0,-3-5 0 0 0,-2-6 0 0 0,-5-2 0 0 0,-2-4 0 0 0,-1-2 0 0 0,0-2 0 0 0,-1-1 0 0 0,0 0 0 0 0,-2-1 0 0 0,1-2 0 0 0,-1 0 0 0 0,1 0 0 0 0,-1-1 0 0 0,4-5 0 0 0,-2 2 0 0 0,1-7 0 0 0,-2 0 0 0 0,-3 0 0 0 0,-2 0 0 0 0,0 0 0 0 0,-3-1 0 0 0,-1 0 0 0 0,-3 2 0 0 0,-3 3 0 0 0,-1 3 0 0 0,-4 5 0 0 0,-3 5 0 0 0,-2 7 0 0 0,-3 6 0 0 0,-4 5 0 0 0,-2 5 0 0 0,-2 2 0 0 0,0 0 0 0 0,-2-6 0 0 0,1-3 0 0 0,-1-5 0 0 0,0-1 0 0 0,-1-1 0 0 0,-1 0 0 0 0,-1 3 0 0 0,-1 3 0 0 0,0 4 0 0 0,-1 3 0 0 0,-1 3 0 0 0,0 4 0 0 0,0 3 0 0 0,0 1 0 0 0,0 1 0 0 0,1 2 0 0 0,0 1 0 0 0,0 3 0 0 0,0 0 0 0 0,0 1 0 0 0,0 2 0 0 0,1 0 0 0 0,-3 4 0 0 0,0 2 0 0 0,-1 2 0 0 0,-4 4 0 0 0,-2 2 0 0 0,0 2 0 0 0,-2 5 0 0 0,1 0 0 0 0,0 0 0 0 0,1 1 0 0 0,-1 5 0 0 0,2 0 0 0 0,0-1 0 0 0,0 4 0 0 0,1 1 0 0 0,0 0 0 0 0,3 0 0 0 0,1 7 0 0 0,0 1 0 0 0,2-2 0 0 0,1-4 0 0 0,-1 5 0 0 0,1 0 0 0 0,1-5 0 0 0,2-4 0 0 0,1-4 0 0 0,1 4 0 0 0,1-3 0 0 0,0 0 0 0 0,0-1 0 0 0,0-4 0 0 0,1-4 0 0 0,-1 4 0 0 0,0 3 0 0 0,0-1 0 0 0,0-2 0 0 0,0-2 0 0 0,0 8 0 0 0,2 3 0 0 0,1-2 0 0 0,2-4 0 0 0,2-2 0 0 0,1-3 0 0 0,0-7 0 0 0,-1-4 0 0 0,0-4 0 0 0,-2-4 0 0 0,-1-2 0 0 0,2-3 0 0 0,-1-1 0 0 0,1 0 0 0 0,2 2 0 0 0,3 0 0 0 0,2 2 0 0 0,3 0 0 0 0,2 1 0 0 0,2 1 0 0 0,1-1 0 0 0,1 1 0 0 0,1 0 0 0 0,2 0 0 0 0,-1-2 0 0 0,-2-2 0 0 0,0-1 0 0 0,-1-2 0 0 0,1-1 0 0 0,0-3 0 0 0,0-3 0 0 0,2-8 0 0 0,1-7 0 0 0,2-7 0 0 0,1-8 0 0 0,2-6 0 0 0,1-6 0 0 0,1-4 0 0 0,-1-2 0 0 0,1 0 0 0 0,0-1 0 0 0,0 0 0 0 0,0-2 0 0 0,-2-1 0 0 0,0 1 0 0 0,-2 0 0 0 0,-3 2 0 0 0,2-5 0 0 0,-1 1 0 0 0,-2-1 0 0 0,-2 1 0 0 0,-2 1 0 0 0,0-2 0 0 0,-2 2 0 0 0,0 0 0 0 0,-2 2 0 0 0,1-2 0 0 0,-2 0 0 0 0,0 1 0 0 0,-2 1 0 0 0,-1 1 0 0 0,-1 3 0 0 0,-1 6 0 0 0,0 7 0 0 0,-3 8 0 0 0,-2 6 0 0 0,-2 6 0 0 0,-1 7 0 0 0,-3 7 0 0 0,0 5 0 0 0,-3 5 0 0 0,-1 5 0 0 0,-1 4 0 0 0,-2 5 0 0 0,0 3 0 0 0,-1 10 0 0 0,-1 3 0 0 0,0 2 0 0 0,-2 9 0 0 0,-1 2 0 0 0,0 0 0 0 0,-1-1 0 0 0,-1 6 0 0 0,2-2 0 0 0,1-3 0 0 0,-2 4 0 0 0,2-2 0 0 0,1-5 0 0 0,2 4 0 0 0,4-2 0 0 0,0-3 0 0 0,1-4 0 0 0,1 2 0 0 0,2-3 0 0 0,0-2 0 0 0,1-3 0 0 0,0-5 0 0 0,0-4 0 0 0,1-1 0 0 0,-1 1 0 0 0,0 0 0 0 0,0-2 0 0 0,0-1 0 0 0,1-3 0 0 0,1-3 0 0 0,1-4 0 0 0,0-2 0 0 0,1-2 0 0 0,1-2 0 0 0,1-2 0 0 0,0 0 0 0 0,3 1 0 0 0,0 0 0 0 0,6 1 0 0 0,2 0 0 0 0,2 3 0 0 0,2 0 0 0 0,2 0 0 0 0,1 0 0 0 0,2 0 0 0 0,1-2 0 0 0,-2-2 0 0 0,2-2 0 0 0,0-2 0 0 0,1-1 0 0 0,-2-4 0 0 0,0-6 0 0 0,0-6 0 0 0,-2-4 0 0 0,-1-3 0 0 0,-4-1 0 0 0,-3 2 0 0 0,-4 0 0 0 0,-2 5 0 0 0,-1 3 0 0 0,-3 3 0 0 0,-2 2 0 0 0,-2 1 0 0 0,-1 2-16383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47"/>
    </inkml:context>
    <inkml:brush xml:id="br0">
      <inkml:brushProperty name="width" value="0.1" units="cm"/>
      <inkml:brushProperty name="height" value="0.1" units="cm"/>
      <inkml:brushProperty name="color" value="#E71224"/>
    </inkml:brush>
  </inkml:definitions>
  <inkml:trace contextRef="#ctx0" brushRef="#br0">17633 11859 16383 0 0,'0'1'0'0'0,"0"2"0"0"0,0 1 0 0 0,0 2 0 0 0,0 0 0 0 0,0 1 0 0 0,0 2 0 0 0,-3 3 0 0 0,0-1 0 0 0,-1 2 0 0 0,1 0 0 0 0,1 1 0 0 0,1-1 0 0 0,1 1 0 0 0,-1 1 0 0 0,1 0 0 0 0,0 1 0 0 0,1-2 0 0 0,-1 2 0 0 0,0 7 0 0 0,0 3 0 0 0,0 0 0 0 0,0 2 0 0 0,0-1 0 0 0,0-2 0 0 0,0-4 0 0 0,1-4 0 0 0,1-3 0 0 0,1-3 0 0 0,0-2 0 0 0,0 0 0 0 0,3 1 0 0 0,-2 2 0 0 0,1 0 0 0 0,1 1 0 0 0,1 4 0 0 0,1 5 0 0 0,0 1 0 0 0,0 0 0 0 0,2 1 0 0 0,1-3 0 0 0,-1-1 0 0 0,0-3 0 0 0,1 5 0 0 0,2 2 0 0 0,1 3 0 0 0,0-1 0 0 0,-1-1 0 0 0,-1-1 0 0 0,3 4 0 0 0,4 6 0 0 0,2 0 0 0 0,0-1 0 0 0,0-2 0 0 0,-2-3 0 0 0,-2-4 0 0 0,-2-3 0 0 0,-2-3 0 0 0,1-3 0 0 0,2 1 0 0 0,3 0 0 0 0,1 0 0 0 0,6 2 0 0 0,11 6 0 0 0,4 3 0 0 0,3 0 0 0 0,2 0 0 0 0,0-2 0 0 0,-4-3 0 0 0,-6-3 0 0 0,-6-4 0 0 0,-6-4 0 0 0,0-3 0 0 0,-2-1 0 0 0,-1-1 0 0 0,4-1 0 0 0,3 1 0 0 0,2 1 0 0 0,18 3 0 0 0,9 5 0 0 0,1 0 0 0 0,0 0 0 0 0,-3-1 0 0 0,-5-1 0 0 0,-6-2 0 0 0,-7 0 0 0 0,-9-3 0 0 0,-6-3 0 0 0,-1-2 0 0 0,-1-1 0 0 0,0-2 0 0 0,2 0 0 0 0,8 0 0 0 0,4-1 0 0 0,2 1 0 0 0,1-1 0 0 0,7 1 0 0 0,-1 0 0 0 0,0 0 0 0 0,-4 0 0 0 0,-6 0 0 0 0,-1 0 0 0 0,-4 0 0 0 0,-2-2 0 0 0,-2-1 0 0 0,3-4 0 0 0,1-3 0 0 0,2-2 0 0 0,-1-1 0 0 0,6-3 0 0 0,3-2 0 0 0,0 2 0 0 0,-1 0 0 0 0,5-3 0 0 0,-3 0 0 0 0,-1 0 0 0 0,-4 1 0 0 0,4-2 0 0 0,-3-1 0 0 0,-2 0 0 0 0,-4 2 0 0 0,0-3 0 0 0,-2 1 0 0 0,-3 1 0 0 0,-2 1 0 0 0,-3 1 0 0 0,1-4 0 0 0,0 1 0 0 0,-1-1 0 0 0,-2 1 0 0 0,-1 1 0 0 0,2-1 0 0 0,0 0 0 0 0,1 0 0 0 0,-2 0 0 0 0,-2 1 0 0 0,3-5 0 0 0,1-1 0 0 0,0-1 0 0 0,-1 2 0 0 0,-2 0 0 0 0,3-2 0 0 0,1-4 0 0 0,-2-1 0 0 0,0 1 0 0 0,-2 2 0 0 0,2-4 0 0 0,1-3 0 0 0,0 2 0 0 0,-1-1 0 0 0,-3 1 0 0 0,3-11 0 0 0,1-4 0 0 0,-3 1 0 0 0,-1 3 0 0 0,-2 4 0 0 0,-2 4 0 0 0,-1 2 0 0 0,0-9 0 0 0,-2-5 0 0 0,-1 3 0 0 0,-1 3 0 0 0,-2 5 0 0 0,-2 5 0 0 0,-1 6 0 0 0,1 5 0 0 0,0 3 0 0 0,-1 4 0 0 0,0 3 0 0 0,0 2 0 0 0,0 4 0 0 0,1 2-16383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48"/>
    </inkml:context>
    <inkml:brush xml:id="br0">
      <inkml:brushProperty name="width" value="0.1" units="cm"/>
      <inkml:brushProperty name="height" value="0.1" units="cm"/>
      <inkml:brushProperty name="color" value="#E71224"/>
    </inkml:brush>
  </inkml:definitions>
  <inkml:trace contextRef="#ctx0" brushRef="#br0">17650 12365 16383 0 0,'0'-1'0'0'0,"0"1"0"0"0,0 11 0 0 0,0 7 0 0 0,0 5 0 0 0,1 1 0 0 0,2 1 0 0 0,2-2 0 0 0,0-5 0 0 0,1-3 0 0 0,-2-2 0 0 0,5 2 0 0 0,8 10 0 0 0,7 9 0 0 0,2 2 0 0 0,2 3 0 0 0,0-1 0 0 0,-1-2 0 0 0,11 15 0 0 0,1 6 0 0 0,-1-3 0 0 0,-3-3 0 0 0,-4-6 0 0 0,-6-6 0 0 0,-4-7 0 0 0,-5-6 0 0 0,-4-5 0 0 0,-3-5 0 0 0,-1-2 0 0 0,3 4 0 0 0,5 5 0 0 0,2 3 0 0 0,2 3 0 0 0,0-1 0 0 0,-1-1 0 0 0,-3-4 0 0 0,0-4 0 0 0,-3-3 0 0 0,-2-4 0 0 0,-1-3 0 0 0,-1-2 0 0 0,6 2 0 0 0,10 8 0 0 0,11 6 0 0 0,3 3 0 0 0,2 1 0 0 0,1 2 0 0 0,-2-1 0 0 0,-3-2 0 0 0,-5-4 0 0 0,-7-5 0 0 0,-6-4 0 0 0,-6-2 0 0 0,-3-4 0 0 0,2 0 0 0 0,3 3 0 0 0,4 4 0 0 0,4 1 0 0 0,2 3 0 0 0,1-2 0 0 0,-1 1 0 0 0,-1-3 0 0 0,-5-1 0 0 0,-3-3 0 0 0,-4-2 0 0 0,-2-2 0 0 0,-2-4 0 0 0,-1 0 0 0 0,4 0 0 0 0,6 1 0 0 0,4 2 0 0 0,3 2 0 0 0,1-1 0 0 0,-2-1 0 0 0,-2 0 0 0 0,-2-1 0 0 0,-2-1 0 0 0,-4-1 0 0 0,-2-1 0 0 0,-2-1 0 0 0,2 0 0 0 0,1 0 0 0 0,4 0 0 0 0,1-1 0 0 0,1 1 0 0 0,6 0 0 0 0,4 0 0 0 0,3 0 0 0 0,4 0 0 0 0,-2-1 0 0 0,-4-3 0 0 0,-4 1 0 0 0,-3 0 0 0 0,-5-1 0 0 0,-3 1 0 0 0,-3-1 0 0 0,-3-1 0 0 0,1 0 0 0 0,1-2 0 0 0,1 1 0 0 0,2-1 0 0 0,2-2 0 0 0,4 0 0 0 0,0-2 0 0 0,0 0 0 0 0,0 1 0 0 0,-2 0 0 0 0,-3 1 0 0 0,-3 1 0 0 0,0-2 0 0 0,0-1 0 0 0,-1 0 0 0 0,1-2 0 0 0,-1 1 0 0 0,0 0 0 0 0,2-4 0 0 0,3-1 0 0 0,1-1 0 0 0,1 0 0 0 0,0 0 0 0 0,-2 3 0 0 0,0 0 0 0 0,-2 2 0 0 0,0-2 0 0 0,0 1 0 0 0,-1 0 0 0 0,1-1 0 0 0,0 2 0 0 0,-2-1 0 0 0,-1 0 0 0 0,3-3 0 0 0,1-1 0 0 0,0 0 0 0 0,1 0 0 0 0,-1 0 0 0 0,-1 2 0 0 0,-1 0 0 0 0,2-3 0 0 0,-1-1 0 0 0,0 1 0 0 0,0 1 0 0 0,-1 0 0 0 0,-2 0 0 0 0,-1 2 0 0 0,0 1 0 0 0,-1-1 0 0 0,2-1 0 0 0,-1 0 0 0 0,2 1 0 0 0,1-1 0 0 0,-2 0 0 0 0,0 1 0 0 0,0 1 0 0 0,-2 1 0 0 0,3-5 0 0 0,-1 1 0 0 0,0-2 0 0 0,0 1 0 0 0,0 1 0 0 0,-2 1 0 0 0,0 3 0 0 0,0 2 0 0 0,-1 2 0 0 0,-2 1 0 0 0,0 1 0 0 0,-2 1 0 0 0,0 0 0 0 0,1-3 0 0 0,1-2 0 0 0,1-2 0 0 0,1-1 0 0 0,1-1 0 0 0,0 1 0 0 0,0 2 0 0 0,0 2 0 0 0,-2 2 0 0 0,0 1 0 0 0,-1 5 0 0 0,-2 3 0 0 0,-1 3 0 0 0,-1 2 0 0 0,-1 2 0 0 0,-1 4 0 0 0,-2 0-16383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49"/>
    </inkml:context>
    <inkml:brush xml:id="br0">
      <inkml:brushProperty name="width" value="0.1" units="cm"/>
      <inkml:brushProperty name="height" value="0.1" units="cm"/>
      <inkml:brushProperty name="color" value="#E71224"/>
    </inkml:brush>
  </inkml:definitions>
  <inkml:trace contextRef="#ctx0" brushRef="#br0">18204 8177 16383 0 0,'1'0'0'0'0,"2"0"0"0"0,2 0 0 0 0,2 0 0 0 0,3-3 0 0 0,1-1 0 0 0,1 1 0 0 0,1 0 0 0 0,0 1 0 0 0,0-1 0 0 0,0 1 0 0 0,1 0 0 0 0,1-1 0 0 0,1-1 0 0 0,-1 0 0 0 0,1 0 0 0 0,0 1 0 0 0,0-2 0 0 0,0 0 0 0 0,0 2 0 0 0,-1-1 0 0 0,-1 1 0 0 0,-1-1 0 0 0,-1 1 0 0 0,2 1 0 0 0,-2 0 0 0 0,3 0 0 0 0,4-3 0 0 0,3 1 0 0 0,2 1 0 0 0,0-2 0 0 0,7 0 0 0 0,1 0 0 0 0,3-1 0 0 0,-1 1 0 0 0,-1 1 0 0 0,-4 0 0 0 0,-3 0 0 0 0,-6 2 0 0 0,1 0 0 0 0,-2 1 0 0 0,0 1 0 0 0,0-2 0 0 0,3 0 0 0 0,2 1 0 0 0,4 0 0 0 0,2 0 0 0 0,0-1 0 0 0,-2-1 0 0 0,-3 1 0 0 0,-5 1 0 0 0,-3 0 0 0 0,-1 0 0 0 0,-1 1 0 0 0,-2 0 0 0 0,2 0 0 0 0,7 0 0 0 0,2 0 0 0 0,4 0 0 0 0,2 0 0 0 0,13 0 0 0 0,6 0 0 0 0,-1 0 0 0 0,-4 0 0 0 0,-3 0 0 0 0,1 0 0 0 0,-1 0 0 0 0,-2 0 0 0 0,-2 0 0 0 0,-4 0 0 0 0,-3 0 0 0 0,3 0 0 0 0,-1 0 0 0 0,-1 0 0 0 0,-2 0 0 0 0,-4 0 0 0 0,-4 0 0 0 0,0 0 0 0 0,-1 0 0 0 0,0 0 0 0 0,2 0 0 0 0,-1 2 0 0 0,4 0 0 0 0,3 1 0 0 0,4 1 0 0 0,1 0 0 0 0,-1 1 0 0 0,-3-2 0 0 0,-3-1 0 0 0,-4 0 0 0 0,-4-1 0 0 0,-4-1 0 0 0,2 2 0 0 0,5 0 0 0 0,2 0 0 0 0,1-1 0 0 0,9 2 0 0 0,9 2 0 0 0,5 0 0 0 0,1 0 0 0 0,-2 0 0 0 0,-1-1 0 0 0,3 2 0 0 0,-3-2 0 0 0,-3 0 0 0 0,-6-1 0 0 0,-5 0 0 0 0,-5-1 0 0 0,-6 0 0 0 0,-4 0 0 0 0,10 1 0 0 0,5 0 0 0 0,2-1 0 0 0,16 3 0 0 0,17 1 0 0 0,7 3 0 0 0,-3-1 0 0 0,-2 0 0 0 0,-5-1 0 0 0,10 1 0 0 0,0 0 0 0 0,-8-1 0 0 0,-9 0 0 0 0,-9-1 0 0 0,-9-2 0 0 0,-6 1 0 0 0,7-2 0 0 0,3 2 0 0 0,0-1 0 0 0,-2-1 0 0 0,30 2 0 0 0,18 2 0 0 0,0 0 0 0 0,-11-2 0 0 0,7 2 0 0 0,3 1 0 0 0,-6 1 0 0 0,-6 1 0 0 0,-9-2 0 0 0,-9-1 0 0 0,-9-1 0 0 0,-11-2 0 0 0,-9-1 0 0 0,-7-1 0 0 0,1-1 0 0 0,6 0 0 0 0,5-1 0 0 0,1-1 0 0 0,1 1 0 0 0,20 0 0 0 0,9 0 0 0 0,0-1 0 0 0,-2 1 0 0 0,-4 0 0 0 0,-7-1 0 0 0,1-5 0 0 0,-4-3 0 0 0,-7-1 0 0 0,-4-2 0 0 0,-7-1 0 0 0,-5 2 0 0 0,-3-2 0 0 0,-2-1 0 0 0,0 0 0 0 0,0-2 0 0 0,-2 0 0 0 0,-1-1 0 0 0,-3 1 0 0 0,-3 1 0 0 0,-1 0 0 0 0,-2 2 0 0 0,0 2 0 0 0,-2 1 0 0 0,-2 2 0 0 0,-2 0 0 0 0,-1 1 0 0 0,0 1 0 0 0,0-6 0 0 0,3-4 0 0 0,1-1 0 0 0,1-3 0 0 0,0 0 0 0 0,0 0 0 0 0,1 1 0 0 0,-1 2 0 0 0,-2 3 0 0 0,-1 3 0 0 0,-1 1 0 0 0,-3 5 0 0 0,0 5 0 0 0,-2 5 0 0 0,0 3-16383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50"/>
    </inkml:context>
    <inkml:brush xml:id="br0">
      <inkml:brushProperty name="width" value="0.1" units="cm"/>
      <inkml:brushProperty name="height" value="0.1" units="cm"/>
      <inkml:brushProperty name="color" value="#E71224"/>
    </inkml:brush>
  </inkml:definitions>
  <inkml:trace contextRef="#ctx0" brushRef="#br0">17849 8256 16383 0 0,'2'0'0'0'0,"-1"-1"0"0"0,1-2 0 0 0,-1-1 0 0 0,0-5 0 0 0,-1-8 0 0 0,1-3 0 0 0,-1-1 0 0 0,0-2 0 0 0,0 1 0 0 0,0-1 0 0 0,0-11 0 0 0,0-4 0 0 0,0 0 0 0 0,-1 2 0 0 0,1 0 0 0 0,0 4 0 0 0,0 4 0 0 0,-1 5 0 0 0,-1 3 0 0 0,1 4 0 0 0,-1 3 0 0 0,1 2 0 0 0,-1-3 0 0 0,-2-9 0 0 0,0-5 0 0 0,0-6 0 0 0,1-3 0 0 0,1-1 0 0 0,1 1 0 0 0,1 5 0 0 0,-1 4 0 0 0,2 5 0 0 0,-1 4 0 0 0,0 5 0 0 0,0 0 0 0 0,0-2 0 0 0,0-3 0 0 0,0-3 0 0 0,0-2 0 0 0,0 1 0 0 0,2 0 0 0 0,2-9 0 0 0,3-4 0 0 0,2 1 0 0 0,2 2 0 0 0,-1 4 0 0 0,0 4 0 0 0,0 4 0 0 0,-1-1 0 0 0,0-7 0 0 0,1 0 0 0 0,0-2 0 0 0,2 2 0 0 0,-1 0 0 0 0,2-8 0 0 0,2-3 0 0 0,0 3 0 0 0,-2 3 0 0 0,1 2 0 0 0,-1 5 0 0 0,0 0 0 0 0,2 0 0 0 0,-1 0 0 0 0,1 1 0 0 0,-2 2 0 0 0,3-3 0 0 0,1 0 0 0 0,2-1 0 0 0,-1 1 0 0 0,6-5 0 0 0,0 1 0 0 0,2 0 0 0 0,-1 2 0 0 0,5-3 0 0 0,0 2 0 0 0,-1 2 0 0 0,-2 4 0 0 0,7-2 0 0 0,-1 2 0 0 0,0 3 0 0 0,5-1 0 0 0,1 3 0 0 0,0 1 0 0 0,-2 1 0 0 0,5 1 0 0 0,-1 1 0 0 0,-1 1 0 0 0,2 0 0 0 0,-1 3 0 0 0,-2 0 0 0 0,0 3 0 0 0,1 1 0 0 0,0 2 0 0 0,-4 1 0 0 0,4 1 0 0 0,0 2 0 0 0,-2 1 0 0 0,-2 0 0 0 0,6 0 0 0 0,-1 1 0 0 0,-2-1 0 0 0,-4 0 0 0 0,-1 0 0 0 0,3 2 0 0 0,-2 2 0 0 0,-3 2 0 0 0,-4 1 0 0 0,-3 1 0 0 0,-6-1 0 0 0,-4-1 0 0 0,-1 1 0 0 0,1 0 0 0 0,0 2 0 0 0,1 0 0 0 0,-2 1 0 0 0,-1-1 0 0 0,-1 1 0 0 0,3 4 0 0 0,0 1 0 0 0,0 0 0 0 0,1-1 0 0 0,-2 1 0 0 0,-1-2 0 0 0,-2-2 0 0 0,-2-1 0 0 0,-1-1 0 0 0,0-1 0 0 0,1 1 0 0 0,0 1 0 0 0,1 3 0 0 0,1-1 0 0 0,-1 1 0 0 0,0 0 0 0 0,3 2 0 0 0,2 3 0 0 0,1 2 0 0 0,1-1 0 0 0,0 0 0 0 0,-1 0 0 0 0,-2-2 0 0 0,-2-1 0 0 0,-3-3 0 0 0,0-2 0 0 0,-1-2 0 0 0,-2-1 0 0 0,-1 1 0 0 0,1 3 0 0 0,2 2 0 0 0,0 3 0 0 0,2-1 0 0 0,3 6 0 0 0,8 14 0 0 0,5 4 0 0 0,-1 2 0 0 0,0-3 0 0 0,-2-4 0 0 0,-3-4 0 0 0,-4-5 0 0 0,-4-4 0 0 0,0-2 0 0 0,3 4 0 0 0,2 2 0 0 0,0-1 0 0 0,-1 0 0 0 0,8 8 0 0 0,3 5 0 0 0,-1-2 0 0 0,1 2 0 0 0,-1-3 0 0 0,10 13 0 0 0,1 3 0 0 0,-2-4 0 0 0,-4-6 0 0 0,-5-6 0 0 0,-4-5 0 0 0,-2-2 0 0 0,3 4 0 0 0,0 0 0 0 0,0-2 0 0 0,0 0 0 0 0,-2-4 0 0 0,-2-2 0 0 0,6 6 0 0 0,4 4 0 0 0,0-2 0 0 0,-1-1 0 0 0,-1-3 0 0 0,13 8 0 0 0,6 4 0 0 0,-3-4 0 0 0,-2-3 0 0 0,3 2 0 0 0,0 1 0 0 0,-2-4 0 0 0,-4-3 0 0 0,-3-3 0 0 0,-5-3 0 0 0,1-1 0 0 0,-2-2 0 0 0,-1-3 0 0 0,-1-1 0 0 0,6 2 0 0 0,3-1 0 0 0,-1-1 0 0 0,-2-2 0 0 0,6 2 0 0 0,0 1 0 0 0,-2-3 0 0 0,-3 0 0 0 0,5-2 0 0 0,0-1 0 0 0,-2-1 0 0 0,-3-1 0 0 0,4 1 0 0 0,-1-2 0 0 0,0-1 0 0 0,4-1 0 0 0,-1-2 0 0 0,-1-2 0 0 0,1 1 0 0 0,-3 0 0 0 0,-3 0 0 0 0,2-2 0 0 0,-4 0 0 0 0,-1 0 0 0 0,0-1 0 0 0,-3 0 0 0 0,-1 0 0 0 0,1-2 0 0 0,-1-2 0 0 0,-2-1 0 0 0,-2-2 0 0 0,-1-1 0 0 0,-2 0 0 0 0,-2-1 0 0 0,-2 2 0 0 0,-3 0 0 0 0,-2 2 0 0 0,-2 1 0 0 0,-1 0 0 0 0,-1 1 0 0 0,-1 1 0 0 0,1 2 0 0 0,-1-2 0 0 0,1 0 0 0 0,0 1 0 0 0,0 0 0 0 0,-1-1 0 0 0,-1 0-16383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51"/>
    </inkml:context>
    <inkml:brush xml:id="br0">
      <inkml:brushProperty name="width" value="0.1" units="cm"/>
      <inkml:brushProperty name="height" value="0.1" units="cm"/>
      <inkml:brushProperty name="color" value="#E71224"/>
    </inkml:brush>
  </inkml:definitions>
  <inkml:trace contextRef="#ctx0" brushRef="#br0">17899 8031 16383 0 0,'0'1'0'0'0,"-1"2"0"0"0,-1 1 0 0 0,1 2 0 0 0,-2 1 0 0 0,1 0 0 0 0,-2 0 0 0 0,0 1 0 0 0,-2 0 0 0 0,1-1 0 0 0,0 1 0 0 0,-2-1 0 0 0,-2 3 0 0 0,0 1 0 0 0,-1 0 0 0 0,-1 2 0 0 0,1-1 0 0 0,0-1 0 0 0,3-1 0 0 0,0-1 0 0 0,2-1 0 0 0,1-1 0 0 0,-1-3 0 0 0,1 0 0 0 0,0 0 0 0 0,-1 1 0 0 0,-1 1 0 0 0,0 2 0 0 0,-1 0 0 0 0,0 2 0 0 0,0-2 0 0 0,2 1 0 0 0,-3 1 0 0 0,0 0 0 0 0,-1-1 0 0 0,1 0 0 0 0,0-1 0 0 0,1 0 0 0 0,1 0 0 0 0,1-1 0 0 0,1-1 0 0 0,0 0 0 0 0,2-2-16383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52"/>
    </inkml:context>
    <inkml:brush xml:id="br0">
      <inkml:brushProperty name="width" value="0.1" units="cm"/>
      <inkml:brushProperty name="height" value="0.1" units="cm"/>
      <inkml:brushProperty name="color" value="#E71224"/>
    </inkml:brush>
  </inkml:definitions>
  <inkml:trace contextRef="#ctx0" brushRef="#br0">24765 16314 16383 0 0,'0'0'-16383'0'0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35"/>
    </inkml:context>
    <inkml:brush xml:id="br0">
      <inkml:brushProperty name="width" value="0.1" units="cm"/>
      <inkml:brushProperty name="height" value="0.1" units="cm"/>
      <inkml:brushProperty name="color" value="#E71224"/>
    </inkml:brush>
  </inkml:definitions>
  <inkml:trace contextRef="#ctx0" brushRef="#br0">10071 4260 16383 0 0,'-1'0'0'0'0,"-2"0"0"0"0,-3 0 0 0 0,-3 0 0 0 0,-1 0 0 0 0,-6 0 0 0 0,-3 0 0 0 0,-1 0 0 0 0,0 0 0 0 0,1 0 0 0 0,-3 0 0 0 0,0 0 0 0 0,0-3 0 0 0,3-1 0 0 0,2 1 0 0 0,3 0 0 0 0,2 1 0 0 0,1 1 0 0 0,0 0 0 0 0,2 1 0 0 0,0 0 0 0 0,1 0 0 0 0,-1 0 0 0 0,0 2 0 0 0,-2 1 0 0 0,1 1 0 0 0,-4 3 0 0 0,0 0 0 0 0,0 1 0 0 0,0 0 0 0 0,1 0 0 0 0,0 0 0 0 0,1 0 0 0 0,-1 0 0 0 0,0 0 0 0 0,2 0 0 0 0,-3 1 0 0 0,1 1 0 0 0,1 0 0 0 0,-1 0 0 0 0,0 4 0 0 0,-2 1 0 0 0,1 0 0 0 0,0-1 0 0 0,2-1 0 0 0,-1-1 0 0 0,-1 1 0 0 0,0 1 0 0 0,0-1 0 0 0,2-1 0 0 0,-2 2 0 0 0,-1 2 0 0 0,-2 2 0 0 0,1 0 0 0 0,1-1 0 0 0,1 0 0 0 0,-2 3 0 0 0,0 3 0 0 0,0 0 0 0 0,0 0 0 0 0,1 0 0 0 0,1 0 0 0 0,1-1 0 0 0,1 4 0 0 0,0 1 0 0 0,0 1 0 0 0,0-2 0 0 0,1-2 0 0 0,3-3 0 0 0,0-4 0 0 0,3-1 0 0 0,-2 2 0 0 0,1 2 0 0 0,-1 1 0 0 0,0 1 0 0 0,0 0 0 0 0,0 0 0 0 0,-1 2 0 0 0,-1 6 0 0 0,-1 3 0 0 0,0 0 0 0 0,0-1 0 0 0,0-3 0 0 0,1-4 0 0 0,0-1 0 0 0,0 3 0 0 0,0 5 0 0 0,0 1 0 0 0,0-1 0 0 0,0-1 0 0 0,0-3 0 0 0,0-2 0 0 0,-2 7 0 0 0,-1 3 0 0 0,0 1 0 0 0,0-1 0 0 0,2-3 0 0 0,0-2 0 0 0,2-4 0 0 0,-2 5 0 0 0,-1 2 0 0 0,-2 0 0 0 0,1-2 0 0 0,1-3 0 0 0,1-4 0 0 0,1-4 0 0 0,1-2 0 0 0,1 2 0 0 0,-1 4 0 0 0,0 3 0 0 0,0 0 0 0 0,0 1 0 0 0,-1-3 0 0 0,3 0 0 0 0,-1-2 0 0 0,-2 9 0 0 0,0 5 0 0 0,1 1 0 0 0,-1-1 0 0 0,1-4 0 0 0,2-1 0 0 0,0-5 0 0 0,2-4 0 0 0,1-5 0 0 0,0-3 0 0 0,-1 5 0 0 0,-1 3 0 0 0,-1 3 0 0 0,-2 0 0 0 0,1 1 0 0 0,1-2 0 0 0,-1-2 0 0 0,0-3 0 0 0,1-4 0 0 0,-1 2 0 0 0,1 5 0 0 0,-2 2 0 0 0,-1 2 0 0 0,0 0 0 0 0,0 0 0 0 0,0-2 0 0 0,1-2 0 0 0,-3 8 0 0 0,-1 6 0 0 0,2 1 0 0 0,0 0 0 0 0,1-3 0 0 0,1-4 0 0 0,1-4 0 0 0,0-4 0 0 0,2-5 0 0 0,1-3 0 0 0,-2 7 0 0 0,1 4 0 0 0,-1 1 0 0 0,1 0 0 0 0,0-1 0 0 0,1-1 0 0 0,-1-3 0 0 0,-1 9 0 0 0,1 6 0 0 0,-2 0 0 0 0,2 1 0 0 0,0-1 0 0 0,0-4 0 0 0,0-3 0 0 0,1-6 0 0 0,1-3 0 0 0,0 0 0 0 0,-3 6 0 0 0,1 3 0 0 0,0 0 0 0 0,-2 0 0 0 0,2-1 0 0 0,-1-1 0 0 0,1-3 0 0 0,0-3 0 0 0,-2 10 0 0 0,0 2 0 0 0,-1-1 0 0 0,1-2 0 0 0,0-1 0 0 0,0-5 0 0 0,1-2 0 0 0,1-5 0 0 0,0-3 0 0 0,2-3 0 0 0,0-2 0 0 0,-1 4 0 0 0,0 5 0 0 0,-1 4 0 0 0,-1 3 0 0 0,-1 1 0 0 0,0-1 0 0 0,1-1 0 0 0,1-4 0 0 0,-1-2 0 0 0,2-4 0 0 0,1-3 0 0 0,-1 5 0 0 0,-1 4 0 0 0,-1 2 0 0 0,-2 5 0 0 0,0 1 0 0 0,-1-1 0 0 0,0-2 0 0 0,2-3 0 0 0,0-4 0 0 0,0-3 0 0 0,-2 1 0 0 0,-2 3 0 0 0,-1 0 0 0 0,-1 1 0 0 0,-2 0 0 0 0,0-1 0 0 0,0-2 0 0 0,2-2 0 0 0,-2 2 0 0 0,-4 4 0 0 0,-3 2 0 0 0,-1 0 0 0 0,0-1 0 0 0,3-3 0 0 0,0-2 0 0 0,4-2 0 0 0,1-2 0 0 0,-5 6 0 0 0,-1 3 0 0 0,0-1 0 0 0,-1-1 0 0 0,0-2 0 0 0,3-3 0 0 0,2-2 0 0 0,-7 7 0 0 0,-3 2 0 0 0,0-1 0 0 0,1 0 0 0 0,1-2 0 0 0,2-3 0 0 0,3-3 0 0 0,-4 2 0 0 0,-3-2 0 0 0,0 1 0 0 0,-3-2 0 0 0,2-1 0 0 0,1-2 0 0 0,2-1 0 0 0,4-2 0 0 0,5-1 0 0 0,3-3 0 0 0,3-1 0 0 0,4-1 0 0 0,5-1 0 0 0,3-1 0 0 0,3 0 0 0 0,1 0 0 0 0,1-1 0 0 0,1 1 0 0 0,-1 0 0 0 0,1 0 0 0 0,-1-1 0 0 0,0 1 0 0 0,0 0 0 0 0,0 0 0 0 0,0 0 0 0 0,0 0 0 0 0,-1 1 0 0 0,1-1 0 0 0,0 0 0 0 0,-1 0 0 0 0,0 0-16383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36"/>
    </inkml:context>
    <inkml:brush xml:id="br0">
      <inkml:brushProperty name="width" value="0.1" units="cm"/>
      <inkml:brushProperty name="height" value="0.1" units="cm"/>
      <inkml:brushProperty name="color" value="#E71224"/>
    </inkml:brush>
  </inkml:definitions>
  <inkml:trace contextRef="#ctx0" brushRef="#br0">7421 9206 16383 0 0,'0'-1'0'0'0,"0"-3"0"0"0,0-2 0 0 0,0-1 0 0 0,0-2 0 0 0,1-1 0 0 0,2 0 0 0 0,2-3 0 0 0,1-1 0 0 0,2 0 0 0 0,2 0 0 0 0,1-2 0 0 0,2 1 0 0 0,2-2 0 0 0,-1 1 0 0 0,0 1 0 0 0,-1 1 0 0 0,-1 0 0 0 0,0 2 0 0 0,-1-2 0 0 0,-1 2 0 0 0,0 0 0 0 0,0 1 0 0 0,1-3 0 0 0,1-1 0 0 0,-1 0 0 0 0,-1 0 0 0 0,1 1 0 0 0,0 1 0 0 0,-1 3 0 0 0,-1-3 0 0 0,0 0 0 0 0,0 0 0 0 0,-1 0 0 0 0,-1 2 0 0 0,1 1 0 0 0,-1 1 0 0 0,0 1 0 0 0,1 2 0 0 0,-1-3 0 0 0,1-1 0 0 0,-1-2 0 0 0,3-1 0 0 0,-1 0 0 0 0,1 0 0 0 0,-1 0 0 0 0,2-1 0 0 0,-1-2 0 0 0,2-1 0 0 0,1 0 0 0 0,0 0 0 0 0,-1 2 0 0 0,-2 2 0 0 0,2-3 0 0 0,1-2 0 0 0,-1 1 0 0 0,1 0 0 0 0,-1 1 0 0 0,-1 2 0 0 0,-1 1 0 0 0,1 0 0 0 0,0-2 0 0 0,0-1 0 0 0,1 0 0 0 0,0-1 0 0 0,-1 2 0 0 0,0 2 0 0 0,-1 1 0 0 0,1-3 0 0 0,1-1 0 0 0,0-1 0 0 0,-1 2 0 0 0,0 0 0 0 0,-2 1 0 0 0,1-1 0 0 0,2-1 0 0 0,0 0 0 0 0,1-2 0 0 0,0 0 0 0 0,-2 1 0 0 0,0-1 0 0 0,0-3 0 0 0,0 1 0 0 0,0 0 0 0 0,0 0 0 0 0,2-2 0 0 0,0-2 0 0 0,1 0 0 0 0,-1 0 0 0 0,-1 1 0 0 0,-1 1 0 0 0,1 1 0 0 0,0 0 0 0 0,1 0 0 0 0,0 1 0 0 0,3-2 0 0 0,1 0 0 0 0,2 0 0 0 0,-1 1 0 0 0,5-4 0 0 0,0 2 0 0 0,2-1 0 0 0,-1 1 0 0 0,-2 4 0 0 0,3-3 0 0 0,0 1 0 0 0,0 3 0 0 0,2-1 0 0 0,1 0 0 0 0,-1 0 0 0 0,0 1 0 0 0,1-1 0 0 0,0 1 0 0 0,-1 2 0 0 0,-3 2 0 0 0,-1 2 0 0 0,-5 3 0 0 0,-4 3 0 0 0,-2 3 0 0 0,-3 1 0 0 0,-1 2 0 0 0,-3 2 0 0 0,-1 1 0 0 0,-2 2 0 0 0,-1 1 0 0 0,-1 3 0 0 0,0 0 0 0 0,-1 2 0 0 0,1 2 0 0 0,0 0 0 0 0,-1 0 0 0 0,1 1 0 0 0,0 1 0 0 0,0 0 0 0 0,0 1 0 0 0,0 2 0 0 0,0 1 0 0 0,0-1 0 0 0,0 2 0 0 0,-1 0 0 0 0,-3 6 0 0 0,0 3 0 0 0,0 2 0 0 0,0 2 0 0 0,0-1 0 0 0,-1 15 0 0 0,-1 8 0 0 0,2 2 0 0 0,0-2 0 0 0,0-5 0 0 0,-1-3 0 0 0,1-6 0 0 0,-1-6 0 0 0,1-8 0 0 0,-1-6 0 0 0,0 2 0 0 0,0 4 0 0 0,-1 2 0 0 0,0 2 0 0 0,0 1 0 0 0,-1 1 0 0 0,2-2 0 0 0,-2 26 0 0 0,1 11 0 0 0,1-1 0 0 0,2-8 0 0 0,1-8 0 0 0,1-7 0 0 0,0-8 0 0 0,1-7 0 0 0,0-5 0 0 0,1-6 0 0 0,-1-4 0 0 0,0 4 0 0 0,0 3 0 0 0,0 3 0 0 0,0 2 0 0 0,0 0 0 0 0,0-3 0 0 0,2-2 0 0 0,0-2 0 0 0,1-2 0 0 0,1-4 0 0 0,0-2 0 0 0,1-4 0 0 0,0-2 0 0 0,0-1 0 0 0,3 2 0 0 0,4 2 0 0 0,0 3 0 0 0,2 2 0 0 0,0 1 0 0 0,0 0 0 0 0,0-1 0 0 0,-1-1 0 0 0,-2-2 0 0 0,-1-4 0 0 0,-1-2 0 0 0,-1-2 0 0 0,0-2 0 0 0,-1 0 0 0 0,0 0 0 0 0,1-1 0 0 0,2 0 0 0 0,3 1 0 0 0,0-2 0 0 0,0 1 0 0 0,5-4 0 0 0,2-2 0 0 0,2-2 0 0 0,0 0 0 0 0,0 0 0 0 0,-2 0 0 0 0,-3 0 0 0 0,-3 1 0 0 0,-1 0 0 0 0,-1 0 0 0 0,1-2 0 0 0,-3 1 0 0 0,0-1 0 0 0,-1 1 0 0 0,-1 1 0 0 0,-1 0 0 0 0,-1 0 0 0 0,-2 1 0 0 0,0-1 0 0 0,-1 1 0 0 0,-1 0 0 0 0,-1 0 0 0 0,0 0 0 0 0,-1-1 0 0 0,0 1 0 0 0,0 2-16383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37"/>
    </inkml:context>
    <inkml:brush xml:id="br0">
      <inkml:brushProperty name="width" value="0.1" units="cm"/>
      <inkml:brushProperty name="height" value="0.1" units="cm"/>
      <inkml:brushProperty name="color" value="#E71224"/>
    </inkml:brush>
  </inkml:definitions>
  <inkml:trace contextRef="#ctx0" brushRef="#br0">9546 7296 16383 0 0,'1'0'0'0'0,"2"0"0"0"0,1 0 0 0 0,2 2 0 0 0,0-1 0 0 0,3 2 0 0 0,1 1 0 0 0,-1 1 0 0 0,2-2 0 0 0,1 1 0 0 0,2 1 0 0 0,-1 1 0 0 0,1-1 0 0 0,-2-1 0 0 0,0-1 0 0 0,-2-2 0 0 0,0 1 0 0 0,0 1 0 0 0,1-2 0 0 0,0 1 0 0 0,-1-2 0 0 0,1 1 0 0 0,1-1 0 0 0,1 0 0 0 0,2 0 0 0 0,0 0 0 0 0,1 0 0 0 0,0-1 0 0 0,1 1 0 0 0,-1 0 0 0 0,1 0 0 0 0,-2-1 0 0 0,-1-1 0 0 0,-1 0 0 0 0,0-1 0 0 0,0-1 0 0 0,1-1 0 0 0,1 0 0 0 0,0 0 0 0 0,1-1 0 0 0,0 1 0 0 0,0-1 0 0 0,1 2 0 0 0,1-1 0 0 0,1-1 0 0 0,-1 0 0 0 0,0-1 0 0 0,0 0 0 0 0,1 1 0 0 0,0 0 0 0 0,-2 0 0 0 0,-1 0 0 0 0,-2 2 0 0 0,-2-1 0 0 0,-1 1 0 0 0,0 0 0 0 0,-1 1 0 0 0,-2 0 0 0 0,2 0 0 0 0,1 1 0 0 0,0-1 0 0 0,2 2 0 0 0,2-2 0 0 0,0 1 0 0 0,0 0 0 0 0,1 0 0 0 0,-2 1 0 0 0,-1 0 0 0 0,-1-1 0 0 0,-1 0 0 0 0,0 1 0 0 0,-2 0 0 0 0,-1 1 0 0 0,0-1 0 0 0,-1 1 0 0 0,0 0 0 0 0,0 0 0 0 0,0 1 0 0 0,0-1 0 0 0,0 0 0 0 0,0 0 0 0 0,1 1 0 0 0,-1 2 0 0 0,4 2 0 0 0,0 1 0 0 0,2 1 0 0 0,2 1 0 0 0,-2 0 0 0 0,0 0 0 0 0,-3 0 0 0 0,0-2 0 0 0,-3 0 0 0 0,-1 0 0 0 0,0 0 0 0 0,-1 1 0 0 0,2 0 0 0 0,-1 0 0 0 0,1 0 0 0 0,0 0 0 0 0,2 2 0 0 0,2 2 0 0 0,1 2 0 0 0,1 1 0 0 0,0 0 0 0 0,-2 0 0 0 0,-2-1 0 0 0,0-1 0 0 0,-1-2 0 0 0,-1-1 0 0 0,-3-1 0 0 0,0 2 0 0 0,1 2 0 0 0,0 1 0 0 0,0 1 0 0 0,0 1 0 0 0,0-1 0 0 0,-1 0 0 0 0,2 6 0 0 0,1 4 0 0 0,1-1 0 0 0,-1-1 0 0 0,2 0 0 0 0,-2-2 0 0 0,-2-2 0 0 0,-1-1 0 0 0,-1 0 0 0 0,0 2 0 0 0,-1 0 0 0 0,0 1 0 0 0,-2 0 0 0 0,1-2 0 0 0,-1 0 0 0 0,0-1 0 0 0,-1 2 0 0 0,1 1 0 0 0,0 1 0 0 0,0 1 0 0 0,0 0 0 0 0,0 0 0 0 0,0 5 0 0 0,0 4 0 0 0,-2 0 0 0 0,-1-1 0 0 0,-2-2 0 0 0,-2-3 0 0 0,1-4 0 0 0,-1-2 0 0 0,1 1 0 0 0,-2 0 0 0 0,0 1 0 0 0,0-2 0 0 0,1 0 0 0 0,1-1 0 0 0,-1-1 0 0 0,-1 3 0 0 0,-1 2 0 0 0,-1 0 0 0 0,0 3 0 0 0,0-2 0 0 0,1-1 0 0 0,2-3 0 0 0,0-3 0 0 0,0 9 0 0 0,-1 1 0 0 0,0 2 0 0 0,1-1 0 0 0,0-1 0 0 0,0-2 0 0 0,-1 9 0 0 0,1 5 0 0 0,1 0 0 0 0,-1 0 0 0 0,0-3 0 0 0,2-4 0 0 0,0-3 0 0 0,1-4 0 0 0,1-5 0 0 0,0-3 0 0 0,0-4 0 0 0,2 1 0 0 0,0 1 0 0 0,1 1 0 0 0,0 1 0 0 0,0 0 0 0 0,0-2 0 0 0,0 1 0 0 0,0-2 0 0 0,0 3 0 0 0,0 4 0 0 0,2 2 0 0 0,1-1 0 0 0,2-1 0 0 0,1-1 0 0 0,2-3 0 0 0,-1-2 0 0 0,1-3 0 0 0,0-2 0 0 0,0-2 0 0 0,-1-3 0 0 0,1-2 0 0 0,-1 0 0 0 0,0-2 0 0 0,0-1 0 0 0,0 1 0 0 0,0-1 0 0 0,-1 0 0 0 0,0-1 0 0 0,-2-1 0 0 0,0-1 0 0 0,-1-1 0 0 0,0-1 0 0 0,0 0 0 0 0,-1 2-16383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38"/>
    </inkml:context>
    <inkml:brush xml:id="br0">
      <inkml:brushProperty name="width" value="0.1" units="cm"/>
      <inkml:brushProperty name="height" value="0.1" units="cm"/>
      <inkml:brushProperty name="color" value="#E71224"/>
    </inkml:brush>
  </inkml:definitions>
  <inkml:trace contextRef="#ctx0" brushRef="#br0">10570 8031 16383 0 0,'-1'0'0'0'0,"-4"0"0"0"0,-2 0 0 0 0,-2 0 0 0 0,-1 0 0 0 0,1 0 0 0 0,-1 0 0 0 0,-2 0 0 0 0,-1 0 0 0 0,0 0 0 0 0,0 0 0 0 0,-3 0 0 0 0,-3 0 0 0 0,-3 0 0 0 0,0 0 0 0 0,-2 0 0 0 0,3 0 0 0 0,0 0 0 0 0,0 0 0 0 0,-1 0 0 0 0,2 0 0 0 0,1 0 0 0 0,1 0 0 0 0,3 0 0 0 0,-4 0 0 0 0,0 0 0 0 0,-2 0 0 0 0,-2 0 0 0 0,0 0 0 0 0,3 0 0 0 0,2 0 0 0 0,-1 0 0 0 0,1 2 0 0 0,-2-1 0 0 0,1 2 0 0 0,-1 1 0 0 0,2 0 0 0 0,2 0 0 0 0,1 0 0 0 0,-4 2 0 0 0,1-1 0 0 0,0 1 0 0 0,1 0 0 0 0,0-1 0 0 0,2 1 0 0 0,-2 0 0 0 0,1 0 0 0 0,-1 1 0 0 0,0 1 0 0 0,2 0 0 0 0,0 0 0 0 0,-1 1 0 0 0,-1 2 0 0 0,-1 0 0 0 0,1 1 0 0 0,1-1 0 0 0,1 1 0 0 0,1 0 0 0 0,0 0 0 0 0,1 0 0 0 0,1-1 0 0 0,1 1 0 0 0,0-1 0 0 0,1 1 0 0 0,2 0 0 0 0,0-1 0 0 0,-1 5 0 0 0,-2 4 0 0 0,-1 1 0 0 0,-2 2 0 0 0,1 1 0 0 0,-1 6 0 0 0,-1 2 0 0 0,2 1 0 0 0,0 0 0 0 0,0-2 0 0 0,2-1 0 0 0,0 2 0 0 0,2-1 0 0 0,0-2 0 0 0,1-2 0 0 0,2-3 0 0 0,2-4 0 0 0,1-1 0 0 0,1-4 0 0 0,2-2 0 0 0,0 0 0 0 0,0 0 0 0 0,1 0 0 0 0,-1 0 0 0 0,0-1 0 0 0,0 3 0 0 0,0 8 0 0 0,1 4 0 0 0,-1 3 0 0 0,0 0 0 0 0,0-2 0 0 0,0-3 0 0 0,0-3 0 0 0,1 1 0 0 0,3 0 0 0 0,1-2 0 0 0,2-1 0 0 0,0-1 0 0 0,1-4 0 0 0,0-1 0 0 0,0-4 0 0 0,-1-1 0 0 0,-1-1 0 0 0,0-2 0 0 0,0-2 0 0 0,-1 0 0 0 0,0-2 0 0 0,1 1 0 0 0,1 1 0 0 0,1 2 0 0 0,3 1 0 0 0,-1 2 0 0 0,2 0 0 0 0,0 0 0 0 0,2 0 0 0 0,1 1 0 0 0,2 1 0 0 0,0-1 0 0 0,-1 0 0 0 0,-2-1 0 0 0,0-1 0 0 0,-3-1 0 0 0,-1-2 0 0 0,2-1 0 0 0,2 1 0 0 0,1 1 0 0 0,1 0 0 0 0,0 1 0 0 0,-1 0 0 0 0,0-3 0 0 0,3 1 0 0 0,2 1 0 0 0,2 0 0 0 0,0 0 0 0 0,-1 0 0 0 0,-1-2 0 0 0,-2 0 0 0 0,-2-2 0 0 0,-2 0 0 0 0,-2-2 0 0 0,-1 0 0 0 0,0 0 0 0 0,2 0 0 0 0,0 0 0 0 0,2-1 0 0 0,4 1 0 0 0,3 0 0 0 0,4 0 0 0 0,0 0 0 0 0,4 0 0 0 0,2 0 0 0 0,1 0 0 0 0,-2 0 0 0 0,-3 0 0 0 0,-4 0 0 0 0,-4 0 0 0 0,-3 0 0 0 0,-5 0 0 0 0,-1 0 0 0 0,-3 0 0 0 0,-1 0 0 0 0,1 0 0 0 0,1 0 0 0 0,-1 0 0 0 0,2 0 0 0 0,0 0 0 0 0,3 0 0 0 0,2 0 0 0 0,0 0 0 0 0,0 0 0 0 0,0 0 0 0 0,-1-1 0 0 0,-2-1 0 0 0,-1-1 0 0 0,-2 0 0 0 0,-2 0 0 0 0,-3-2 0 0 0,-1 0 0 0 0,-1 0 0 0 0,0 0 0 0 0,0-1 0 0 0,-1 0 0 0 0,-1 0 0 0 0,1 0 0 0 0,1-1 0 0 0,0 1 0 0 0,1 1 0 0 0,-1-1 0 0 0,1 0 0 0 0,1 0 0 0 0,0 0 0 0 0,-1-1 0 0 0,0 0 0 0 0,0 0 0 0 0,-1 2 0 0 0,0 4 0 0 0,-2 1-16383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39"/>
    </inkml:context>
    <inkml:brush xml:id="br0">
      <inkml:brushProperty name="width" value="0.1" units="cm"/>
      <inkml:brushProperty name="height" value="0.1" units="cm"/>
      <inkml:brushProperty name="color" value="#E71224"/>
    </inkml:brush>
  </inkml:definitions>
  <inkml:trace contextRef="#ctx0" brushRef="#br0">11517 7236 16383 0 0,'0'2'0'0'0,"0"0"0"0"0,0 4 0 0 0,0 2 0 0 0,0 4 0 0 0,0 2 0 0 0,0 1 0 0 0,0 2 0 0 0,0-1 0 0 0,0 0 0 0 0,0 0 0 0 0,0 0 0 0 0,-1-1 0 0 0,-1-1 0 0 0,0-2 0 0 0,0 3 0 0 0,-1 0 0 0 0,-1 0 0 0 0,0 0 0 0 0,2-1 0 0 0,-2 1 0 0 0,1 1 0 0 0,1-2 0 0 0,-1 2 0 0 0,0 1 0 0 0,0 0 0 0 0,0-2 0 0 0,1 2 0 0 0,-1 0 0 0 0,1 0 0 0 0,-1 0 0 0 0,1 0 0 0 0,-1 0 0 0 0,0-1 0 0 0,1 1 0 0 0,0-1 0 0 0,0 0 0 0 0,-1 0 0 0 0,0 1 0 0 0,0-1 0 0 0,0 0 0 0 0,0 2 0 0 0,-1-1 0 0 0,0 0 0 0 0,1-1 0 0 0,0 1 0 0 0,-1 2 0 0 0,1-2 0 0 0,0-2 0 0 0,-1 1 0 0 0,0-1 0 0 0,0-1 0 0 0,1-1 0 0 0,0-2 0 0 0,0 0 0 0 0,1 1 0 0 0,0-1 0 0 0,0-1 0 0 0,0-1 0 0 0,0 0 0 0 0,1-1 0 0 0,-1 1 0 0 0,-1 0 0 0 0,0 0 0 0 0,0 1 0 0 0,-1 2 0 0 0,1 0 0 0 0,0 0 0 0 0,-1 0 0 0 0,1-1 0 0 0,1 1 0 0 0,-1-1 0 0 0,1 0 0 0 0,0 0 0 0 0,0 0 0 0 0,0-2 0 0 0,0 0 0 0 0,1-2 0 0 0,-1 3 0 0 0,1-1 0 0 0,0 0 0 0 0,-1 1 0 0 0,0 0 0 0 0,1 2 0 0 0,-1 0 0 0 0,0 1 0 0 0,0 2 0 0 0,0-1 0 0 0,0 1 0 0 0,-1-1 0 0 0,1-1 0 0 0,-1 3 0 0 0,0-1 0 0 0,1 1 0 0 0,0-2 0 0 0,0-1 0 0 0,-1 3 0 0 0,1-1 0 0 0,-1 1 0 0 0,1-1 0 0 0,-1 1 0 0 0,1-2 0 0 0,-1 0 0 0 0,1-1 0 0 0,0-1 0 0 0,0 0 0 0 0,0-1 0 0 0,0 0 0 0 0,1-1 0 0 0,-1 0 0 0 0,0-1 0 0 0,0 0 0 0 0,-1 1 0 0 0,1 0 0 0 0,0 0 0 0 0,0 2 0 0 0,0 0 0 0 0,0 0 0 0 0,0 2 0 0 0,0 0 0 0 0,-1 1 0 0 0,1 0 0 0 0,-1 1 0 0 0,0 1 0 0 0,-1-2 0 0 0,0 2 0 0 0,2 1 0 0 0,-2-1 0 0 0,1 0 0 0 0,0 0 0 0 0,-2 0 0 0 0,-1 0 0 0 0,0-1 0 0 0,1-1 0 0 0,-1-2 0 0 0,1-3 0 0 0,-2 3 0 0 0,-1-1 0 0 0,0 0 0 0 0,0-2 0 0 0,0 0 0 0 0,0-2 0 0 0,-2 0 0 0 0,1 0 0 0 0,-2-1 0 0 0,0 1 0 0 0,1-1 0 0 0,0 0 0 0 0,1-1 0 0 0,1-1 0 0 0,1-1 0 0 0,-1-1 0 0 0,0-1 0 0 0,-1 0 0 0 0,0 0 0 0 0,0 0 0 0 0,1-1 0 0 0,0 0 0 0 0,0 0 0 0 0,1-1 0 0 0,1-1 0 0 0,2-1 0 0 0,1-3 0 0 0,3 0 0 0 0,3 0 0 0 0,1 0 0 0 0,2 0 0 0 0,1 2 0 0 0,0 0 0 0 0,1 1 0 0 0,0 0 0 0 0,0-1 0 0 0,-1 0 0 0 0,0 1 0 0 0,-1 0-16383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40"/>
    </inkml:context>
    <inkml:brush xml:id="br0">
      <inkml:brushProperty name="width" value="0.1" units="cm"/>
      <inkml:brushProperty name="height" value="0.1" units="cm"/>
      <inkml:brushProperty name="color" value="#E71224"/>
    </inkml:brush>
  </inkml:definitions>
  <inkml:trace contextRef="#ctx0" brushRef="#br0">11232 8525 16383 0 0,'0'-1'0'0'0,"0"-2"0"0"0,0-2 0 0 0,0-4 0 0 0,0-1 0 0 0,0-4 0 0 0,2-3 0 0 0,1-3 0 0 0,3 1 0 0 0,-1 0 0 0 0,0 2 0 0 0,1 1 0 0 0,0 2 0 0 0,-1-1 0 0 0,2-1 0 0 0,-1-2 0 0 0,2 0 0 0 0,0-1 0 0 0,-1 2 0 0 0,-1 1 0 0 0,-1 2 0 0 0,0 3 0 0 0,1-5 0 0 0,0 1 0 0 0,1-1 0 0 0,0-1 0 0 0,1 1 0 0 0,-2 1 0 0 0,1 1 0 0 0,-2 1 0 0 0,0 2 0 0 0,0-2 0 0 0,1 0 0 0 0,0-1 0 0 0,-1 0 0 0 0,1 1 0 0 0,0 1 0 0 0,0 1 0 0 0,-2 2 0 0 0,0 2 0 0 0,-1 1 0 0 0,-1 1 0 0 0,1-3 0 0 0,1-1 0 0 0,1-3 0 0 0,2-2 0 0 0,0 1 0 0 0,0-1 0 0 0,2-3 0 0 0,-1 0 0 0 0,0-1 0 0 0,1 0 0 0 0,-1 1 0 0 0,0 1 0 0 0,0 3 0 0 0,0 2 0 0 0,-1 3 0 0 0,0 1 0 0 0,-2 2 0 0 0,1-3 0 0 0,0 1 0 0 0,1-2 0 0 0,0 0 0 0 0,0-1 0 0 0,2-3 0 0 0,1-2 0 0 0,1-2 0 0 0,1 2 0 0 0,-1 0 0 0 0,-1 1 0 0 0,-1 2 0 0 0,-1 4 0 0 0,-1 0 0 0 0,-2 2 0 0 0,1 0 0 0 0,0 0 0 0 0,0-1 0 0 0,1-1 0 0 0,1-1 0 0 0,2 0 0 0 0,-1-2 0 0 0,0 2 0 0 0,2 0 0 0 0,-1 1 0 0 0,0 1 0 0 0,-1 0 0 0 0,-1 1 0 0 0,0 0 0 0 0,0 2 0 0 0,-1 1 0 0 0,-1 0 0 0 0,0 0 0 0 0,0 1 0 0 0,-1 1 0 0 0,2-1 0 0 0,0 0 0 0 0,0 0 0 0 0,0 0 0 0 0,0-1 0 0 0,0 1 0 0 0,1 0 0 0 0,-1-1 0 0 0,1 1 0 0 0,-1 1 0 0 0,0-2 0 0 0,1 1 0 0 0,-1 0 0 0 0,0 1 0 0 0,1 0 0 0 0,-1 1 0 0 0,0 0 0 0 0,0 0 0 0 0,0 0 0 0 0,0 0 0 0 0,-1 1 0 0 0,-1 2 0 0 0,1 3 0 0 0,1 2 0 0 0,-1 1 0 0 0,0 1 0 0 0,-1 1 0 0 0,0-1 0 0 0,-2 1 0 0 0,-1 0 0 0 0,-1-1 0 0 0,1-1 0 0 0,-1 1 0 0 0,1 0 0 0 0,-1 0 0 0 0,0 0 0 0 0,-1 1 0 0 0,0 0 0 0 0,0 1 0 0 0,0 1 0 0 0,0 0 0 0 0,0 0 0 0 0,0 1 0 0 0,0 1 0 0 0,0 1 0 0 0,0 1 0 0 0,0 0 0 0 0,0 4 0 0 0,0 0 0 0 0,-2 1 0 0 0,0-2 0 0 0,-1 1 0 0 0,0 1 0 0 0,-1 0 0 0 0,0 1 0 0 0,-1-2 0 0 0,1 3 0 0 0,-1 1 0 0 0,1-1 0 0 0,1-1 0 0 0,0-1 0 0 0,0 2 0 0 0,1-3 0 0 0,-1 1 0 0 0,0-1 0 0 0,0-1 0 0 0,0-2 0 0 0,0 3 0 0 0,0-1 0 0 0,-1 1 0 0 0,2 0 0 0 0,-1-3 0 0 0,-2 2 0 0 0,1 1 0 0 0,1-1 0 0 0,-1-1 0 0 0,0 0 0 0 0,0 2 0 0 0,0 1 0 0 0,-1-1 0 0 0,0-1 0 0 0,0-1 0 0 0,0-3 0 0 0,1 1 0 0 0,-1 0 0 0 0,1 0 0 0 0,1-2 0 0 0,0 0 0 0 0,0 1 0 0 0,-1 1 0 0 0,1 2 0 0 0,-1 1 0 0 0,0-2 0 0 0,1 2 0 0 0,0 3 0 0 0,0 0 0 0 0,0 1 0 0 0,0-2 0 0 0,0 1 0 0 0,1-1 0 0 0,0 0 0 0 0,1 0 0 0 0,1-2 0 0 0,-1-2 0 0 0,1 2 0 0 0,1-1 0 0 0,-1 0 0 0 0,0-1 0 0 0,0-1 0 0 0,0-2 0 0 0,0-2 0 0 0,0-2 0 0 0,0-2 0 0 0,0-1 0 0 0,0-1 0 0 0,0 0 0 0 0,1 0 0 0 0,4 1 0 0 0,1 1 0 0 0,3 1 0 0 0,3 1 0 0 0,2 0 0 0 0,0-1 0 0 0,-2-1 0 0 0,-1-2 0 0 0,-1-2 0 0 0,-1-2 0 0 0,-1-1 0 0 0,-1-2 0 0 0,0 0 0 0 0,0 0 0 0 0,0-1 0 0 0,0 1 0 0 0,2 0 0 0 0,3-2 0 0 0,5-2 0 0 0,4-1 0 0 0,5-3 0 0 0,2 0 0 0 0,2-1 0 0 0,-1 0 0 0 0,0 0 0 0 0,-2-1 0 0 0,-4 1 0 0 0,-3 1 0 0 0,-3 0 0 0 0,-4 0 0 0 0,-1 0 0 0 0,-4 0 0 0 0,-3 1 0 0 0,-2 0 0 0 0,-2 0 0 0 0,-1 1-16383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41"/>
    </inkml:context>
    <inkml:brush xml:id="br0">
      <inkml:brushProperty name="width" value="0.1" units="cm"/>
      <inkml:brushProperty name="height" value="0.1" units="cm"/>
      <inkml:brushProperty name="color" value="#E71224"/>
    </inkml:brush>
  </inkml:definitions>
  <inkml:trace contextRef="#ctx0" brushRef="#br0">11994 6804 16383 0 0,'-1'0'0'0'0,"6"0"0"0"0,7 0 0 0 0,8-1 0 0 0,9-5 0 0 0,9-5 0 0 0,5-1 0 0 0,6-5 0 0 0,4-4 0 0 0,1-1 0 0 0,4-2 0 0 0,1-4 0 0 0,-2-1 0 0 0,0 0 0 0 0,-2 0 0 0 0,-3 2 0 0 0,-6 0 0 0 0,-2 1 0 0 0,-1 0 0 0 0,-3 1 0 0 0,-2 0 0 0 0,1-2 0 0 0,0-1 0 0 0,0-2 0 0 0,2 0 0 0 0,0-1 0 0 0,2-1 0 0 0,2 1 0 0 0,-1-1 0 0 0,0-2 0 0 0,-3 1 0 0 0,-1-1 0 0 0,-2 2 0 0 0,-4 0 0 0 0,-1 4 0 0 0,-7 1 0 0 0,1 0 0 0 0,-3 0 0 0 0,-3 1 0 0 0,-2 1 0 0 0,-3 2 0 0 0,-2 3 0 0 0,-2-2 0 0 0,2-4 0 0 0,0-1 0 0 0,-1 1 0 0 0,1 1 0 0 0,-3 2 0 0 0,0 3 0 0 0,3-7 0 0 0,1-6 0 0 0,-1-1 0 0 0,1 0 0 0 0,-1 1 0 0 0,-2 2 0 0 0,0 4 0 0 0,-4 3 0 0 0,-1 5 0 0 0,-2 4 0 0 0,-1 3 0 0 0,-5 5 0 0 0,-2 2 0 0 0,-3 3 0 0 0,-1 1 0 0 0,-2 1 0 0 0,-1 1 0 0 0,-1 1 0 0 0,2 1 0 0 0,0 2 0 0 0,1 1 0 0 0,0 1 0 0 0,0 2 0 0 0,1 2 0 0 0,-1 2 0 0 0,0 2 0 0 0,0 1 0 0 0,0 0 0 0 0,1 0 0 0 0,1 3 0 0 0,-1 0 0 0 0,0 1 0 0 0,0 1 0 0 0,-3 3 0 0 0,0 0 0 0 0,-1 1 0 0 0,-1-2 0 0 0,0 3 0 0 0,1 0 0 0 0,0 2 0 0 0,1-2 0 0 0,1-3 0 0 0,0 4 0 0 0,0 0 0 0 0,0 0 0 0 0,0 0 0 0 0,0 4 0 0 0,-2 9 0 0 0,-2 4 0 0 0,1 0 0 0 0,0 1 0 0 0,-1-2 0 0 0,-2 7 0 0 0,-1 1 0 0 0,1 0 0 0 0,2 0 0 0 0,1-6 0 0 0,2-5 0 0 0,0 4 0 0 0,-1 4 0 0 0,0-1 0 0 0,0-1 0 0 0,0-3 0 0 0,1-2 0 0 0,-3 13 0 0 0,-1 5 0 0 0,3 1 0 0 0,0-5 0 0 0,1-4 0 0 0,1-5 0 0 0,0-6 0 0 0,0 0 0 0 0,1-2 0 0 0,1-2 0 0 0,-1-3 0 0 0,3-5 0 0 0,-1-3 0 0 0,-1 10 0 0 0,-1 7 0 0 0,0 0 0 0 0,-2 0 0 0 0,3-3 0 0 0,-1-4 0 0 0,0 18 0 0 0,-1 5 0 0 0,-1 1 0 0 0,2-2 0 0 0,0-4 0 0 0,1-6 0 0 0,-2 10 0 0 0,1 1 0 0 0,1-4 0 0 0,1-2 0 0 0,0-6 0 0 0,1-6 0 0 0,1-7 0 0 0,0 5 0 0 0,-1 3 0 0 0,1 0 0 0 0,1 1 0 0 0,-1-3 0 0 0,1-3 0 0 0,-4 13 0 0 0,-1 4 0 0 0,0 0 0 0 0,-1-3 0 0 0,1-2 0 0 0,1-6 0 0 0,-1 8 0 0 0,-1 0 0 0 0,0-5 0 0 0,0-2 0 0 0,1-4 0 0 0,1-7 0 0 0,-3 6 0 0 0,0 4 0 0 0,0-2 0 0 0,1 0 0 0 0,0-1 0 0 0,0-4 0 0 0,-5 13 0 0 0,-2 2 0 0 0,-1-2 0 0 0,1-3 0 0 0,-1-4 0 0 0,1-5 0 0 0,-6 4 0 0 0,-4 0 0 0 0,-1-4 0 0 0,0-4 0 0 0,0-3 0 0 0,-11 1 0 0 0,-5 0 0 0 0,-1-5 0 0 0,2-2 0 0 0,-2-4 0 0 0,-8 1 0 0 0,-1-1 0 0 0,2-2 0 0 0,3-3 0 0 0,-6-1 0 0 0,4-3 0 0 0,-1-3 0 0 0,4-3 0 0 0,4-2 0 0 0,5-2 0 0 0,6 0 0 0 0,8 0 0 0 0,4-1 0 0 0,6 0 0 0 0,2 1 0 0 0,6 0 0 0 0,4-1 0 0 0,5 1 0 0 0,2 0 0 0 0,0 0-16383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07T18:53:29.042"/>
    </inkml:context>
    <inkml:brush xml:id="br0">
      <inkml:brushProperty name="width" value="0.1" units="cm"/>
      <inkml:brushProperty name="height" value="0.1" units="cm"/>
      <inkml:brushProperty name="color" value="#E71224"/>
    </inkml:brush>
  </inkml:definitions>
  <inkml:trace contextRef="#ctx0" brushRef="#br0">12137 9487 16383 0 0,'-1'0'0'0'0,"-3"0"0"0"0,-8 0 0 0 0,-4 0 0 0 0,-4 0 0 0 0,-6 0 0 0 0,-2 0 0 0 0,-3 0 0 0 0,-2 0 0 0 0,-5 0 0 0 0,-2 0 0 0 0,2 0 0 0 0,1 0 0 0 0,0 0 0 0 0,-1 0 0 0 0,2 0 0 0 0,-1 0 0 0 0,2 0 0 0 0,0 0 0 0 0,4 0 0 0 0,3 0 0 0 0,-4 0 0 0 0,2 0 0 0 0,1 0 0 0 0,3 0 0 0 0,-3 0 0 0 0,-2 0 0 0 0,1 0 0 0 0,0 0 0 0 0,1-2 0 0 0,-3 0 0 0 0,0 0 0 0 0,2 1 0 0 0,1-1 0 0 0,3 2 0 0 0,-1-1 0 0 0,2 1 0 0 0,1 0 0 0 0,4 0 0 0 0,1 0 0 0 0,-1 0 0 0 0,1 1 0 0 0,-1-1 0 0 0,0 0 0 0 0,-3 0 0 0 0,0 0 0 0 0,-2 0 0 0 0,0 0 0 0 0,0 0 0 0 0,-6 0 0 0 0,0 0 0 0 0,1 0 0 0 0,-3 0 0 0 0,-5 0 0 0 0,-1 0 0 0 0,2 0 0 0 0,-14 0 0 0 0,-3 0 0 0 0,2 0 0 0 0,5 0 0 0 0,-5 2 0 0 0,3 0 0 0 0,3 1 0 0 0,3 1 0 0 0,-4-1 0 0 0,3 2 0 0 0,2-1 0 0 0,1 1 0 0 0,-13 2 0 0 0,-4 1 0 0 0,3 0 0 0 0,7-1 0 0 0,-14 2 0 0 0,-2 0 0 0 0,5-1 0 0 0,6-2 0 0 0,-3 0 0 0 0,3 1 0 0 0,0-1 0 0 0,3 0 0 0 0,4-1 0 0 0,-12 2 0 0 0,-2 0 0 0 0,4 1 0 0 0,6 1 0 0 0,6 0 0 0 0,-10 1 0 0 0,-5 1 0 0 0,-1-2 0 0 0,1-1 0 0 0,-15 1 0 0 0,-3 1 0 0 0,3 1 0 0 0,4-1 0 0 0,-23 5 0 0 0,-4 1 0 0 0,6 1 0 0 0,-4 3 0 0 0,-13 5 0 0 0,2 1 0 0 0,11-1 0 0 0,-16 4 0 0 0,2 1 0 0 0,13-4 0 0 0,11-1 0 0 0,-1 3 0 0 0,8-1 0 0 0,9 1 0 0 0,6-2 0 0 0,-12 11 0 0 0,3 2 0 0 0,8-3 0 0 0,-3 10 0 0 0,1 5 0 0 0,8-5 0 0 0,7-1 0 0 0,-6 10 0 0 0,5 0 0 0 0,7-4 0 0 0,7-3 0 0 0,6-7 0 0 0,7-6 0 0 0,6-5 0 0 0,5-6 0 0 0,3-5 0 0 0,4-3 0 0 0,1-1 0 0 0,2-2 0 0 0,1-1 0 0 0,1-3 0 0 0,-1-1 0 0 0,1 0 0 0 0,0-1 0 0 0,1 0 0 0 0,0-1-16383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7594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2923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48942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412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535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4923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3056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64290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284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78197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667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347974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7.png"/><Relationship Id="rId21" Type="http://schemas.openxmlformats.org/officeDocument/2006/relationships/image" Target="../media/image18.png"/><Relationship Id="rId34" Type="http://schemas.openxmlformats.org/officeDocument/2006/relationships/customXml" Target="../ink/ink17.xml"/><Relationship Id="rId7" Type="http://schemas.openxmlformats.org/officeDocument/2006/relationships/image" Target="../media/image11.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2.png"/><Relationship Id="rId41"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3.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6.png"/><Relationship Id="rId40" Type="http://schemas.openxmlformats.org/officeDocument/2006/relationships/image" Target="../media/image2.jpe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19.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7.png"/><Relationship Id="rId31" Type="http://schemas.openxmlformats.org/officeDocument/2006/relationships/image" Target="../media/image23.png"/><Relationship Id="rId4" Type="http://schemas.openxmlformats.org/officeDocument/2006/relationships/customXml" Target="../ink/ink2.xml"/><Relationship Id="rId9" Type="http://schemas.openxmlformats.org/officeDocument/2006/relationships/image" Target="../media/image12.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1.png"/><Relationship Id="rId30" Type="http://schemas.openxmlformats.org/officeDocument/2006/relationships/customXml" Target="../ink/ink15.xml"/><Relationship Id="rId35" Type="http://schemas.openxmlformats.org/officeDocument/2006/relationships/image" Target="../media/image25.png"/><Relationship Id="rId8" Type="http://schemas.openxmlformats.org/officeDocument/2006/relationships/customXml" Target="../ink/ink4.xml"/><Relationship Id="rId3" Type="http://schemas.openxmlformats.org/officeDocument/2006/relationships/image" Target="../media/image90.png"/><Relationship Id="rId12" Type="http://schemas.openxmlformats.org/officeDocument/2006/relationships/customXml" Target="../ink/ink6.xml"/><Relationship Id="rId17" Type="http://schemas.openxmlformats.org/officeDocument/2006/relationships/image" Target="../media/image16.png"/><Relationship Id="rId25" Type="http://schemas.openxmlformats.org/officeDocument/2006/relationships/image" Target="../media/image20.png"/><Relationship Id="rId33" Type="http://schemas.openxmlformats.org/officeDocument/2006/relationships/image" Target="../media/image24.png"/><Relationship Id="rId38" Type="http://schemas.openxmlformats.org/officeDocument/2006/relationships/customXml" Target="../ink/ink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11">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5" name="Picture 33" descr="Logo&#10;&#10;Description automatically generated">
            <a:extLst>
              <a:ext uri="{FF2B5EF4-FFF2-40B4-BE49-F238E27FC236}">
                <a16:creationId xmlns:a16="http://schemas.microsoft.com/office/drawing/2014/main" id="{FF5F8F6F-B47B-4DAE-A7B1-AD6E9B02FE15}"/>
              </a:ext>
            </a:extLst>
          </p:cNvPr>
          <p:cNvPicPr>
            <a:picLocks noChangeAspect="1"/>
          </p:cNvPicPr>
          <p:nvPr/>
        </p:nvPicPr>
        <p:blipFill>
          <a:blip r:embed="rId2"/>
          <a:stretch>
            <a:fillRect/>
          </a:stretch>
        </p:blipFill>
        <p:spPr>
          <a:xfrm>
            <a:off x="4375200" y="1086165"/>
            <a:ext cx="3299824" cy="4073857"/>
          </a:xfrm>
          <a:prstGeom prst="rect">
            <a:avLst/>
          </a:prstGeom>
        </p:spPr>
      </p:pic>
      <p:sp>
        <p:nvSpPr>
          <p:cNvPr id="32" name="TextBox 31">
            <a:extLst>
              <a:ext uri="{FF2B5EF4-FFF2-40B4-BE49-F238E27FC236}">
                <a16:creationId xmlns:a16="http://schemas.microsoft.com/office/drawing/2014/main" id="{C02A73D7-1849-4894-9B88-85F52BC164D0}"/>
              </a:ext>
            </a:extLst>
          </p:cNvPr>
          <p:cNvSpPr txBox="1"/>
          <p:nvPr/>
        </p:nvSpPr>
        <p:spPr>
          <a:xfrm>
            <a:off x="2594550" y="2786819"/>
            <a:ext cx="2713776" cy="58477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57C1DE"/>
                </a:solidFill>
                <a:ea typeface="+mn-lt"/>
                <a:cs typeface="+mn-lt"/>
              </a:rPr>
              <a:t>Alpha Testing</a:t>
            </a:r>
            <a:endParaRPr lang="en-US" sz="3200">
              <a:solidFill>
                <a:srgbClr val="57C1DE"/>
              </a:solidFill>
              <a:ea typeface="+mn-lt"/>
              <a:cs typeface="+mn-lt"/>
            </a:endParaRPr>
          </a:p>
        </p:txBody>
      </p:sp>
      <p:sp>
        <p:nvSpPr>
          <p:cNvPr id="34" name="TextBox 33">
            <a:extLst>
              <a:ext uri="{FF2B5EF4-FFF2-40B4-BE49-F238E27FC236}">
                <a16:creationId xmlns:a16="http://schemas.microsoft.com/office/drawing/2014/main" id="{EE36F1CF-07DD-44C7-A2B5-506B85F68004}"/>
              </a:ext>
            </a:extLst>
          </p:cNvPr>
          <p:cNvSpPr txBox="1"/>
          <p:nvPr/>
        </p:nvSpPr>
        <p:spPr>
          <a:xfrm>
            <a:off x="8005021" y="4515457"/>
            <a:ext cx="280583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DE7A7A"/>
                </a:solidFill>
              </a:rPr>
              <a:t>Beta Testing</a:t>
            </a:r>
            <a:r>
              <a:rPr lang="en-US" sz="4000" dirty="0">
                <a:solidFill>
                  <a:srgbClr val="DE7A7A"/>
                </a:solidFill>
                <a:cs typeface="Calibri"/>
              </a:rPr>
              <a:t>​</a:t>
            </a:r>
          </a:p>
        </p:txBody>
      </p:sp>
      <p:sp>
        <p:nvSpPr>
          <p:cNvPr id="35" name="TextBox 34">
            <a:extLst>
              <a:ext uri="{FF2B5EF4-FFF2-40B4-BE49-F238E27FC236}">
                <a16:creationId xmlns:a16="http://schemas.microsoft.com/office/drawing/2014/main" id="{3D446EA4-71E2-4585-AE01-8391BBE93B16}"/>
              </a:ext>
            </a:extLst>
          </p:cNvPr>
          <p:cNvSpPr txBox="1"/>
          <p:nvPr/>
        </p:nvSpPr>
        <p:spPr>
          <a:xfrm>
            <a:off x="10100153" y="636322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Mithilesh Singh</a:t>
            </a:r>
            <a:endParaRPr lang="en-US" sz="2000">
              <a:cs typeface="Calibri"/>
            </a:endParaRPr>
          </a:p>
        </p:txBody>
      </p:sp>
      <p:pic>
        <p:nvPicPr>
          <p:cNvPr id="2" name="Picture 20" descr="A picture containing text&#10;&#10;Description automatically generated">
            <a:extLst>
              <a:ext uri="{FF2B5EF4-FFF2-40B4-BE49-F238E27FC236}">
                <a16:creationId xmlns:a16="http://schemas.microsoft.com/office/drawing/2014/main" id="{91E439DF-1C17-471E-BE0C-16CD687152B2}"/>
              </a:ext>
            </a:extLst>
          </p:cNvPr>
          <p:cNvPicPr>
            <a:picLocks noChangeAspect="1"/>
          </p:cNvPicPr>
          <p:nvPr/>
        </p:nvPicPr>
        <p:blipFill>
          <a:blip r:embed="rId3"/>
          <a:stretch>
            <a:fillRect/>
          </a:stretch>
        </p:blipFill>
        <p:spPr>
          <a:xfrm>
            <a:off x="-65496" y="59022"/>
            <a:ext cx="1750830" cy="142924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4102509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74751DFC-5794-470C-B07E-57EAFC7899BC}"/>
              </a:ext>
            </a:extLst>
          </p:cNvPr>
          <p:cNvSpPr>
            <a:spLocks noGrp="1"/>
          </p:cNvSpPr>
          <p:nvPr>
            <p:ph type="title"/>
          </p:nvPr>
        </p:nvSpPr>
        <p:spPr>
          <a:xfrm>
            <a:off x="1143000" y="990599"/>
            <a:ext cx="9906000" cy="685800"/>
          </a:xfrm>
        </p:spPr>
        <p:txBody>
          <a:bodyPr anchor="t">
            <a:normAutofit/>
          </a:bodyPr>
          <a:lstStyle/>
          <a:p>
            <a:r>
              <a:rPr lang="en-US" sz="4000" b="1">
                <a:solidFill>
                  <a:srgbClr val="FFC000"/>
                </a:solidFill>
                <a:cs typeface="Calibri Light"/>
              </a:rPr>
              <a:t>Disadvantages of Alpha Testing</a:t>
            </a:r>
          </a:p>
        </p:txBody>
      </p:sp>
      <p:graphicFrame>
        <p:nvGraphicFramePr>
          <p:cNvPr id="5" name="Content Placeholder 2">
            <a:extLst>
              <a:ext uri="{FF2B5EF4-FFF2-40B4-BE49-F238E27FC236}">
                <a16:creationId xmlns:a16="http://schemas.microsoft.com/office/drawing/2014/main" id="{965DA7C5-2E95-4B10-A142-DFCF6FF3D4D2}"/>
              </a:ext>
            </a:extLst>
          </p:cNvPr>
          <p:cNvGraphicFramePr>
            <a:graphicFrameLocks noGrp="1"/>
          </p:cNvGraphicFramePr>
          <p:nvPr>
            <p:ph idx="1"/>
            <p:extLst>
              <p:ext uri="{D42A27DB-BD31-4B8C-83A1-F6EECF244321}">
                <p14:modId xmlns:p14="http://schemas.microsoft.com/office/powerpoint/2010/main" val="2695474900"/>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7" name="Picture 20" descr="A picture containing text&#10;&#10;Description automatically generated">
            <a:extLst>
              <a:ext uri="{FF2B5EF4-FFF2-40B4-BE49-F238E27FC236}">
                <a16:creationId xmlns:a16="http://schemas.microsoft.com/office/drawing/2014/main" id="{719A6528-A112-4217-A48E-9EB03F2564ED}"/>
              </a:ext>
            </a:extLst>
          </p:cNvPr>
          <p:cNvPicPr>
            <a:picLocks noChangeAspect="1"/>
          </p:cNvPicPr>
          <p:nvPr/>
        </p:nvPicPr>
        <p:blipFill>
          <a:blip r:embed="rId7"/>
          <a:stretch>
            <a:fillRect/>
          </a:stretch>
        </p:blipFill>
        <p:spPr>
          <a:xfrm>
            <a:off x="9925170" y="818783"/>
            <a:ext cx="1412164" cy="1154083"/>
          </a:xfrm>
          <a:prstGeom prst="rect">
            <a:avLst/>
          </a:prstGeom>
        </p:spPr>
      </p:pic>
    </p:spTree>
    <p:extLst>
      <p:ext uri="{BB962C8B-B14F-4D97-AF65-F5344CB8AC3E}">
        <p14:creationId xmlns:p14="http://schemas.microsoft.com/office/powerpoint/2010/main" val="92775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9C29EB12-BF55-4023-8F61-319E3F5FA4E9}"/>
              </a:ext>
            </a:extLst>
          </p:cNvPr>
          <p:cNvSpPr>
            <a:spLocks noGrp="1"/>
          </p:cNvSpPr>
          <p:nvPr>
            <p:ph type="title"/>
          </p:nvPr>
        </p:nvSpPr>
        <p:spPr>
          <a:xfrm>
            <a:off x="1102087" y="724666"/>
            <a:ext cx="9906000" cy="685800"/>
          </a:xfrm>
        </p:spPr>
        <p:txBody>
          <a:bodyPr anchor="t">
            <a:normAutofit fontScale="90000"/>
          </a:bodyPr>
          <a:lstStyle/>
          <a:p>
            <a:r>
              <a:rPr lang="en-US" sz="4800" b="1" dirty="0">
                <a:solidFill>
                  <a:srgbClr val="FFC000"/>
                </a:solidFill>
                <a:cs typeface="Calibri Light"/>
              </a:rPr>
              <a:t> </a:t>
            </a:r>
            <a:r>
              <a:rPr lang="en-US" sz="4800" b="1">
                <a:solidFill>
                  <a:srgbClr val="FFC000"/>
                </a:solidFill>
                <a:cs typeface="Calibri Light"/>
              </a:rPr>
              <a:t>Advantages of Beta Testing</a:t>
            </a:r>
            <a:endParaRPr lang="en-US" sz="4800" b="1" dirty="0">
              <a:solidFill>
                <a:srgbClr val="FFC000"/>
              </a:solidFill>
              <a:cs typeface="Calibri Light"/>
            </a:endParaRPr>
          </a:p>
        </p:txBody>
      </p:sp>
      <p:graphicFrame>
        <p:nvGraphicFramePr>
          <p:cNvPr id="5" name="Content Placeholder 2">
            <a:extLst>
              <a:ext uri="{FF2B5EF4-FFF2-40B4-BE49-F238E27FC236}">
                <a16:creationId xmlns:a16="http://schemas.microsoft.com/office/drawing/2014/main" id="{976F3B25-8260-4684-8643-F57EB35AA0BE}"/>
              </a:ext>
            </a:extLst>
          </p:cNvPr>
          <p:cNvGraphicFramePr>
            <a:graphicFrameLocks noGrp="1"/>
          </p:cNvGraphicFramePr>
          <p:nvPr>
            <p:ph idx="1"/>
            <p:extLst>
              <p:ext uri="{D42A27DB-BD31-4B8C-83A1-F6EECF244321}">
                <p14:modId xmlns:p14="http://schemas.microsoft.com/office/powerpoint/2010/main" val="251234914"/>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6" name="Picture 20" descr="A picture containing text&#10;&#10;Description automatically generated">
            <a:extLst>
              <a:ext uri="{FF2B5EF4-FFF2-40B4-BE49-F238E27FC236}">
                <a16:creationId xmlns:a16="http://schemas.microsoft.com/office/drawing/2014/main" id="{312930B3-D82A-49EC-80DB-BD3647393657}"/>
              </a:ext>
            </a:extLst>
          </p:cNvPr>
          <p:cNvPicPr>
            <a:picLocks noChangeAspect="1"/>
          </p:cNvPicPr>
          <p:nvPr/>
        </p:nvPicPr>
        <p:blipFill>
          <a:blip r:embed="rId7"/>
          <a:stretch>
            <a:fillRect/>
          </a:stretch>
        </p:blipFill>
        <p:spPr>
          <a:xfrm>
            <a:off x="9988670" y="681200"/>
            <a:ext cx="1412164" cy="1154083"/>
          </a:xfrm>
          <a:prstGeom prst="rect">
            <a:avLst/>
          </a:prstGeom>
        </p:spPr>
      </p:pic>
    </p:spTree>
    <p:extLst>
      <p:ext uri="{BB962C8B-B14F-4D97-AF65-F5344CB8AC3E}">
        <p14:creationId xmlns:p14="http://schemas.microsoft.com/office/powerpoint/2010/main" val="321620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F4175099-AE6E-43A7-996F-1D22141CAFD7}"/>
              </a:ext>
            </a:extLst>
          </p:cNvPr>
          <p:cNvSpPr>
            <a:spLocks noGrp="1"/>
          </p:cNvSpPr>
          <p:nvPr>
            <p:ph type="title"/>
          </p:nvPr>
        </p:nvSpPr>
        <p:spPr>
          <a:xfrm>
            <a:off x="1143000" y="990599"/>
            <a:ext cx="9906000" cy="685800"/>
          </a:xfrm>
        </p:spPr>
        <p:txBody>
          <a:bodyPr anchor="t">
            <a:noAutofit/>
          </a:bodyPr>
          <a:lstStyle/>
          <a:p>
            <a:r>
              <a:rPr lang="en-US" b="1">
                <a:solidFill>
                  <a:srgbClr val="FFC000"/>
                </a:solidFill>
                <a:cs typeface="Calibri Light"/>
              </a:rPr>
              <a:t>Disadvantages of Beta Testing</a:t>
            </a:r>
          </a:p>
        </p:txBody>
      </p:sp>
      <p:graphicFrame>
        <p:nvGraphicFramePr>
          <p:cNvPr id="5" name="Content Placeholder 2">
            <a:extLst>
              <a:ext uri="{FF2B5EF4-FFF2-40B4-BE49-F238E27FC236}">
                <a16:creationId xmlns:a16="http://schemas.microsoft.com/office/drawing/2014/main" id="{C1D9B8A7-C121-46C6-8AD0-B7B00B36643E}"/>
              </a:ext>
            </a:extLst>
          </p:cNvPr>
          <p:cNvGraphicFramePr>
            <a:graphicFrameLocks noGrp="1"/>
          </p:cNvGraphicFramePr>
          <p:nvPr>
            <p:ph idx="1"/>
            <p:extLst>
              <p:ext uri="{D42A27DB-BD31-4B8C-83A1-F6EECF244321}">
                <p14:modId xmlns:p14="http://schemas.microsoft.com/office/powerpoint/2010/main" val="679181418"/>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2" name="Picture 20" descr="A picture containing text&#10;&#10;Description automatically generated">
            <a:extLst>
              <a:ext uri="{FF2B5EF4-FFF2-40B4-BE49-F238E27FC236}">
                <a16:creationId xmlns:a16="http://schemas.microsoft.com/office/drawing/2014/main" id="{7FB9B511-3A30-472A-8AE0-8A77AEFC977D}"/>
              </a:ext>
            </a:extLst>
          </p:cNvPr>
          <p:cNvPicPr>
            <a:picLocks noChangeAspect="1"/>
          </p:cNvPicPr>
          <p:nvPr/>
        </p:nvPicPr>
        <p:blipFill>
          <a:blip r:embed="rId7"/>
          <a:stretch>
            <a:fillRect/>
          </a:stretch>
        </p:blipFill>
        <p:spPr>
          <a:xfrm>
            <a:off x="9925170" y="718241"/>
            <a:ext cx="1412164" cy="1154083"/>
          </a:xfrm>
          <a:prstGeom prst="rect">
            <a:avLst/>
          </a:prstGeom>
        </p:spPr>
      </p:pic>
    </p:spTree>
    <p:extLst>
      <p:ext uri="{BB962C8B-B14F-4D97-AF65-F5344CB8AC3E}">
        <p14:creationId xmlns:p14="http://schemas.microsoft.com/office/powerpoint/2010/main" val="199275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C472B39-BABC-416C-8685-FA6613D40400}"/>
                  </a:ext>
                </a:extLst>
              </p14:cNvPr>
              <p14:cNvContentPartPr/>
              <p14:nvPr/>
            </p14:nvContentPartPr>
            <p14:xfrm>
              <a:off x="1391087" y="1259518"/>
              <a:ext cx="1743075" cy="2028825"/>
            </p14:xfrm>
          </p:contentPart>
        </mc:Choice>
        <mc:Fallback xmlns="">
          <p:pic>
            <p:nvPicPr>
              <p:cNvPr id="4" name="Ink 3">
                <a:extLst>
                  <a:ext uri="{FF2B5EF4-FFF2-40B4-BE49-F238E27FC236}">
                    <a16:creationId xmlns:a16="http://schemas.microsoft.com/office/drawing/2014/main" id="{AC472B39-BABC-416C-8685-FA6613D40400}"/>
                  </a:ext>
                </a:extLst>
              </p:cNvPr>
              <p:cNvPicPr/>
              <p:nvPr/>
            </p:nvPicPr>
            <p:blipFill>
              <a:blip r:embed="rId3"/>
              <a:stretch>
                <a:fillRect/>
              </a:stretch>
            </p:blipFill>
            <p:spPr>
              <a:xfrm>
                <a:off x="1373121" y="1241545"/>
                <a:ext cx="1778648" cy="2064412"/>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1531787F-4D98-4F55-9193-B0456079BEEB}"/>
                  </a:ext>
                </a:extLst>
              </p14:cNvPr>
              <p14:cNvContentPartPr/>
              <p14:nvPr/>
            </p14:nvContentPartPr>
            <p14:xfrm>
              <a:off x="2721668" y="1323138"/>
              <a:ext cx="1000124" cy="1866900"/>
            </p14:xfrm>
          </p:contentPart>
        </mc:Choice>
        <mc:Fallback xmlns="">
          <p:pic>
            <p:nvPicPr>
              <p:cNvPr id="9" name="Ink 8">
                <a:extLst>
                  <a:ext uri="{FF2B5EF4-FFF2-40B4-BE49-F238E27FC236}">
                    <a16:creationId xmlns:a16="http://schemas.microsoft.com/office/drawing/2014/main" id="{1531787F-4D98-4F55-9193-B0456079BEEB}"/>
                  </a:ext>
                </a:extLst>
              </p:cNvPr>
              <p:cNvPicPr/>
              <p:nvPr/>
            </p:nvPicPr>
            <p:blipFill>
              <a:blip r:embed="rId5"/>
              <a:stretch>
                <a:fillRect/>
              </a:stretch>
            </p:blipFill>
            <p:spPr>
              <a:xfrm>
                <a:off x="2703596" y="1305536"/>
                <a:ext cx="1035907" cy="190246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4DD8B129-9820-46C9-9189-8D4ADC231620}"/>
                  </a:ext>
                </a:extLst>
              </p14:cNvPr>
              <p14:cNvContentPartPr/>
              <p14:nvPr/>
            </p14:nvContentPartPr>
            <p14:xfrm>
              <a:off x="2766448" y="2533965"/>
              <a:ext cx="685800" cy="666750"/>
            </p14:xfrm>
          </p:contentPart>
        </mc:Choice>
        <mc:Fallback xmlns="">
          <p:pic>
            <p:nvPicPr>
              <p:cNvPr id="10" name="Ink 9">
                <a:extLst>
                  <a:ext uri="{FF2B5EF4-FFF2-40B4-BE49-F238E27FC236}">
                    <a16:creationId xmlns:a16="http://schemas.microsoft.com/office/drawing/2014/main" id="{4DD8B129-9820-46C9-9189-8D4ADC231620}"/>
                  </a:ext>
                </a:extLst>
              </p:cNvPr>
              <p:cNvPicPr/>
              <p:nvPr/>
            </p:nvPicPr>
            <p:blipFill>
              <a:blip r:embed="rId7"/>
              <a:stretch>
                <a:fillRect/>
              </a:stretch>
            </p:blipFill>
            <p:spPr>
              <a:xfrm>
                <a:off x="2748808" y="2515915"/>
                <a:ext cx="721440" cy="70248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EDB81446-11C0-4AEF-AB70-FCBE40A0EFA6}"/>
                  </a:ext>
                </a:extLst>
              </p14:cNvPr>
              <p14:cNvContentPartPr/>
              <p14:nvPr/>
            </p14:nvContentPartPr>
            <p14:xfrm>
              <a:off x="3588083" y="2465257"/>
              <a:ext cx="485775" cy="742949"/>
            </p14:xfrm>
          </p:contentPart>
        </mc:Choice>
        <mc:Fallback xmlns="">
          <p:pic>
            <p:nvPicPr>
              <p:cNvPr id="11" name="Ink 10">
                <a:extLst>
                  <a:ext uri="{FF2B5EF4-FFF2-40B4-BE49-F238E27FC236}">
                    <a16:creationId xmlns:a16="http://schemas.microsoft.com/office/drawing/2014/main" id="{EDB81446-11C0-4AEF-AB70-FCBE40A0EFA6}"/>
                  </a:ext>
                </a:extLst>
              </p:cNvPr>
              <p:cNvPicPr/>
              <p:nvPr/>
            </p:nvPicPr>
            <p:blipFill>
              <a:blip r:embed="rId9"/>
              <a:stretch>
                <a:fillRect/>
              </a:stretch>
            </p:blipFill>
            <p:spPr>
              <a:xfrm>
                <a:off x="3570184" y="2447180"/>
                <a:ext cx="521215" cy="77874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EAB6F797-9DE5-4745-A09C-D808637093D1}"/>
                  </a:ext>
                </a:extLst>
              </p14:cNvPr>
              <p14:cNvContentPartPr/>
              <p14:nvPr/>
            </p14:nvContentPartPr>
            <p14:xfrm>
              <a:off x="3504045" y="2787584"/>
              <a:ext cx="447675" cy="514349"/>
            </p14:xfrm>
          </p:contentPart>
        </mc:Choice>
        <mc:Fallback xmlns="">
          <p:pic>
            <p:nvPicPr>
              <p:cNvPr id="14" name="Ink 13">
                <a:extLst>
                  <a:ext uri="{FF2B5EF4-FFF2-40B4-BE49-F238E27FC236}">
                    <a16:creationId xmlns:a16="http://schemas.microsoft.com/office/drawing/2014/main" id="{EAB6F797-9DE5-4745-A09C-D808637093D1}"/>
                  </a:ext>
                </a:extLst>
              </p:cNvPr>
              <p:cNvPicPr/>
              <p:nvPr/>
            </p:nvPicPr>
            <p:blipFill>
              <a:blip r:embed="rId11"/>
              <a:stretch>
                <a:fillRect/>
              </a:stretch>
            </p:blipFill>
            <p:spPr>
              <a:xfrm>
                <a:off x="3486383" y="2769499"/>
                <a:ext cx="483359" cy="55015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41F40030-7831-46F2-ACEE-3C73B9873522}"/>
                  </a:ext>
                </a:extLst>
              </p14:cNvPr>
              <p14:cNvContentPartPr/>
              <p14:nvPr/>
            </p14:nvContentPartPr>
            <p14:xfrm>
              <a:off x="4137031" y="2480363"/>
              <a:ext cx="200025" cy="704850"/>
            </p14:xfrm>
          </p:contentPart>
        </mc:Choice>
        <mc:Fallback xmlns="">
          <p:pic>
            <p:nvPicPr>
              <p:cNvPr id="15" name="Ink 14">
                <a:extLst>
                  <a:ext uri="{FF2B5EF4-FFF2-40B4-BE49-F238E27FC236}">
                    <a16:creationId xmlns:a16="http://schemas.microsoft.com/office/drawing/2014/main" id="{41F40030-7831-46F2-ACEE-3C73B9873522}"/>
                  </a:ext>
                </a:extLst>
              </p:cNvPr>
              <p:cNvPicPr/>
              <p:nvPr/>
            </p:nvPicPr>
            <p:blipFill>
              <a:blip r:embed="rId13"/>
              <a:stretch>
                <a:fillRect/>
              </a:stretch>
            </p:blipFill>
            <p:spPr>
              <a:xfrm>
                <a:off x="4118913" y="2462455"/>
                <a:ext cx="235899" cy="74030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72DB37DB-9D40-4253-9EC4-13B35461B9C4}"/>
                  </a:ext>
                </a:extLst>
              </p14:cNvPr>
              <p14:cNvContentPartPr/>
              <p14:nvPr/>
            </p14:nvContentPartPr>
            <p14:xfrm>
              <a:off x="4239933" y="2555082"/>
              <a:ext cx="390524" cy="619125"/>
            </p14:xfrm>
          </p:contentPart>
        </mc:Choice>
        <mc:Fallback xmlns="">
          <p:pic>
            <p:nvPicPr>
              <p:cNvPr id="19" name="Ink 18">
                <a:extLst>
                  <a:ext uri="{FF2B5EF4-FFF2-40B4-BE49-F238E27FC236}">
                    <a16:creationId xmlns:a16="http://schemas.microsoft.com/office/drawing/2014/main" id="{72DB37DB-9D40-4253-9EC4-13B35461B9C4}"/>
                  </a:ext>
                </a:extLst>
              </p:cNvPr>
              <p:cNvPicPr/>
              <p:nvPr/>
            </p:nvPicPr>
            <p:blipFill>
              <a:blip r:embed="rId15"/>
              <a:stretch>
                <a:fillRect/>
              </a:stretch>
            </p:blipFill>
            <p:spPr>
              <a:xfrm>
                <a:off x="4222101" y="2537372"/>
                <a:ext cx="425832" cy="65490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27133764-5362-44B3-A824-D658D97E7A76}"/>
                  </a:ext>
                </a:extLst>
              </p14:cNvPr>
              <p14:cNvContentPartPr/>
              <p14:nvPr/>
            </p14:nvContentPartPr>
            <p14:xfrm>
              <a:off x="4451758" y="1746071"/>
              <a:ext cx="714375" cy="1619250"/>
            </p14:xfrm>
          </p:contentPart>
        </mc:Choice>
        <mc:Fallback xmlns="">
          <p:pic>
            <p:nvPicPr>
              <p:cNvPr id="20" name="Ink 19">
                <a:extLst>
                  <a:ext uri="{FF2B5EF4-FFF2-40B4-BE49-F238E27FC236}">
                    <a16:creationId xmlns:a16="http://schemas.microsoft.com/office/drawing/2014/main" id="{27133764-5362-44B3-A824-D658D97E7A76}"/>
                  </a:ext>
                </a:extLst>
              </p:cNvPr>
              <p:cNvPicPr/>
              <p:nvPr/>
            </p:nvPicPr>
            <p:blipFill>
              <a:blip r:embed="rId17"/>
              <a:stretch>
                <a:fillRect/>
              </a:stretch>
            </p:blipFill>
            <p:spPr>
              <a:xfrm>
                <a:off x="4433736" y="1728467"/>
                <a:ext cx="750058" cy="165481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EC89A41E-2B2E-4888-BBCC-B98EC81D6E92}"/>
                  </a:ext>
                </a:extLst>
              </p14:cNvPr>
              <p14:cNvContentPartPr/>
              <p14:nvPr/>
            </p14:nvContentPartPr>
            <p14:xfrm>
              <a:off x="2346478" y="3346607"/>
              <a:ext cx="2085975" cy="485775"/>
            </p14:xfrm>
          </p:contentPart>
        </mc:Choice>
        <mc:Fallback xmlns="">
          <p:pic>
            <p:nvPicPr>
              <p:cNvPr id="22" name="Ink 21">
                <a:extLst>
                  <a:ext uri="{FF2B5EF4-FFF2-40B4-BE49-F238E27FC236}">
                    <a16:creationId xmlns:a16="http://schemas.microsoft.com/office/drawing/2014/main" id="{EC89A41E-2B2E-4888-BBCC-B98EC81D6E92}"/>
                  </a:ext>
                </a:extLst>
              </p:cNvPr>
              <p:cNvPicPr/>
              <p:nvPr/>
            </p:nvPicPr>
            <p:blipFill>
              <a:blip r:embed="rId19"/>
              <a:stretch>
                <a:fillRect/>
              </a:stretch>
            </p:blipFill>
            <p:spPr>
              <a:xfrm>
                <a:off x="2328508" y="3328761"/>
                <a:ext cx="2121556" cy="52111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00EB84C5-8C6D-477B-9586-45AC3CC9997A}"/>
                  </a:ext>
                </a:extLst>
              </p14:cNvPr>
              <p14:cNvContentPartPr/>
              <p14:nvPr/>
            </p14:nvContentPartPr>
            <p14:xfrm>
              <a:off x="4762356" y="2667533"/>
              <a:ext cx="552449" cy="571500"/>
            </p14:xfrm>
          </p:contentPart>
        </mc:Choice>
        <mc:Fallback xmlns="">
          <p:pic>
            <p:nvPicPr>
              <p:cNvPr id="24" name="Ink 23">
                <a:extLst>
                  <a:ext uri="{FF2B5EF4-FFF2-40B4-BE49-F238E27FC236}">
                    <a16:creationId xmlns:a16="http://schemas.microsoft.com/office/drawing/2014/main" id="{00EB84C5-8C6D-477B-9586-45AC3CC9997A}"/>
                  </a:ext>
                </a:extLst>
              </p:cNvPr>
              <p:cNvPicPr/>
              <p:nvPr/>
            </p:nvPicPr>
            <p:blipFill>
              <a:blip r:embed="rId21"/>
              <a:stretch>
                <a:fillRect/>
              </a:stretch>
            </p:blipFill>
            <p:spPr>
              <a:xfrm>
                <a:off x="4744869" y="2649820"/>
                <a:ext cx="587780" cy="607287"/>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D770C5E0-8FE3-4BD5-8FBF-1986D974C94E}"/>
                  </a:ext>
                </a:extLst>
              </p14:cNvPr>
              <p14:cNvContentPartPr/>
              <p14:nvPr/>
            </p14:nvContentPartPr>
            <p14:xfrm>
              <a:off x="5879235" y="2840828"/>
              <a:ext cx="400050" cy="857250"/>
            </p14:xfrm>
          </p:contentPart>
        </mc:Choice>
        <mc:Fallback xmlns="">
          <p:pic>
            <p:nvPicPr>
              <p:cNvPr id="25" name="Ink 24">
                <a:extLst>
                  <a:ext uri="{FF2B5EF4-FFF2-40B4-BE49-F238E27FC236}">
                    <a16:creationId xmlns:a16="http://schemas.microsoft.com/office/drawing/2014/main" id="{D770C5E0-8FE3-4BD5-8FBF-1986D974C94E}"/>
                  </a:ext>
                </a:extLst>
              </p:cNvPr>
              <p:cNvPicPr/>
              <p:nvPr/>
            </p:nvPicPr>
            <p:blipFill>
              <a:blip r:embed="rId23"/>
              <a:stretch>
                <a:fillRect/>
              </a:stretch>
            </p:blipFill>
            <p:spPr>
              <a:xfrm>
                <a:off x="5861166" y="2823194"/>
                <a:ext cx="435827" cy="89287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FA3BDF96-EA5F-4A96-A6C8-018E73EC0DD5}"/>
                  </a:ext>
                </a:extLst>
              </p14:cNvPr>
              <p14:cNvContentPartPr/>
              <p14:nvPr/>
            </p14:nvContentPartPr>
            <p14:xfrm>
              <a:off x="4481106" y="2822672"/>
              <a:ext cx="2466975" cy="2305050"/>
            </p14:xfrm>
          </p:contentPart>
        </mc:Choice>
        <mc:Fallback xmlns="">
          <p:pic>
            <p:nvPicPr>
              <p:cNvPr id="26" name="Ink 25">
                <a:extLst>
                  <a:ext uri="{FF2B5EF4-FFF2-40B4-BE49-F238E27FC236}">
                    <a16:creationId xmlns:a16="http://schemas.microsoft.com/office/drawing/2014/main" id="{FA3BDF96-EA5F-4A96-A6C8-018E73EC0DD5}"/>
                  </a:ext>
                </a:extLst>
              </p:cNvPr>
              <p:cNvPicPr/>
              <p:nvPr/>
            </p:nvPicPr>
            <p:blipFill>
              <a:blip r:embed="rId25"/>
              <a:stretch>
                <a:fillRect/>
              </a:stretch>
            </p:blipFill>
            <p:spPr>
              <a:xfrm>
                <a:off x="4463096" y="2805018"/>
                <a:ext cx="2502634" cy="234071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197193C7-BEDC-4693-AF56-89AA2AE6615C}"/>
                  </a:ext>
                </a:extLst>
              </p14:cNvPr>
              <p14:cNvContentPartPr/>
              <p14:nvPr/>
            </p14:nvContentPartPr>
            <p14:xfrm>
              <a:off x="6527088" y="2845010"/>
              <a:ext cx="1476375" cy="1000124"/>
            </p14:xfrm>
          </p:contentPart>
        </mc:Choice>
        <mc:Fallback xmlns="">
          <p:pic>
            <p:nvPicPr>
              <p:cNvPr id="36" name="Ink 35">
                <a:extLst>
                  <a:ext uri="{FF2B5EF4-FFF2-40B4-BE49-F238E27FC236}">
                    <a16:creationId xmlns:a16="http://schemas.microsoft.com/office/drawing/2014/main" id="{197193C7-BEDC-4693-AF56-89AA2AE6615C}"/>
                  </a:ext>
                </a:extLst>
              </p:cNvPr>
              <p:cNvPicPr/>
              <p:nvPr/>
            </p:nvPicPr>
            <p:blipFill>
              <a:blip r:embed="rId27"/>
              <a:stretch>
                <a:fillRect/>
              </a:stretch>
            </p:blipFill>
            <p:spPr>
              <a:xfrm>
                <a:off x="6509444" y="2827420"/>
                <a:ext cx="1512024" cy="103566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7" name="Ink 36">
                <a:extLst>
                  <a:ext uri="{FF2B5EF4-FFF2-40B4-BE49-F238E27FC236}">
                    <a16:creationId xmlns:a16="http://schemas.microsoft.com/office/drawing/2014/main" id="{3F4BC8E8-6A16-414A-954B-A6EF6885E1E9}"/>
                  </a:ext>
                </a:extLst>
              </p14:cNvPr>
              <p14:cNvContentPartPr/>
              <p14:nvPr/>
            </p14:nvContentPartPr>
            <p14:xfrm>
              <a:off x="6707759" y="4186454"/>
              <a:ext cx="1152525" cy="609600"/>
            </p14:xfrm>
          </p:contentPart>
        </mc:Choice>
        <mc:Fallback xmlns="">
          <p:pic>
            <p:nvPicPr>
              <p:cNvPr id="37" name="Ink 36">
                <a:extLst>
                  <a:ext uri="{FF2B5EF4-FFF2-40B4-BE49-F238E27FC236}">
                    <a16:creationId xmlns:a16="http://schemas.microsoft.com/office/drawing/2014/main" id="{3F4BC8E8-6A16-414A-954B-A6EF6885E1E9}"/>
                  </a:ext>
                </a:extLst>
              </p:cNvPr>
              <p:cNvPicPr/>
              <p:nvPr/>
            </p:nvPicPr>
            <p:blipFill>
              <a:blip r:embed="rId29"/>
              <a:stretch>
                <a:fillRect/>
              </a:stretch>
            </p:blipFill>
            <p:spPr>
              <a:xfrm>
                <a:off x="6689723" y="4168883"/>
                <a:ext cx="1188237" cy="6451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2" name="Ink 41">
                <a:extLst>
                  <a:ext uri="{FF2B5EF4-FFF2-40B4-BE49-F238E27FC236}">
                    <a16:creationId xmlns:a16="http://schemas.microsoft.com/office/drawing/2014/main" id="{B4A0E975-A66D-44A2-9B8C-77D9169F9AB9}"/>
                  </a:ext>
                </a:extLst>
              </p14:cNvPr>
              <p14:cNvContentPartPr/>
              <p14:nvPr/>
            </p14:nvContentPartPr>
            <p14:xfrm>
              <a:off x="6720616" y="4462502"/>
              <a:ext cx="971550" cy="533400"/>
            </p14:xfrm>
          </p:contentPart>
        </mc:Choice>
        <mc:Fallback xmlns="">
          <p:pic>
            <p:nvPicPr>
              <p:cNvPr id="42" name="Ink 41">
                <a:extLst>
                  <a:ext uri="{FF2B5EF4-FFF2-40B4-BE49-F238E27FC236}">
                    <a16:creationId xmlns:a16="http://schemas.microsoft.com/office/drawing/2014/main" id="{B4A0E975-A66D-44A2-9B8C-77D9169F9AB9}"/>
                  </a:ext>
                </a:extLst>
              </p:cNvPr>
              <p:cNvPicPr/>
              <p:nvPr/>
            </p:nvPicPr>
            <p:blipFill>
              <a:blip r:embed="rId31"/>
              <a:stretch>
                <a:fillRect/>
              </a:stretch>
            </p:blipFill>
            <p:spPr>
              <a:xfrm>
                <a:off x="6703036" y="4444925"/>
                <a:ext cx="1007068" cy="568912"/>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3" name="Ink 42">
                <a:extLst>
                  <a:ext uri="{FF2B5EF4-FFF2-40B4-BE49-F238E27FC236}">
                    <a16:creationId xmlns:a16="http://schemas.microsoft.com/office/drawing/2014/main" id="{AAF2B5BA-4853-4331-9711-2AFED2CAC0A6}"/>
                  </a:ext>
                </a:extLst>
              </p14:cNvPr>
              <p14:cNvContentPartPr/>
              <p14:nvPr/>
            </p14:nvContentPartPr>
            <p14:xfrm>
              <a:off x="6935111" y="2727873"/>
              <a:ext cx="2028825" cy="161925"/>
            </p14:xfrm>
          </p:contentPart>
        </mc:Choice>
        <mc:Fallback xmlns="">
          <p:pic>
            <p:nvPicPr>
              <p:cNvPr id="43" name="Ink 42">
                <a:extLst>
                  <a:ext uri="{FF2B5EF4-FFF2-40B4-BE49-F238E27FC236}">
                    <a16:creationId xmlns:a16="http://schemas.microsoft.com/office/drawing/2014/main" id="{AAF2B5BA-4853-4331-9711-2AFED2CAC0A6}"/>
                  </a:ext>
                </a:extLst>
              </p:cNvPr>
              <p:cNvPicPr/>
              <p:nvPr/>
            </p:nvPicPr>
            <p:blipFill>
              <a:blip r:embed="rId33"/>
              <a:stretch>
                <a:fillRect/>
              </a:stretch>
            </p:blipFill>
            <p:spPr>
              <a:xfrm>
                <a:off x="6917074" y="2710043"/>
                <a:ext cx="2064539" cy="19794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5" name="Ink 44">
                <a:extLst>
                  <a:ext uri="{FF2B5EF4-FFF2-40B4-BE49-F238E27FC236}">
                    <a16:creationId xmlns:a16="http://schemas.microsoft.com/office/drawing/2014/main" id="{0C460810-ECD8-4013-8298-83ED3299CAA9}"/>
                  </a:ext>
                </a:extLst>
              </p14:cNvPr>
              <p14:cNvContentPartPr/>
              <p14:nvPr/>
            </p14:nvContentPartPr>
            <p14:xfrm>
              <a:off x="6789781" y="2002397"/>
              <a:ext cx="1743075" cy="847725"/>
            </p14:xfrm>
          </p:contentPart>
        </mc:Choice>
        <mc:Fallback xmlns="">
          <p:pic>
            <p:nvPicPr>
              <p:cNvPr id="45" name="Ink 44">
                <a:extLst>
                  <a:ext uri="{FF2B5EF4-FFF2-40B4-BE49-F238E27FC236}">
                    <a16:creationId xmlns:a16="http://schemas.microsoft.com/office/drawing/2014/main" id="{0C460810-ECD8-4013-8298-83ED3299CAA9}"/>
                  </a:ext>
                </a:extLst>
              </p:cNvPr>
              <p:cNvPicPr/>
              <p:nvPr/>
            </p:nvPicPr>
            <p:blipFill>
              <a:blip r:embed="rId35"/>
              <a:stretch>
                <a:fillRect/>
              </a:stretch>
            </p:blipFill>
            <p:spPr>
              <a:xfrm>
                <a:off x="6771800" y="1984505"/>
                <a:ext cx="1778677" cy="883151"/>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6" name="Ink 45">
                <a:extLst>
                  <a:ext uri="{FF2B5EF4-FFF2-40B4-BE49-F238E27FC236}">
                    <a16:creationId xmlns:a16="http://schemas.microsoft.com/office/drawing/2014/main" id="{F86FFD7B-428B-4DF2-81A6-5B62761DBB85}"/>
                  </a:ext>
                </a:extLst>
              </p14:cNvPr>
              <p14:cNvContentPartPr/>
              <p14:nvPr/>
            </p14:nvContentPartPr>
            <p14:xfrm>
              <a:off x="6721510" y="2787655"/>
              <a:ext cx="85724" cy="114300"/>
            </p14:xfrm>
          </p:contentPart>
        </mc:Choice>
        <mc:Fallback xmlns="">
          <p:pic>
            <p:nvPicPr>
              <p:cNvPr id="46" name="Ink 45">
                <a:extLst>
                  <a:ext uri="{FF2B5EF4-FFF2-40B4-BE49-F238E27FC236}">
                    <a16:creationId xmlns:a16="http://schemas.microsoft.com/office/drawing/2014/main" id="{F86FFD7B-428B-4DF2-81A6-5B62761DBB85}"/>
                  </a:ext>
                </a:extLst>
              </p:cNvPr>
              <p:cNvPicPr/>
              <p:nvPr/>
            </p:nvPicPr>
            <p:blipFill>
              <a:blip r:embed="rId37"/>
              <a:stretch>
                <a:fillRect/>
              </a:stretch>
            </p:blipFill>
            <p:spPr>
              <a:xfrm>
                <a:off x="6704573" y="2770178"/>
                <a:ext cx="119944" cy="14890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2" name="Ink 51">
                <a:extLst>
                  <a:ext uri="{FF2B5EF4-FFF2-40B4-BE49-F238E27FC236}">
                    <a16:creationId xmlns:a16="http://schemas.microsoft.com/office/drawing/2014/main" id="{8779C94A-7989-4584-A1A0-00B0137EA9AF}"/>
                  </a:ext>
                </a:extLst>
              </p14:cNvPr>
              <p14:cNvContentPartPr/>
              <p14:nvPr/>
            </p14:nvContentPartPr>
            <p14:xfrm>
              <a:off x="9471488" y="5989639"/>
              <a:ext cx="9525" cy="9525"/>
            </p14:xfrm>
          </p:contentPart>
        </mc:Choice>
        <mc:Fallback xmlns="">
          <p:pic>
            <p:nvPicPr>
              <p:cNvPr id="52" name="Ink 51">
                <a:extLst>
                  <a:ext uri="{FF2B5EF4-FFF2-40B4-BE49-F238E27FC236}">
                    <a16:creationId xmlns:a16="http://schemas.microsoft.com/office/drawing/2014/main" id="{8779C94A-7989-4584-A1A0-00B0137EA9AF}"/>
                  </a:ext>
                </a:extLst>
              </p:cNvPr>
              <p:cNvPicPr/>
              <p:nvPr/>
            </p:nvPicPr>
            <p:blipFill>
              <a:blip r:embed="rId39"/>
              <a:stretch>
                <a:fillRect/>
              </a:stretch>
            </p:blipFill>
            <p:spPr>
              <a:xfrm>
                <a:off x="8995238" y="5513389"/>
                <a:ext cx="952500" cy="952500"/>
              </a:xfrm>
              <a:prstGeom prst="rect">
                <a:avLst/>
              </a:prstGeom>
            </p:spPr>
          </p:pic>
        </mc:Fallback>
      </mc:AlternateContent>
      <p:sp>
        <p:nvSpPr>
          <p:cNvPr id="53" name="TextBox 52">
            <a:extLst>
              <a:ext uri="{FF2B5EF4-FFF2-40B4-BE49-F238E27FC236}">
                <a16:creationId xmlns:a16="http://schemas.microsoft.com/office/drawing/2014/main" id="{FD50EC82-E99E-4666-B364-748897337B6C}"/>
              </a:ext>
            </a:extLst>
          </p:cNvPr>
          <p:cNvSpPr txBox="1"/>
          <p:nvPr/>
        </p:nvSpPr>
        <p:spPr>
          <a:xfrm>
            <a:off x="9521101" y="6248080"/>
            <a:ext cx="29682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accent4">
                    <a:lumMod val="75000"/>
                  </a:schemeClr>
                </a:solidFill>
              </a:rPr>
              <a:t>Mithilesh Singh</a:t>
            </a:r>
            <a:endParaRPr lang="en-US" sz="2800" b="1">
              <a:solidFill>
                <a:schemeClr val="accent4">
                  <a:lumMod val="75000"/>
                </a:schemeClr>
              </a:solidFill>
              <a:cs typeface="Calibri"/>
            </a:endParaRPr>
          </a:p>
        </p:txBody>
      </p:sp>
      <p:pic>
        <p:nvPicPr>
          <p:cNvPr id="55" name="Picture 20" descr="A picture containing text&#10;&#10;Description automatically generated">
            <a:extLst>
              <a:ext uri="{FF2B5EF4-FFF2-40B4-BE49-F238E27FC236}">
                <a16:creationId xmlns:a16="http://schemas.microsoft.com/office/drawing/2014/main" id="{BCBBE498-8533-44E7-B689-531355B7D2D9}"/>
              </a:ext>
            </a:extLst>
          </p:cNvPr>
          <p:cNvPicPr>
            <a:picLocks noChangeAspect="1"/>
          </p:cNvPicPr>
          <p:nvPr/>
        </p:nvPicPr>
        <p:blipFill>
          <a:blip r:embed="rId40"/>
          <a:stretch>
            <a:fillRect/>
          </a:stretch>
        </p:blipFill>
        <p:spPr>
          <a:xfrm>
            <a:off x="10337920" y="236700"/>
            <a:ext cx="1412164" cy="1154083"/>
          </a:xfrm>
          <a:prstGeom prst="rect">
            <a:avLst/>
          </a:prstGeom>
        </p:spPr>
      </p:pic>
      <p:pic>
        <p:nvPicPr>
          <p:cNvPr id="56" name="Picture 56" descr="A picture containing clipart&#10;&#10;Description automatically generated">
            <a:extLst>
              <a:ext uri="{FF2B5EF4-FFF2-40B4-BE49-F238E27FC236}">
                <a16:creationId xmlns:a16="http://schemas.microsoft.com/office/drawing/2014/main" id="{30DA0055-76AA-4F66-A67E-9FEA390E2829}"/>
              </a:ext>
            </a:extLst>
          </p:cNvPr>
          <p:cNvPicPr>
            <a:picLocks noChangeAspect="1"/>
          </p:cNvPicPr>
          <p:nvPr/>
        </p:nvPicPr>
        <p:blipFill>
          <a:blip r:embed="rId41"/>
          <a:stretch>
            <a:fillRect/>
          </a:stretch>
        </p:blipFill>
        <p:spPr>
          <a:xfrm>
            <a:off x="9449857" y="4077569"/>
            <a:ext cx="2743200" cy="2237696"/>
          </a:xfrm>
          <a:prstGeom prst="rect">
            <a:avLst/>
          </a:prstGeom>
        </p:spPr>
      </p:pic>
    </p:spTree>
    <p:extLst>
      <p:ext uri="{BB962C8B-B14F-4D97-AF65-F5344CB8AC3E}">
        <p14:creationId xmlns:p14="http://schemas.microsoft.com/office/powerpoint/2010/main" val="313043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0" descr="A picture containing text&#10;&#10;Description automatically generated">
            <a:extLst>
              <a:ext uri="{FF2B5EF4-FFF2-40B4-BE49-F238E27FC236}">
                <a16:creationId xmlns:a16="http://schemas.microsoft.com/office/drawing/2014/main" id="{02D7259B-215A-45DC-82A0-88E9D5FB41AC}"/>
              </a:ext>
            </a:extLst>
          </p:cNvPr>
          <p:cNvPicPr>
            <a:picLocks noChangeAspect="1"/>
          </p:cNvPicPr>
          <p:nvPr/>
        </p:nvPicPr>
        <p:blipFill>
          <a:blip r:embed="rId2"/>
          <a:stretch>
            <a:fillRect/>
          </a:stretch>
        </p:blipFill>
        <p:spPr>
          <a:xfrm>
            <a:off x="10259860" y="-33032"/>
            <a:ext cx="1750830" cy="142924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2" name="Title 1">
            <a:extLst>
              <a:ext uri="{FF2B5EF4-FFF2-40B4-BE49-F238E27FC236}">
                <a16:creationId xmlns:a16="http://schemas.microsoft.com/office/drawing/2014/main" id="{0D484832-4CF2-49E1-AA1F-E981450C7D36}"/>
              </a:ext>
            </a:extLst>
          </p:cNvPr>
          <p:cNvSpPr>
            <a:spLocks noGrp="1"/>
          </p:cNvSpPr>
          <p:nvPr>
            <p:ph type="title"/>
          </p:nvPr>
        </p:nvSpPr>
        <p:spPr>
          <a:xfrm>
            <a:off x="838200" y="365125"/>
            <a:ext cx="10515600" cy="960221"/>
          </a:xfrm>
        </p:spPr>
        <p:txBody>
          <a:bodyPr/>
          <a:lstStyle/>
          <a:p>
            <a:r>
              <a:rPr lang="en-US" b="1" dirty="0">
                <a:solidFill>
                  <a:schemeClr val="accent2">
                    <a:lumMod val="75000"/>
                  </a:schemeClr>
                </a:solidFill>
                <a:cs typeface="Calibri Light"/>
              </a:rPr>
              <a:t>                             </a:t>
            </a:r>
            <a:r>
              <a:rPr lang="en-US" b="1" u="sng">
                <a:solidFill>
                  <a:schemeClr val="accent2">
                    <a:lumMod val="75000"/>
                  </a:schemeClr>
                </a:solidFill>
                <a:cs typeface="Calibri Light"/>
              </a:rPr>
              <a:t> Alpha testing</a:t>
            </a:r>
          </a:p>
        </p:txBody>
      </p:sp>
      <p:sp>
        <p:nvSpPr>
          <p:cNvPr id="3" name="Content Placeholder 2">
            <a:extLst>
              <a:ext uri="{FF2B5EF4-FFF2-40B4-BE49-F238E27FC236}">
                <a16:creationId xmlns:a16="http://schemas.microsoft.com/office/drawing/2014/main" id="{7B440CAF-74E9-44FA-A973-CAF884F76687}"/>
              </a:ext>
            </a:extLst>
          </p:cNvPr>
          <p:cNvSpPr>
            <a:spLocks noGrp="1"/>
          </p:cNvSpPr>
          <p:nvPr>
            <p:ph sz="half" idx="1"/>
          </p:nvPr>
        </p:nvSpPr>
        <p:spPr>
          <a:xfrm>
            <a:off x="838200" y="1825625"/>
            <a:ext cx="5181600" cy="2013147"/>
          </a:xfrm>
        </p:spPr>
        <p:txBody>
          <a:bodyPr vert="horz" lIns="91440" tIns="45720" rIns="91440" bIns="45720" rtlCol="0" anchor="t">
            <a:normAutofit fontScale="92500"/>
          </a:bodyPr>
          <a:lstStyle/>
          <a:p>
            <a:r>
              <a:rPr lang="en-US">
                <a:solidFill>
                  <a:srgbClr val="7030A0"/>
                </a:solidFill>
                <a:ea typeface="+mn-lt"/>
                <a:cs typeface="+mn-lt"/>
              </a:rPr>
              <a:t>It is a type of Acceptance testing, which always performs to identify possible issues before releasing the final product to the end users</a:t>
            </a:r>
            <a:br>
              <a:rPr lang="en-US" dirty="0">
                <a:ea typeface="+mn-lt"/>
                <a:cs typeface="+mn-lt"/>
              </a:rPr>
            </a:br>
            <a:r>
              <a:rPr lang="en-US" dirty="0">
                <a:ea typeface="+mn-lt"/>
                <a:cs typeface="+mn-lt"/>
              </a:rPr>
              <a:t> </a:t>
            </a:r>
            <a:endParaRPr lang="en-US">
              <a:cs typeface="Calibri" panose="020F0502020204030204"/>
            </a:endParaRPr>
          </a:p>
          <a:p>
            <a:endParaRPr lang="en-US" dirty="0">
              <a:cs typeface="Calibri"/>
            </a:endParaRPr>
          </a:p>
          <a:p>
            <a:endParaRPr lang="en-US" dirty="0">
              <a:cs typeface="Calibri"/>
            </a:endParaRPr>
          </a:p>
        </p:txBody>
      </p:sp>
      <p:sp>
        <p:nvSpPr>
          <p:cNvPr id="4" name="Content Placeholder 3">
            <a:extLst>
              <a:ext uri="{FF2B5EF4-FFF2-40B4-BE49-F238E27FC236}">
                <a16:creationId xmlns:a16="http://schemas.microsoft.com/office/drawing/2014/main" id="{5A5D6A03-38C8-4561-B04B-B7CBE1A088A3}"/>
              </a:ext>
            </a:extLst>
          </p:cNvPr>
          <p:cNvSpPr>
            <a:spLocks noGrp="1"/>
          </p:cNvSpPr>
          <p:nvPr>
            <p:ph sz="half" idx="2"/>
          </p:nvPr>
        </p:nvSpPr>
        <p:spPr>
          <a:xfrm>
            <a:off x="6172200" y="1825625"/>
            <a:ext cx="5181600" cy="1553859"/>
          </a:xfrm>
        </p:spPr>
        <p:txBody>
          <a:bodyPr vert="horz" lIns="91440" tIns="45720" rIns="91440" bIns="45720" rtlCol="0" anchor="t">
            <a:normAutofit fontScale="92500"/>
          </a:bodyPr>
          <a:lstStyle/>
          <a:p>
            <a:r>
              <a:rPr lang="en-US">
                <a:solidFill>
                  <a:srgbClr val="7030A0"/>
                </a:solidFill>
                <a:ea typeface="+mn-lt"/>
                <a:cs typeface="+mn-lt"/>
              </a:rPr>
              <a:t>Alpha testing always performs before the beta testing and closer phase of product development</a:t>
            </a:r>
            <a:endParaRPr lang="en-US">
              <a:solidFill>
                <a:srgbClr val="7030A0"/>
              </a:solidFill>
              <a:cs typeface="Calibri"/>
            </a:endParaRPr>
          </a:p>
        </p:txBody>
      </p:sp>
      <p:pic>
        <p:nvPicPr>
          <p:cNvPr id="5" name="Picture 5" descr="Logo, company name&#10;&#10;Description automatically generated">
            <a:extLst>
              <a:ext uri="{FF2B5EF4-FFF2-40B4-BE49-F238E27FC236}">
                <a16:creationId xmlns:a16="http://schemas.microsoft.com/office/drawing/2014/main" id="{AA27F28D-B1D8-47EA-85D3-31F6FF121423}"/>
              </a:ext>
            </a:extLst>
          </p:cNvPr>
          <p:cNvPicPr>
            <a:picLocks noChangeAspect="1"/>
          </p:cNvPicPr>
          <p:nvPr/>
        </p:nvPicPr>
        <p:blipFill>
          <a:blip r:embed="rId3"/>
          <a:stretch>
            <a:fillRect/>
          </a:stretch>
        </p:blipFill>
        <p:spPr>
          <a:xfrm>
            <a:off x="1476145" y="3940675"/>
            <a:ext cx="9084500" cy="1629009"/>
          </a:xfrm>
          <a:prstGeom prst="rect">
            <a:avLst/>
          </a:prstGeom>
        </p:spPr>
      </p:pic>
      <p:sp>
        <p:nvSpPr>
          <p:cNvPr id="7" name="TextBox 6">
            <a:extLst>
              <a:ext uri="{FF2B5EF4-FFF2-40B4-BE49-F238E27FC236}">
                <a16:creationId xmlns:a16="http://schemas.microsoft.com/office/drawing/2014/main" id="{E0E50CA1-891D-4B97-B2ED-457DC944DD1D}"/>
              </a:ext>
            </a:extLst>
          </p:cNvPr>
          <p:cNvSpPr txBox="1"/>
          <p:nvPr/>
        </p:nvSpPr>
        <p:spPr>
          <a:xfrm>
            <a:off x="1307866" y="3992764"/>
            <a:ext cx="91665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2470923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7"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6002BCCE-979A-49B7-8CCD-DACCD6383307}"/>
              </a:ext>
            </a:extLst>
          </p:cNvPr>
          <p:cNvSpPr>
            <a:spLocks noGrp="1"/>
          </p:cNvSpPr>
          <p:nvPr>
            <p:ph type="title"/>
          </p:nvPr>
        </p:nvSpPr>
        <p:spPr>
          <a:xfrm>
            <a:off x="1143000" y="990599"/>
            <a:ext cx="9906000" cy="685800"/>
          </a:xfrm>
        </p:spPr>
        <p:txBody>
          <a:bodyPr anchor="t">
            <a:normAutofit/>
          </a:bodyPr>
          <a:lstStyle/>
          <a:p>
            <a:r>
              <a:rPr lang="en-US" sz="4000" b="1" dirty="0">
                <a:cs typeface="Calibri Light"/>
              </a:rPr>
              <a:t>                                  </a:t>
            </a:r>
            <a:r>
              <a:rPr lang="en-US" sz="4000" b="1">
                <a:solidFill>
                  <a:schemeClr val="accent5">
                    <a:lumMod val="50000"/>
                  </a:schemeClr>
                </a:solidFill>
                <a:cs typeface="Calibri Light"/>
              </a:rPr>
              <a:t>Key Points</a:t>
            </a:r>
          </a:p>
        </p:txBody>
      </p:sp>
      <p:graphicFrame>
        <p:nvGraphicFramePr>
          <p:cNvPr id="14" name="Content Placeholder 2">
            <a:extLst>
              <a:ext uri="{FF2B5EF4-FFF2-40B4-BE49-F238E27FC236}">
                <a16:creationId xmlns:a16="http://schemas.microsoft.com/office/drawing/2014/main" id="{0AB58CCA-2067-4EEA-9B43-087D23FF4CCC}"/>
              </a:ext>
            </a:extLst>
          </p:cNvPr>
          <p:cNvGraphicFramePr>
            <a:graphicFrameLocks noGrp="1"/>
          </p:cNvGraphicFramePr>
          <p:nvPr>
            <p:ph idx="1"/>
            <p:extLst>
              <p:ext uri="{D42A27DB-BD31-4B8C-83A1-F6EECF244321}">
                <p14:modId xmlns:p14="http://schemas.microsoft.com/office/powerpoint/2010/main" val="2223873349"/>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2" name="Picture 20" descr="A picture containing text&#10;&#10;Description automatically generated">
            <a:extLst>
              <a:ext uri="{FF2B5EF4-FFF2-40B4-BE49-F238E27FC236}">
                <a16:creationId xmlns:a16="http://schemas.microsoft.com/office/drawing/2014/main" id="{B2DF9D5C-C70E-464E-9BF8-A757AE1F1BE4}"/>
              </a:ext>
            </a:extLst>
          </p:cNvPr>
          <p:cNvPicPr>
            <a:picLocks noChangeAspect="1"/>
          </p:cNvPicPr>
          <p:nvPr/>
        </p:nvPicPr>
        <p:blipFill>
          <a:blip r:embed="rId7"/>
          <a:stretch>
            <a:fillRect/>
          </a:stretch>
        </p:blipFill>
        <p:spPr>
          <a:xfrm>
            <a:off x="9840504" y="580659"/>
            <a:ext cx="1750830" cy="1429249"/>
          </a:xfrm>
          <a:prstGeom prst="rect">
            <a:avLst/>
          </a:prstGeom>
        </p:spPr>
      </p:pic>
    </p:spTree>
    <p:extLst>
      <p:ext uri="{BB962C8B-B14F-4D97-AF65-F5344CB8AC3E}">
        <p14:creationId xmlns:p14="http://schemas.microsoft.com/office/powerpoint/2010/main" val="390810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472174A-C4F3-45AE-A11B-CE497EAAEE6A}"/>
              </a:ext>
            </a:extLst>
          </p:cNvPr>
          <p:cNvSpPr>
            <a:spLocks noGrp="1"/>
          </p:cNvSpPr>
          <p:nvPr>
            <p:ph type="title"/>
          </p:nvPr>
        </p:nvSpPr>
        <p:spPr>
          <a:xfrm>
            <a:off x="1031574" y="638598"/>
            <a:ext cx="10264697" cy="1358239"/>
          </a:xfrm>
        </p:spPr>
        <p:txBody>
          <a:bodyPr>
            <a:normAutofit/>
          </a:bodyPr>
          <a:lstStyle/>
          <a:p>
            <a:r>
              <a:rPr lang="en-US" sz="4000" b="1">
                <a:solidFill>
                  <a:srgbClr val="FFFFFF"/>
                </a:solidFill>
                <a:ea typeface="+mj-lt"/>
                <a:cs typeface="+mj-lt"/>
              </a:rPr>
              <a:t>                                  Beta testing</a:t>
            </a:r>
            <a:endParaRPr lang="en-US" sz="4000">
              <a:solidFill>
                <a:srgbClr val="FFFFFF"/>
              </a:solidFill>
              <a:ea typeface="+mj-lt"/>
              <a:cs typeface="+mj-lt"/>
            </a:endParaRPr>
          </a:p>
          <a:p>
            <a:endParaRPr lang="en-US" sz="4000">
              <a:solidFill>
                <a:srgbClr val="FFFFFF"/>
              </a:solidFill>
              <a:cs typeface="Calibri Light"/>
            </a:endParaRPr>
          </a:p>
        </p:txBody>
      </p:sp>
      <p:sp>
        <p:nvSpPr>
          <p:cNvPr id="3" name="Content Placeholder 2">
            <a:extLst>
              <a:ext uri="{FF2B5EF4-FFF2-40B4-BE49-F238E27FC236}">
                <a16:creationId xmlns:a16="http://schemas.microsoft.com/office/drawing/2014/main" id="{7A40FBD1-3B86-40C2-B067-610194F1A62C}"/>
              </a:ext>
            </a:extLst>
          </p:cNvPr>
          <p:cNvSpPr>
            <a:spLocks noGrp="1"/>
          </p:cNvSpPr>
          <p:nvPr>
            <p:ph idx="1"/>
          </p:nvPr>
        </p:nvSpPr>
        <p:spPr>
          <a:xfrm>
            <a:off x="1367624" y="2845339"/>
            <a:ext cx="9708995" cy="3212270"/>
          </a:xfrm>
        </p:spPr>
        <p:txBody>
          <a:bodyPr vert="horz" lIns="91440" tIns="45720" rIns="91440" bIns="45720" rtlCol="0" anchor="ctr">
            <a:normAutofit/>
          </a:bodyPr>
          <a:lstStyle/>
          <a:p>
            <a:r>
              <a:rPr lang="en-US" sz="2400">
                <a:ea typeface="+mn-lt"/>
                <a:cs typeface="+mn-lt"/>
              </a:rPr>
              <a:t>This is also a type of testing performed by real users in real environment.</a:t>
            </a:r>
            <a:endParaRPr lang="en-US" sz="2400" dirty="0">
              <a:ea typeface="+mn-lt"/>
              <a:cs typeface="+mn-lt"/>
            </a:endParaRPr>
          </a:p>
          <a:p>
            <a:r>
              <a:rPr lang="en-US" sz="2400">
                <a:ea typeface="+mn-lt"/>
                <a:cs typeface="+mn-lt"/>
              </a:rPr>
              <a:t>It is a type of External Acceptance Testing.</a:t>
            </a:r>
            <a:br>
              <a:rPr lang="en-US" sz="2400" dirty="0">
                <a:ea typeface="+mn-lt"/>
                <a:cs typeface="+mn-lt"/>
              </a:rPr>
            </a:br>
            <a:r>
              <a:rPr lang="en-US" b="1">
                <a:solidFill>
                  <a:schemeClr val="accent2">
                    <a:lumMod val="75000"/>
                  </a:schemeClr>
                </a:solidFill>
                <a:ea typeface="+mn-lt"/>
                <a:cs typeface="+mn-lt"/>
              </a:rPr>
              <a:t>                                                Key points</a:t>
            </a:r>
            <a:endParaRPr lang="en-US" b="1" dirty="0">
              <a:solidFill>
                <a:schemeClr val="accent2">
                  <a:lumMod val="75000"/>
                </a:schemeClr>
              </a:solidFill>
              <a:ea typeface="+mn-lt"/>
              <a:cs typeface="+mn-lt"/>
            </a:endParaRPr>
          </a:p>
          <a:p>
            <a:r>
              <a:rPr lang="en-US" sz="2400">
                <a:ea typeface="+mn-lt"/>
                <a:cs typeface="+mn-lt"/>
              </a:rPr>
              <a:t>The main purpose of beta testing is to verify software compatibility with different software and hardware configurations, types of network connection, and to get the users’ feedback on software usability and functionality.</a:t>
            </a:r>
            <a:br>
              <a:rPr lang="en-US" sz="2400" dirty="0">
                <a:ea typeface="+mn-lt"/>
                <a:cs typeface="+mn-lt"/>
              </a:rPr>
            </a:br>
            <a:r>
              <a:rPr lang="en-US" sz="2400" dirty="0">
                <a:ea typeface="+mn-lt"/>
                <a:cs typeface="+mn-lt"/>
              </a:rPr>
              <a:t> </a:t>
            </a:r>
            <a:endParaRPr lang="en-US" sz="2400" dirty="0">
              <a:cs typeface="Calibri"/>
            </a:endParaRPr>
          </a:p>
          <a:p>
            <a:endParaRPr lang="en-US" sz="2400">
              <a:cs typeface="Calibri"/>
            </a:endParaRPr>
          </a:p>
          <a:p>
            <a:endParaRPr lang="en-US" dirty="0">
              <a:cs typeface="Calibri"/>
            </a:endParaRPr>
          </a:p>
        </p:txBody>
      </p:sp>
      <p:pic>
        <p:nvPicPr>
          <p:cNvPr id="4" name="Picture 4" descr="Logo&#10;&#10;Description automatically generated">
            <a:extLst>
              <a:ext uri="{FF2B5EF4-FFF2-40B4-BE49-F238E27FC236}">
                <a16:creationId xmlns:a16="http://schemas.microsoft.com/office/drawing/2014/main" id="{47B1C45E-D8F1-4B6E-B1F8-28BB97C4705A}"/>
              </a:ext>
            </a:extLst>
          </p:cNvPr>
          <p:cNvPicPr>
            <a:picLocks noChangeAspect="1"/>
          </p:cNvPicPr>
          <p:nvPr/>
        </p:nvPicPr>
        <p:blipFill>
          <a:blip r:embed="rId2"/>
          <a:stretch>
            <a:fillRect/>
          </a:stretch>
        </p:blipFill>
        <p:spPr>
          <a:xfrm>
            <a:off x="1645085" y="5189343"/>
            <a:ext cx="7659664" cy="957368"/>
          </a:xfrm>
          <a:prstGeom prst="rect">
            <a:avLst/>
          </a:prstGeom>
        </p:spPr>
      </p:pic>
      <p:pic>
        <p:nvPicPr>
          <p:cNvPr id="6" name="Picture 20" descr="A picture containing text&#10;&#10;Description automatically generated">
            <a:extLst>
              <a:ext uri="{FF2B5EF4-FFF2-40B4-BE49-F238E27FC236}">
                <a16:creationId xmlns:a16="http://schemas.microsoft.com/office/drawing/2014/main" id="{2022F990-3E25-42DA-A45A-3697C07F72EA}"/>
              </a:ext>
            </a:extLst>
          </p:cNvPr>
          <p:cNvPicPr>
            <a:picLocks noChangeAspect="1"/>
          </p:cNvPicPr>
          <p:nvPr/>
        </p:nvPicPr>
        <p:blipFill>
          <a:blip r:embed="rId3"/>
          <a:stretch>
            <a:fillRect/>
          </a:stretch>
        </p:blipFill>
        <p:spPr>
          <a:xfrm>
            <a:off x="9906987" y="790337"/>
            <a:ext cx="1474669" cy="1204229"/>
          </a:xfrm>
          <a:prstGeom prst="rect">
            <a:avLst/>
          </a:prstGeom>
        </p:spPr>
      </p:pic>
    </p:spTree>
    <p:extLst>
      <p:ext uri="{BB962C8B-B14F-4D97-AF65-F5344CB8AC3E}">
        <p14:creationId xmlns:p14="http://schemas.microsoft.com/office/powerpoint/2010/main" val="794775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F1B7DC-6CE6-4B2D-9182-DEFA23D305EF}"/>
              </a:ext>
            </a:extLst>
          </p:cNvPr>
          <p:cNvSpPr>
            <a:spLocks noGrp="1"/>
          </p:cNvSpPr>
          <p:nvPr>
            <p:ph type="title"/>
          </p:nvPr>
        </p:nvSpPr>
        <p:spPr>
          <a:xfrm>
            <a:off x="1371599" y="294538"/>
            <a:ext cx="9895951" cy="1033669"/>
          </a:xfrm>
        </p:spPr>
        <p:txBody>
          <a:bodyPr>
            <a:normAutofit/>
          </a:bodyPr>
          <a:lstStyle/>
          <a:p>
            <a:r>
              <a:rPr lang="en-US" sz="4000" b="1">
                <a:solidFill>
                  <a:srgbClr val="FFFFFF"/>
                </a:solidFill>
                <a:cs typeface="Calibri Light"/>
              </a:rPr>
              <a:t>                      Types of beta testing</a:t>
            </a:r>
          </a:p>
        </p:txBody>
      </p:sp>
      <p:sp>
        <p:nvSpPr>
          <p:cNvPr id="3" name="Content Placeholder 2">
            <a:extLst>
              <a:ext uri="{FF2B5EF4-FFF2-40B4-BE49-F238E27FC236}">
                <a16:creationId xmlns:a16="http://schemas.microsoft.com/office/drawing/2014/main" id="{36735AD3-64F7-46E7-9D7F-EAC6C16AC115}"/>
              </a:ext>
            </a:extLst>
          </p:cNvPr>
          <p:cNvSpPr>
            <a:spLocks noGrp="1"/>
          </p:cNvSpPr>
          <p:nvPr>
            <p:ph idx="1"/>
          </p:nvPr>
        </p:nvSpPr>
        <p:spPr>
          <a:xfrm>
            <a:off x="1371599" y="2318197"/>
            <a:ext cx="9724031" cy="3683358"/>
          </a:xfrm>
        </p:spPr>
        <p:txBody>
          <a:bodyPr vert="horz" lIns="91440" tIns="45720" rIns="91440" bIns="45720" rtlCol="0" anchor="ctr">
            <a:noAutofit/>
          </a:bodyPr>
          <a:lstStyle/>
          <a:p>
            <a:pPr marL="0" indent="0">
              <a:buNone/>
            </a:pPr>
            <a:r>
              <a:rPr lang="en-US" sz="1800" dirty="0">
                <a:solidFill>
                  <a:srgbClr val="FFC000"/>
                </a:solidFill>
                <a:ea typeface="+mn-lt"/>
                <a:cs typeface="+mn-lt"/>
              </a:rPr>
              <a:t>   </a:t>
            </a:r>
            <a:r>
              <a:rPr lang="en-US" sz="1800" b="1">
                <a:solidFill>
                  <a:schemeClr val="accent6">
                    <a:lumMod val="50000"/>
                  </a:schemeClr>
                </a:solidFill>
                <a:ea typeface="+mn-lt"/>
                <a:cs typeface="+mn-lt"/>
              </a:rPr>
              <a:t>There are different types of Beta tests in software testing, and they are as follows:</a:t>
            </a:r>
            <a:endParaRPr lang="en-US" sz="1800" b="1">
              <a:solidFill>
                <a:schemeClr val="accent6">
                  <a:lumMod val="50000"/>
                </a:schemeClr>
              </a:solidFill>
              <a:cs typeface="Calibri"/>
            </a:endParaRPr>
          </a:p>
          <a:p>
            <a:r>
              <a:rPr lang="en-US" sz="1800" b="1">
                <a:solidFill>
                  <a:schemeClr val="accent2">
                    <a:lumMod val="60000"/>
                    <a:lumOff val="40000"/>
                  </a:schemeClr>
                </a:solidFill>
                <a:ea typeface="+mn-lt"/>
                <a:cs typeface="+mn-lt"/>
              </a:rPr>
              <a:t>Traditional Beta testing</a:t>
            </a:r>
            <a:r>
              <a:rPr lang="en-US" sz="1800" b="1">
                <a:solidFill>
                  <a:schemeClr val="accent6">
                    <a:lumMod val="50000"/>
                  </a:schemeClr>
                </a:solidFill>
                <a:ea typeface="+mn-lt"/>
                <a:cs typeface="+mn-lt"/>
              </a:rPr>
              <a:t>: </a:t>
            </a:r>
            <a:r>
              <a:rPr lang="en-US" sz="1800">
                <a:solidFill>
                  <a:schemeClr val="accent1">
                    <a:lumMod val="75000"/>
                  </a:schemeClr>
                </a:solidFill>
                <a:ea typeface="+mn-lt"/>
                <a:cs typeface="+mn-lt"/>
              </a:rPr>
              <a:t>Product is distributed to the target market, and related data is gathered in all aspects. This data can be used for Product improvement.</a:t>
            </a:r>
            <a:endParaRPr lang="en-US" sz="1800">
              <a:solidFill>
                <a:schemeClr val="accent1">
                  <a:lumMod val="75000"/>
                </a:schemeClr>
              </a:solidFill>
              <a:cs typeface="Calibri"/>
            </a:endParaRPr>
          </a:p>
          <a:p>
            <a:r>
              <a:rPr lang="en-US" sz="1800" b="1">
                <a:solidFill>
                  <a:schemeClr val="accent2">
                    <a:lumMod val="60000"/>
                    <a:lumOff val="40000"/>
                  </a:schemeClr>
                </a:solidFill>
                <a:ea typeface="+mn-lt"/>
                <a:cs typeface="+mn-lt"/>
              </a:rPr>
              <a:t>Public Beta Testing</a:t>
            </a:r>
            <a:r>
              <a:rPr lang="en-US" sz="1800" b="1">
                <a:solidFill>
                  <a:srgbClr val="FF0000"/>
                </a:solidFill>
                <a:ea typeface="+mn-lt"/>
                <a:cs typeface="+mn-lt"/>
              </a:rPr>
              <a:t>:</a:t>
            </a:r>
            <a:r>
              <a:rPr lang="en-US" sz="1800" b="1" dirty="0">
                <a:solidFill>
                  <a:schemeClr val="accent6">
                    <a:lumMod val="50000"/>
                  </a:schemeClr>
                </a:solidFill>
                <a:ea typeface="+mn-lt"/>
                <a:cs typeface="+mn-lt"/>
              </a:rPr>
              <a:t> </a:t>
            </a:r>
            <a:r>
              <a:rPr lang="en-US" sz="1800">
                <a:solidFill>
                  <a:schemeClr val="accent1">
                    <a:lumMod val="75000"/>
                  </a:schemeClr>
                </a:solidFill>
                <a:ea typeface="+mn-lt"/>
                <a:cs typeface="+mn-lt"/>
              </a:rPr>
              <a:t>Product is publicly released to the outside world via online channels and data can be gathered from anyone. Based on feedback, product improvements can be done. For example, Microsoft conducted the largest of all Beta Tests for its OS -- Windows 8 before officially releasing it.</a:t>
            </a:r>
            <a:endParaRPr lang="en-US" sz="1800" dirty="0">
              <a:solidFill>
                <a:schemeClr val="accent1">
                  <a:lumMod val="75000"/>
                </a:schemeClr>
              </a:solidFill>
              <a:cs typeface="Calibri"/>
            </a:endParaRPr>
          </a:p>
          <a:p>
            <a:r>
              <a:rPr lang="en-US" sz="1800" b="1">
                <a:solidFill>
                  <a:schemeClr val="accent2">
                    <a:lumMod val="60000"/>
                    <a:lumOff val="40000"/>
                  </a:schemeClr>
                </a:solidFill>
                <a:ea typeface="+mn-lt"/>
                <a:cs typeface="+mn-lt"/>
              </a:rPr>
              <a:t>Technical Beta Testing:</a:t>
            </a:r>
            <a:r>
              <a:rPr lang="en-US" sz="1800" b="1" dirty="0">
                <a:solidFill>
                  <a:srgbClr val="FF0000"/>
                </a:solidFill>
                <a:ea typeface="+mn-lt"/>
                <a:cs typeface="+mn-lt"/>
              </a:rPr>
              <a:t> </a:t>
            </a:r>
            <a:r>
              <a:rPr lang="en-US" sz="1800">
                <a:solidFill>
                  <a:schemeClr val="accent1">
                    <a:lumMod val="75000"/>
                  </a:schemeClr>
                </a:solidFill>
                <a:ea typeface="+mn-lt"/>
                <a:cs typeface="+mn-lt"/>
              </a:rPr>
              <a:t>Product is released to the internal group of an organization and gathers feedback/data from the employees of the organization.</a:t>
            </a:r>
            <a:endParaRPr lang="en-US" sz="1800">
              <a:solidFill>
                <a:schemeClr val="accent1">
                  <a:lumMod val="75000"/>
                </a:schemeClr>
              </a:solidFill>
              <a:cs typeface="Calibri"/>
            </a:endParaRPr>
          </a:p>
          <a:p>
            <a:r>
              <a:rPr lang="en-US" sz="1800" b="1">
                <a:solidFill>
                  <a:schemeClr val="accent2">
                    <a:lumMod val="60000"/>
                    <a:lumOff val="40000"/>
                  </a:schemeClr>
                </a:solidFill>
                <a:ea typeface="+mn-lt"/>
                <a:cs typeface="+mn-lt"/>
              </a:rPr>
              <a:t>Focused Beta:</a:t>
            </a:r>
            <a:r>
              <a:rPr lang="en-US" sz="1800" b="1" dirty="0">
                <a:solidFill>
                  <a:schemeClr val="accent6">
                    <a:lumMod val="50000"/>
                  </a:schemeClr>
                </a:solidFill>
                <a:ea typeface="+mn-lt"/>
                <a:cs typeface="+mn-lt"/>
              </a:rPr>
              <a:t> </a:t>
            </a:r>
            <a:r>
              <a:rPr lang="en-US" sz="1800">
                <a:solidFill>
                  <a:schemeClr val="accent1">
                    <a:lumMod val="75000"/>
                  </a:schemeClr>
                </a:solidFill>
                <a:ea typeface="+mn-lt"/>
                <a:cs typeface="+mn-lt"/>
              </a:rPr>
              <a:t>Product is released to the market for gathering feedback on specific features of the program. For example, important functionality of the software.</a:t>
            </a:r>
            <a:endParaRPr lang="en-US" sz="1800">
              <a:solidFill>
                <a:schemeClr val="accent1">
                  <a:lumMod val="75000"/>
                </a:schemeClr>
              </a:solidFill>
              <a:cs typeface="Calibri"/>
            </a:endParaRPr>
          </a:p>
          <a:p>
            <a:r>
              <a:rPr lang="en-US" sz="1800" b="1">
                <a:solidFill>
                  <a:schemeClr val="accent2">
                    <a:lumMod val="60000"/>
                    <a:lumOff val="40000"/>
                  </a:schemeClr>
                </a:solidFill>
                <a:ea typeface="+mn-lt"/>
                <a:cs typeface="+mn-lt"/>
              </a:rPr>
              <a:t>Post-release Beta:</a:t>
            </a:r>
            <a:r>
              <a:rPr lang="en-US" sz="1800" b="1" dirty="0">
                <a:solidFill>
                  <a:schemeClr val="accent6">
                    <a:lumMod val="50000"/>
                  </a:schemeClr>
                </a:solidFill>
                <a:ea typeface="+mn-lt"/>
                <a:cs typeface="+mn-lt"/>
              </a:rPr>
              <a:t> </a:t>
            </a:r>
            <a:r>
              <a:rPr lang="en-US" sz="1800">
                <a:solidFill>
                  <a:schemeClr val="accent1">
                    <a:lumMod val="75000"/>
                  </a:schemeClr>
                </a:solidFill>
                <a:ea typeface="+mn-lt"/>
                <a:cs typeface="+mn-lt"/>
              </a:rPr>
              <a:t>Product is released to the market and data is gathered to make improvements for the future release of the product.</a:t>
            </a:r>
            <a:endParaRPr lang="en-US" sz="1800">
              <a:solidFill>
                <a:schemeClr val="accent1">
                  <a:lumMod val="75000"/>
                </a:schemeClr>
              </a:solidFill>
              <a:cs typeface="Calibri"/>
            </a:endParaRPr>
          </a:p>
          <a:p>
            <a:endParaRPr lang="en-US" sz="1800" dirty="0">
              <a:solidFill>
                <a:schemeClr val="accent6">
                  <a:lumMod val="50000"/>
                </a:schemeClr>
              </a:solidFill>
              <a:cs typeface="Calibri"/>
            </a:endParaRPr>
          </a:p>
        </p:txBody>
      </p:sp>
      <p:pic>
        <p:nvPicPr>
          <p:cNvPr id="4" name="Picture 20" descr="A picture containing text&#10;&#10;Description automatically generated">
            <a:extLst>
              <a:ext uri="{FF2B5EF4-FFF2-40B4-BE49-F238E27FC236}">
                <a16:creationId xmlns:a16="http://schemas.microsoft.com/office/drawing/2014/main" id="{CDA84DC1-AFF2-411B-A178-2EDC50E822C6}"/>
              </a:ext>
            </a:extLst>
          </p:cNvPr>
          <p:cNvPicPr>
            <a:picLocks noChangeAspect="1"/>
          </p:cNvPicPr>
          <p:nvPr/>
        </p:nvPicPr>
        <p:blipFill>
          <a:blip r:embed="rId2"/>
          <a:stretch>
            <a:fillRect/>
          </a:stretch>
        </p:blipFill>
        <p:spPr>
          <a:xfrm>
            <a:off x="10341685" y="99934"/>
            <a:ext cx="1750830" cy="1429249"/>
          </a:xfrm>
          <a:prstGeom prst="rect">
            <a:avLst/>
          </a:prstGeom>
        </p:spPr>
      </p:pic>
    </p:spTree>
    <p:extLst>
      <p:ext uri="{BB962C8B-B14F-4D97-AF65-F5344CB8AC3E}">
        <p14:creationId xmlns:p14="http://schemas.microsoft.com/office/powerpoint/2010/main" val="2430204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07F182-627F-4A99-826E-4E65AA2F4272}"/>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cs typeface="Calibri Light"/>
              </a:rPr>
              <a:t>                                  Differences</a:t>
            </a:r>
          </a:p>
        </p:txBody>
      </p:sp>
      <p:graphicFrame>
        <p:nvGraphicFramePr>
          <p:cNvPr id="18" name="Content Placeholder 2">
            <a:extLst>
              <a:ext uri="{FF2B5EF4-FFF2-40B4-BE49-F238E27FC236}">
                <a16:creationId xmlns:a16="http://schemas.microsoft.com/office/drawing/2014/main" id="{2D4B9CD3-76E4-435D-A602-DA71B4DD033C}"/>
              </a:ext>
            </a:extLst>
          </p:cNvPr>
          <p:cNvGraphicFramePr>
            <a:graphicFrameLocks noGrp="1"/>
          </p:cNvGraphicFramePr>
          <p:nvPr>
            <p:ph idx="1"/>
            <p:extLst>
              <p:ext uri="{D42A27DB-BD31-4B8C-83A1-F6EECF244321}">
                <p14:modId xmlns:p14="http://schemas.microsoft.com/office/powerpoint/2010/main" val="237102936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2" name="Picture 20" descr="A picture containing text&#10;&#10;Description automatically generated">
            <a:extLst>
              <a:ext uri="{FF2B5EF4-FFF2-40B4-BE49-F238E27FC236}">
                <a16:creationId xmlns:a16="http://schemas.microsoft.com/office/drawing/2014/main" id="{764B4E96-A6F6-4D33-8805-8381678EA20E}"/>
              </a:ext>
            </a:extLst>
          </p:cNvPr>
          <p:cNvPicPr>
            <a:picLocks noChangeAspect="1"/>
          </p:cNvPicPr>
          <p:nvPr/>
        </p:nvPicPr>
        <p:blipFill>
          <a:blip r:embed="rId7"/>
          <a:stretch>
            <a:fillRect/>
          </a:stretch>
        </p:blipFill>
        <p:spPr>
          <a:xfrm>
            <a:off x="10329894" y="297608"/>
            <a:ext cx="1750830" cy="1429249"/>
          </a:xfrm>
          <a:prstGeom prst="rect">
            <a:avLst/>
          </a:prstGeom>
        </p:spPr>
      </p:pic>
    </p:spTree>
    <p:extLst>
      <p:ext uri="{BB962C8B-B14F-4D97-AF65-F5344CB8AC3E}">
        <p14:creationId xmlns:p14="http://schemas.microsoft.com/office/powerpoint/2010/main" val="235368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0" descr="A picture containing text&#10;&#10;Description automatically generated">
            <a:extLst>
              <a:ext uri="{FF2B5EF4-FFF2-40B4-BE49-F238E27FC236}">
                <a16:creationId xmlns:a16="http://schemas.microsoft.com/office/drawing/2014/main" id="{D0D37894-9964-44AF-B61A-B8ABE4E79F1E}"/>
              </a:ext>
            </a:extLst>
          </p:cNvPr>
          <p:cNvPicPr>
            <a:picLocks noChangeAspect="1"/>
          </p:cNvPicPr>
          <p:nvPr/>
        </p:nvPicPr>
        <p:blipFill>
          <a:blip r:embed="rId2"/>
          <a:stretch>
            <a:fillRect/>
          </a:stretch>
        </p:blipFill>
        <p:spPr>
          <a:xfrm>
            <a:off x="10547528" y="5444802"/>
            <a:ext cx="1539164" cy="1254624"/>
          </a:xfrm>
          <a:prstGeom prst="rect">
            <a:avLst/>
          </a:prstGeom>
        </p:spPr>
      </p:pic>
      <p:sp>
        <p:nvSpPr>
          <p:cNvPr id="2" name="Title 1">
            <a:extLst>
              <a:ext uri="{FF2B5EF4-FFF2-40B4-BE49-F238E27FC236}">
                <a16:creationId xmlns:a16="http://schemas.microsoft.com/office/drawing/2014/main" id="{AAE6BBD2-45F3-433A-A94E-1D042F0412C1}"/>
              </a:ext>
            </a:extLst>
          </p:cNvPr>
          <p:cNvSpPr>
            <a:spLocks noGrp="1"/>
          </p:cNvSpPr>
          <p:nvPr>
            <p:ph type="title"/>
          </p:nvPr>
        </p:nvSpPr>
        <p:spPr>
          <a:xfrm>
            <a:off x="956205" y="259292"/>
            <a:ext cx="10515600" cy="947121"/>
          </a:xfrm>
        </p:spPr>
        <p:txBody>
          <a:bodyPr/>
          <a:lstStyle/>
          <a:p>
            <a:r>
              <a:rPr lang="en-US" b="1">
                <a:solidFill>
                  <a:schemeClr val="accent2">
                    <a:lumMod val="75000"/>
                  </a:schemeClr>
                </a:solidFill>
                <a:cs typeface="Calibri Light"/>
              </a:rPr>
              <a:t>                               Key points</a:t>
            </a:r>
          </a:p>
        </p:txBody>
      </p:sp>
      <p:sp>
        <p:nvSpPr>
          <p:cNvPr id="3" name="Text Placeholder 2">
            <a:extLst>
              <a:ext uri="{FF2B5EF4-FFF2-40B4-BE49-F238E27FC236}">
                <a16:creationId xmlns:a16="http://schemas.microsoft.com/office/drawing/2014/main" id="{A740C7A4-A603-4649-B641-811AB9F6222A}"/>
              </a:ext>
            </a:extLst>
          </p:cNvPr>
          <p:cNvSpPr>
            <a:spLocks noGrp="1"/>
          </p:cNvSpPr>
          <p:nvPr>
            <p:ph type="body" idx="1"/>
          </p:nvPr>
        </p:nvSpPr>
        <p:spPr>
          <a:xfrm>
            <a:off x="768191" y="1850033"/>
            <a:ext cx="5495317" cy="525229"/>
          </a:xfrm>
        </p:spPr>
        <p:txBody>
          <a:bodyPr vert="horz" lIns="91440" tIns="45720" rIns="91440" bIns="45720" rtlCol="0" anchor="b">
            <a:noAutofit/>
          </a:bodyPr>
          <a:lstStyle/>
          <a:p>
            <a:r>
              <a:rPr lang="en-US" sz="2800">
                <a:solidFill>
                  <a:srgbClr val="FF0000"/>
                </a:solidFill>
                <a:ea typeface="+mn-lt"/>
                <a:cs typeface="+mn-lt"/>
              </a:rPr>
              <a:t>Entry Criteria of the Alpha Testing:</a:t>
            </a:r>
            <a:endParaRPr lang="en-US" sz="2800">
              <a:solidFill>
                <a:srgbClr val="0070C0"/>
              </a:solidFill>
              <a:cs typeface="Calibri"/>
            </a:endParaRPr>
          </a:p>
          <a:p>
            <a:endParaRPr lang="en-US" dirty="0">
              <a:cs typeface="Calibri"/>
            </a:endParaRPr>
          </a:p>
        </p:txBody>
      </p:sp>
      <p:sp>
        <p:nvSpPr>
          <p:cNvPr id="4" name="Content Placeholder 3">
            <a:extLst>
              <a:ext uri="{FF2B5EF4-FFF2-40B4-BE49-F238E27FC236}">
                <a16:creationId xmlns:a16="http://schemas.microsoft.com/office/drawing/2014/main" id="{6397D606-744C-4523-8173-A0841F012C85}"/>
              </a:ext>
            </a:extLst>
          </p:cNvPr>
          <p:cNvSpPr>
            <a:spLocks noGrp="1"/>
          </p:cNvSpPr>
          <p:nvPr>
            <p:ph sz="half" idx="2"/>
          </p:nvPr>
        </p:nvSpPr>
        <p:spPr>
          <a:xfrm>
            <a:off x="671023" y="2382337"/>
            <a:ext cx="5157787" cy="3684588"/>
          </a:xfrm>
        </p:spPr>
        <p:txBody>
          <a:bodyPr vert="horz" lIns="91440" tIns="45720" rIns="91440" bIns="45720" rtlCol="0" anchor="t">
            <a:normAutofit fontScale="92500" lnSpcReduction="10000"/>
          </a:bodyPr>
          <a:lstStyle/>
          <a:p>
            <a:r>
              <a:rPr lang="en-US">
                <a:solidFill>
                  <a:schemeClr val="accent1">
                    <a:lumMod val="75000"/>
                  </a:schemeClr>
                </a:solidFill>
                <a:ea typeface="+mn-lt"/>
                <a:cs typeface="+mn-lt"/>
              </a:rPr>
              <a:t>QA build should be ready for execution.</a:t>
            </a:r>
            <a:endParaRPr lang="en-US">
              <a:cs typeface="Calibri" panose="020F0502020204030204"/>
            </a:endParaRPr>
          </a:p>
          <a:p>
            <a:r>
              <a:rPr lang="en-US">
                <a:solidFill>
                  <a:schemeClr val="accent1">
                    <a:lumMod val="75000"/>
                  </a:schemeClr>
                </a:solidFill>
                <a:ea typeface="+mn-lt"/>
                <a:cs typeface="+mn-lt"/>
              </a:rPr>
              <a:t>Test case repo should be ready for all the requirements.</a:t>
            </a:r>
          </a:p>
          <a:p>
            <a:r>
              <a:rPr lang="en-US">
                <a:solidFill>
                  <a:schemeClr val="accent1">
                    <a:lumMod val="75000"/>
                  </a:schemeClr>
                </a:solidFill>
                <a:ea typeface="+mn-lt"/>
                <a:cs typeface="+mn-lt"/>
              </a:rPr>
              <a:t>RTM(Requirement traceability matrix) to verify the test coverage of the features.</a:t>
            </a:r>
          </a:p>
          <a:p>
            <a:r>
              <a:rPr lang="en-US">
                <a:solidFill>
                  <a:schemeClr val="accent1">
                    <a:lumMod val="75000"/>
                  </a:schemeClr>
                </a:solidFill>
                <a:ea typeface="+mn-lt"/>
                <a:cs typeface="+mn-lt"/>
              </a:rPr>
              <a:t>Test Management tools like Jira, Rally for updating test cases and filing defects.</a:t>
            </a:r>
          </a:p>
          <a:p>
            <a:endParaRPr lang="en-US" dirty="0">
              <a:solidFill>
                <a:schemeClr val="accent1">
                  <a:lumMod val="75000"/>
                </a:schemeClr>
              </a:solidFill>
              <a:cs typeface="Calibri"/>
            </a:endParaRPr>
          </a:p>
        </p:txBody>
      </p:sp>
      <p:sp>
        <p:nvSpPr>
          <p:cNvPr id="5" name="Text Placeholder 4">
            <a:extLst>
              <a:ext uri="{FF2B5EF4-FFF2-40B4-BE49-F238E27FC236}">
                <a16:creationId xmlns:a16="http://schemas.microsoft.com/office/drawing/2014/main" id="{01FE29CB-3F15-4958-9DAC-9761396406C2}"/>
              </a:ext>
            </a:extLst>
          </p:cNvPr>
          <p:cNvSpPr>
            <a:spLocks noGrp="1"/>
          </p:cNvSpPr>
          <p:nvPr>
            <p:ph type="body" sz="quarter" idx="3"/>
          </p:nvPr>
        </p:nvSpPr>
        <p:spPr>
          <a:xfrm>
            <a:off x="6394102" y="1712617"/>
            <a:ext cx="5177969" cy="688214"/>
          </a:xfrm>
        </p:spPr>
        <p:txBody>
          <a:bodyPr>
            <a:normAutofit/>
          </a:bodyPr>
          <a:lstStyle/>
          <a:p>
            <a:r>
              <a:rPr lang="en-US" sz="2800">
                <a:solidFill>
                  <a:srgbClr val="FF0000"/>
                </a:solidFill>
                <a:ea typeface="+mn-lt"/>
                <a:cs typeface="+mn-lt"/>
              </a:rPr>
              <a:t>Exit Criteria for the Alpha Testing:</a:t>
            </a:r>
            <a:endParaRPr lang="en-US" sz="2800">
              <a:solidFill>
                <a:srgbClr val="FF0000"/>
              </a:solidFill>
              <a:cs typeface="Calibri"/>
            </a:endParaRPr>
          </a:p>
          <a:p>
            <a:endParaRPr lang="en-US" dirty="0">
              <a:cs typeface="Calibri"/>
            </a:endParaRPr>
          </a:p>
        </p:txBody>
      </p:sp>
      <p:sp>
        <p:nvSpPr>
          <p:cNvPr id="6" name="Content Placeholder 5">
            <a:extLst>
              <a:ext uri="{FF2B5EF4-FFF2-40B4-BE49-F238E27FC236}">
                <a16:creationId xmlns:a16="http://schemas.microsoft.com/office/drawing/2014/main" id="{EC090F65-DD02-4F8A-915F-5DEF349B61F2}"/>
              </a:ext>
            </a:extLst>
          </p:cNvPr>
          <p:cNvSpPr>
            <a:spLocks noGrp="1"/>
          </p:cNvSpPr>
          <p:nvPr>
            <p:ph sz="quarter" idx="4"/>
          </p:nvPr>
        </p:nvSpPr>
        <p:spPr/>
        <p:txBody>
          <a:bodyPr vert="horz" lIns="91440" tIns="45720" rIns="91440" bIns="45720" rtlCol="0" anchor="t">
            <a:normAutofit fontScale="92500" lnSpcReduction="10000"/>
          </a:bodyPr>
          <a:lstStyle/>
          <a:p>
            <a:r>
              <a:rPr lang="en-US">
                <a:solidFill>
                  <a:schemeClr val="accent1">
                    <a:lumMod val="75000"/>
                  </a:schemeClr>
                </a:solidFill>
                <a:ea typeface="+mn-lt"/>
                <a:cs typeface="+mn-lt"/>
              </a:rPr>
              <a:t>All the test cases should be passed.</a:t>
            </a:r>
            <a:endParaRPr lang="en-US">
              <a:solidFill>
                <a:schemeClr val="accent1">
                  <a:lumMod val="75000"/>
                </a:schemeClr>
              </a:solidFill>
              <a:cs typeface="Calibri" panose="020F0502020204030204"/>
            </a:endParaRPr>
          </a:p>
          <a:p>
            <a:r>
              <a:rPr lang="en-US">
                <a:solidFill>
                  <a:schemeClr val="accent1">
                    <a:lumMod val="75000"/>
                  </a:schemeClr>
                </a:solidFill>
                <a:ea typeface="+mn-lt"/>
                <a:cs typeface="+mn-lt"/>
              </a:rPr>
              <a:t>All Major/high severity bugs should be fixed.</a:t>
            </a:r>
            <a:endParaRPr lang="en-US">
              <a:solidFill>
                <a:schemeClr val="accent1">
                  <a:lumMod val="75000"/>
                </a:schemeClr>
              </a:solidFill>
              <a:cs typeface="Calibri"/>
            </a:endParaRPr>
          </a:p>
          <a:p>
            <a:r>
              <a:rPr lang="en-US">
                <a:solidFill>
                  <a:schemeClr val="accent1">
                    <a:lumMod val="75000"/>
                  </a:schemeClr>
                </a:solidFill>
                <a:ea typeface="+mn-lt"/>
                <a:cs typeface="+mn-lt"/>
              </a:rPr>
              <a:t>Test report with all the deliverables should be ready.</a:t>
            </a:r>
            <a:br>
              <a:rPr lang="en-US" dirty="0">
                <a:solidFill>
                  <a:schemeClr val="accent1">
                    <a:lumMod val="75000"/>
                  </a:schemeClr>
                </a:solidFill>
                <a:ea typeface="+mn-lt"/>
                <a:cs typeface="+mn-lt"/>
              </a:rPr>
            </a:br>
            <a:r>
              <a:rPr lang="en-US" dirty="0">
                <a:solidFill>
                  <a:schemeClr val="accent1">
                    <a:lumMod val="75000"/>
                  </a:schemeClr>
                </a:solidFill>
                <a:ea typeface="+mn-lt"/>
                <a:cs typeface="+mn-lt"/>
              </a:rPr>
              <a:t> </a:t>
            </a:r>
            <a:endParaRPr lang="en-US">
              <a:solidFill>
                <a:schemeClr val="accent1">
                  <a:lumMod val="75000"/>
                </a:schemeClr>
              </a:solidFill>
              <a:cs typeface="Calibri"/>
            </a:endParaRPr>
          </a:p>
          <a:p>
            <a:endParaRPr lang="en-US" dirty="0">
              <a:cs typeface="Calibri"/>
            </a:endParaRPr>
          </a:p>
        </p:txBody>
      </p:sp>
    </p:spTree>
    <p:extLst>
      <p:ext uri="{BB962C8B-B14F-4D97-AF65-F5344CB8AC3E}">
        <p14:creationId xmlns:p14="http://schemas.microsoft.com/office/powerpoint/2010/main" val="109170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5C0A-1F28-475E-81D9-1DE5BD6B0508}"/>
              </a:ext>
            </a:extLst>
          </p:cNvPr>
          <p:cNvSpPr>
            <a:spLocks noGrp="1"/>
          </p:cNvSpPr>
          <p:nvPr>
            <p:ph type="title"/>
          </p:nvPr>
        </p:nvSpPr>
        <p:spPr/>
        <p:txBody>
          <a:bodyPr/>
          <a:lstStyle/>
          <a:p>
            <a:r>
              <a:rPr lang="en-US" b="1">
                <a:solidFill>
                  <a:schemeClr val="accent2">
                    <a:lumMod val="75000"/>
                  </a:schemeClr>
                </a:solidFill>
                <a:ea typeface="+mj-lt"/>
                <a:cs typeface="+mj-lt"/>
              </a:rPr>
              <a:t>                               Key points</a:t>
            </a:r>
            <a:endParaRPr lang="en-US">
              <a:ea typeface="+mj-lt"/>
              <a:cs typeface="+mj-lt"/>
            </a:endParaRPr>
          </a:p>
          <a:p>
            <a:endParaRPr lang="en-US" dirty="0">
              <a:cs typeface="Calibri Light"/>
            </a:endParaRPr>
          </a:p>
        </p:txBody>
      </p:sp>
      <p:sp>
        <p:nvSpPr>
          <p:cNvPr id="3" name="Text Placeholder 2">
            <a:extLst>
              <a:ext uri="{FF2B5EF4-FFF2-40B4-BE49-F238E27FC236}">
                <a16:creationId xmlns:a16="http://schemas.microsoft.com/office/drawing/2014/main" id="{D28DAB13-E185-4FED-9067-55DFB5E7E0FE}"/>
              </a:ext>
            </a:extLst>
          </p:cNvPr>
          <p:cNvSpPr>
            <a:spLocks noGrp="1"/>
          </p:cNvSpPr>
          <p:nvPr>
            <p:ph type="body" idx="1"/>
          </p:nvPr>
        </p:nvSpPr>
        <p:spPr>
          <a:xfrm>
            <a:off x="839788" y="2094283"/>
            <a:ext cx="5157787" cy="830146"/>
          </a:xfrm>
        </p:spPr>
        <p:txBody>
          <a:bodyPr/>
          <a:lstStyle/>
          <a:p>
            <a:r>
              <a:rPr lang="en-US">
                <a:solidFill>
                  <a:srgbClr val="0070C0"/>
                </a:solidFill>
                <a:ea typeface="+mn-lt"/>
                <a:cs typeface="+mn-lt"/>
              </a:rPr>
              <a:t>Entry Criteria of the BetaTesting:</a:t>
            </a:r>
            <a:endParaRPr lang="en-US" b="0" dirty="0">
              <a:ea typeface="+mn-lt"/>
              <a:cs typeface="+mn-lt"/>
            </a:endParaRPr>
          </a:p>
          <a:p>
            <a:endParaRPr lang="en-US" b="0" dirty="0">
              <a:ea typeface="+mn-lt"/>
              <a:cs typeface="+mn-lt"/>
            </a:endParaRPr>
          </a:p>
          <a:p>
            <a:endParaRPr lang="en-US" dirty="0">
              <a:cs typeface="Calibri"/>
            </a:endParaRPr>
          </a:p>
        </p:txBody>
      </p:sp>
      <p:sp>
        <p:nvSpPr>
          <p:cNvPr id="4" name="Content Placeholder 3">
            <a:extLst>
              <a:ext uri="{FF2B5EF4-FFF2-40B4-BE49-F238E27FC236}">
                <a16:creationId xmlns:a16="http://schemas.microsoft.com/office/drawing/2014/main" id="{16E52C86-1590-4D61-ADFC-773C2ABEF6B0}"/>
              </a:ext>
            </a:extLst>
          </p:cNvPr>
          <p:cNvSpPr>
            <a:spLocks noGrp="1"/>
          </p:cNvSpPr>
          <p:nvPr>
            <p:ph sz="half" idx="2"/>
          </p:nvPr>
        </p:nvSpPr>
        <p:spPr>
          <a:xfrm>
            <a:off x="839788" y="2258898"/>
            <a:ext cx="5157787" cy="4227382"/>
          </a:xfrm>
        </p:spPr>
        <p:txBody>
          <a:bodyPr vert="horz" lIns="91440" tIns="45720" rIns="91440" bIns="45720" rtlCol="0" anchor="t">
            <a:normAutofit/>
          </a:bodyPr>
          <a:lstStyle/>
          <a:p>
            <a:r>
              <a:rPr lang="en-US">
                <a:ea typeface="+mn-lt"/>
                <a:cs typeface="+mn-lt"/>
              </a:rPr>
              <a:t>Sign off the Alpha testing docs.</a:t>
            </a:r>
            <a:endParaRPr lang="en-US">
              <a:cs typeface="Calibri" panose="020F0502020204030204"/>
            </a:endParaRPr>
          </a:p>
          <a:p>
            <a:r>
              <a:rPr lang="en-US">
                <a:ea typeface="+mn-lt"/>
                <a:cs typeface="+mn-lt"/>
              </a:rPr>
              <a:t>Beta version of software should be ready for the end users.</a:t>
            </a:r>
            <a:endParaRPr lang="en-US"/>
          </a:p>
          <a:p>
            <a:endParaRPr lang="en-US" dirty="0">
              <a:cs typeface="Calibri"/>
            </a:endParaRPr>
          </a:p>
        </p:txBody>
      </p:sp>
      <p:sp>
        <p:nvSpPr>
          <p:cNvPr id="5" name="Text Placeholder 4">
            <a:extLst>
              <a:ext uri="{FF2B5EF4-FFF2-40B4-BE49-F238E27FC236}">
                <a16:creationId xmlns:a16="http://schemas.microsoft.com/office/drawing/2014/main" id="{BF806FE3-9C07-4F55-A648-80062401A080}"/>
              </a:ext>
            </a:extLst>
          </p:cNvPr>
          <p:cNvSpPr>
            <a:spLocks noGrp="1"/>
          </p:cNvSpPr>
          <p:nvPr>
            <p:ph type="body" sz="quarter" idx="3"/>
          </p:nvPr>
        </p:nvSpPr>
        <p:spPr>
          <a:xfrm>
            <a:off x="6172200" y="971915"/>
            <a:ext cx="5183188" cy="1952515"/>
          </a:xfrm>
        </p:spPr>
        <p:txBody>
          <a:bodyPr/>
          <a:lstStyle/>
          <a:p>
            <a:r>
              <a:rPr lang="en-US">
                <a:solidFill>
                  <a:srgbClr val="0070C0"/>
                </a:solidFill>
                <a:ea typeface="+mn-lt"/>
                <a:cs typeface="+mn-lt"/>
              </a:rPr>
              <a:t>Exit Criteria for the BetaTesting:</a:t>
            </a:r>
            <a:endParaRPr lang="en-US" b="0" dirty="0">
              <a:ea typeface="+mn-lt"/>
              <a:cs typeface="+mn-lt"/>
            </a:endParaRPr>
          </a:p>
          <a:p>
            <a:endParaRPr lang="en-US" b="0" dirty="0">
              <a:ea typeface="+mn-lt"/>
              <a:cs typeface="+mn-lt"/>
            </a:endParaRPr>
          </a:p>
          <a:p>
            <a:endParaRPr lang="en-US" dirty="0">
              <a:cs typeface="Calibri"/>
            </a:endParaRPr>
          </a:p>
        </p:txBody>
      </p:sp>
      <p:sp>
        <p:nvSpPr>
          <p:cNvPr id="6" name="Content Placeholder 5">
            <a:extLst>
              <a:ext uri="{FF2B5EF4-FFF2-40B4-BE49-F238E27FC236}">
                <a16:creationId xmlns:a16="http://schemas.microsoft.com/office/drawing/2014/main" id="{8BA7F044-4C32-4C85-B0F3-A57EBE1ADC61}"/>
              </a:ext>
            </a:extLst>
          </p:cNvPr>
          <p:cNvSpPr>
            <a:spLocks noGrp="1"/>
          </p:cNvSpPr>
          <p:nvPr>
            <p:ph sz="quarter" idx="4"/>
          </p:nvPr>
        </p:nvSpPr>
        <p:spPr>
          <a:xfrm>
            <a:off x="6172200" y="2256586"/>
            <a:ext cx="5183188" cy="4342204"/>
          </a:xfrm>
        </p:spPr>
        <p:txBody>
          <a:bodyPr vert="horz" lIns="91440" tIns="45720" rIns="91440" bIns="45720" rtlCol="0" anchor="t">
            <a:normAutofit/>
          </a:bodyPr>
          <a:lstStyle/>
          <a:p>
            <a:r>
              <a:rPr lang="en-US">
                <a:ea typeface="+mn-lt"/>
                <a:cs typeface="+mn-lt"/>
              </a:rPr>
              <a:t>Beta test summary report based on public feedbacks should be created.</a:t>
            </a:r>
            <a:endParaRPr lang="en-US">
              <a:cs typeface="Calibri" panose="020F0502020204030204"/>
            </a:endParaRPr>
          </a:p>
          <a:p>
            <a:r>
              <a:rPr lang="en-US">
                <a:ea typeface="+mn-lt"/>
                <a:cs typeface="+mn-lt"/>
              </a:rPr>
              <a:t>All the major and minor bugs should be fixed.</a:t>
            </a:r>
            <a:endParaRPr lang="en-US"/>
          </a:p>
          <a:p>
            <a:endParaRPr lang="en-US" dirty="0">
              <a:cs typeface="Calibri"/>
            </a:endParaRPr>
          </a:p>
        </p:txBody>
      </p:sp>
      <p:pic>
        <p:nvPicPr>
          <p:cNvPr id="8" name="Picture 20" descr="A picture containing text&#10;&#10;Description automatically generated">
            <a:extLst>
              <a:ext uri="{FF2B5EF4-FFF2-40B4-BE49-F238E27FC236}">
                <a16:creationId xmlns:a16="http://schemas.microsoft.com/office/drawing/2014/main" id="{3F5E2C91-B2D1-4121-9D97-4C7EE9D4FD15}"/>
              </a:ext>
            </a:extLst>
          </p:cNvPr>
          <p:cNvPicPr>
            <a:picLocks noChangeAspect="1"/>
          </p:cNvPicPr>
          <p:nvPr/>
        </p:nvPicPr>
        <p:blipFill>
          <a:blip r:embed="rId2"/>
          <a:stretch>
            <a:fillRect/>
          </a:stretch>
        </p:blipFill>
        <p:spPr>
          <a:xfrm>
            <a:off x="10380253" y="257867"/>
            <a:ext cx="1412164" cy="1154083"/>
          </a:xfrm>
          <a:prstGeom prst="rect">
            <a:avLst/>
          </a:prstGeom>
        </p:spPr>
      </p:pic>
    </p:spTree>
    <p:extLst>
      <p:ext uri="{BB962C8B-B14F-4D97-AF65-F5344CB8AC3E}">
        <p14:creationId xmlns:p14="http://schemas.microsoft.com/office/powerpoint/2010/main" val="177057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B347AA-E59A-4682-89F7-1E8757DFBEE7}"/>
              </a:ext>
            </a:extLst>
          </p:cNvPr>
          <p:cNvSpPr>
            <a:spLocks noGrp="1"/>
          </p:cNvSpPr>
          <p:nvPr>
            <p:ph type="title"/>
          </p:nvPr>
        </p:nvSpPr>
        <p:spPr>
          <a:xfrm>
            <a:off x="838200" y="556995"/>
            <a:ext cx="10515600" cy="1133693"/>
          </a:xfrm>
        </p:spPr>
        <p:txBody>
          <a:bodyPr>
            <a:normAutofit/>
          </a:bodyPr>
          <a:lstStyle/>
          <a:p>
            <a:r>
              <a:rPr lang="en-US" sz="5200" b="1" dirty="0">
                <a:cs typeface="Calibri Light"/>
              </a:rPr>
              <a:t>  </a:t>
            </a:r>
            <a:r>
              <a:rPr lang="en-US" sz="4800" b="1">
                <a:cs typeface="Calibri Light"/>
              </a:rPr>
              <a:t>Advantages of Alpha Testing</a:t>
            </a:r>
          </a:p>
        </p:txBody>
      </p:sp>
      <p:graphicFrame>
        <p:nvGraphicFramePr>
          <p:cNvPr id="5" name="Content Placeholder 2">
            <a:extLst>
              <a:ext uri="{FF2B5EF4-FFF2-40B4-BE49-F238E27FC236}">
                <a16:creationId xmlns:a16="http://schemas.microsoft.com/office/drawing/2014/main" id="{217DB94C-616E-47F6-A3D7-3B5C7E578F63}"/>
              </a:ext>
            </a:extLst>
          </p:cNvPr>
          <p:cNvGraphicFramePr>
            <a:graphicFrameLocks noGrp="1"/>
          </p:cNvGraphicFramePr>
          <p:nvPr>
            <p:ph idx="1"/>
            <p:extLst>
              <p:ext uri="{D42A27DB-BD31-4B8C-83A1-F6EECF244321}">
                <p14:modId xmlns:p14="http://schemas.microsoft.com/office/powerpoint/2010/main" val="14057766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0" name="Picture 20" descr="A picture containing text&#10;&#10;Description automatically generated">
            <a:extLst>
              <a:ext uri="{FF2B5EF4-FFF2-40B4-BE49-F238E27FC236}">
                <a16:creationId xmlns:a16="http://schemas.microsoft.com/office/drawing/2014/main" id="{E4E551BB-7D16-49EE-8AF0-F7882426B7BE}"/>
              </a:ext>
            </a:extLst>
          </p:cNvPr>
          <p:cNvPicPr>
            <a:picLocks noChangeAspect="1"/>
          </p:cNvPicPr>
          <p:nvPr/>
        </p:nvPicPr>
        <p:blipFill>
          <a:blip r:embed="rId7"/>
          <a:stretch>
            <a:fillRect/>
          </a:stretch>
        </p:blipFill>
        <p:spPr>
          <a:xfrm>
            <a:off x="10443753" y="406033"/>
            <a:ext cx="1412164" cy="1154083"/>
          </a:xfrm>
          <a:prstGeom prst="rect">
            <a:avLst/>
          </a:prstGeom>
        </p:spPr>
      </p:pic>
    </p:spTree>
    <p:extLst>
      <p:ext uri="{BB962C8B-B14F-4D97-AF65-F5344CB8AC3E}">
        <p14:creationId xmlns:p14="http://schemas.microsoft.com/office/powerpoint/2010/main" val="500404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                              Alpha testing</vt:lpstr>
      <vt:lpstr>                                  Key Points</vt:lpstr>
      <vt:lpstr>                                  Beta testing </vt:lpstr>
      <vt:lpstr>                      Types of beta testing</vt:lpstr>
      <vt:lpstr>                                  Differences</vt:lpstr>
      <vt:lpstr>                               Key points</vt:lpstr>
      <vt:lpstr>                               Key points </vt:lpstr>
      <vt:lpstr>  Advantages of Alpha Testing</vt:lpstr>
      <vt:lpstr>Disadvantages of Alpha Testing</vt:lpstr>
      <vt:lpstr> Advantages of Beta Testing</vt:lpstr>
      <vt:lpstr>Disadvantages of Beta 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695</cp:revision>
  <dcterms:created xsi:type="dcterms:W3CDTF">2021-07-31T14:18:34Z</dcterms:created>
  <dcterms:modified xsi:type="dcterms:W3CDTF">2021-08-08T05:06:40Z</dcterms:modified>
</cp:coreProperties>
</file>