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67" r:id="rId2"/>
    <p:sldId id="256" r:id="rId3"/>
    <p:sldId id="257" r:id="rId4"/>
    <p:sldId id="258" r:id="rId5"/>
    <p:sldId id="259" r:id="rId6"/>
    <p:sldId id="260" r:id="rId7"/>
    <p:sldId id="261" r:id="rId8"/>
    <p:sldId id="262" r:id="rId9"/>
    <p:sldId id="263" r:id="rId10"/>
    <p:sldId id="264" r:id="rId11"/>
    <p:sldId id="265" r:id="rId12"/>
    <p:sldId id="269" r:id="rId13"/>
    <p:sldId id="270" r:id="rId14"/>
    <p:sldId id="271" r:id="rId15"/>
    <p:sldId id="272" r:id="rId16"/>
    <p:sldId id="277" r:id="rId17"/>
    <p:sldId id="273" r:id="rId18"/>
    <p:sldId id="274" r:id="rId19"/>
    <p:sldId id="275" r:id="rId20"/>
    <p:sldId id="276" r:id="rId21"/>
    <p:sldId id="266" r:id="rId22"/>
    <p:sldId id="26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CE0084-CA34-46FE-BEE4-C020B5C7EA15}" v="9" dt="2021-06-20T04:52:17.299"/>
    <p1510:client id="{50343A55-325A-489C-8E63-13B03F6F109F}" v="336" dt="2021-01-12T11:53:39.255"/>
    <p1510:client id="{B03A7308-82F8-4148-B0BE-1E990E340FAC}" v="3139" dt="2021-01-20T19:34:28.037"/>
    <p1510:client id="{D17F720F-6DF8-495C-BB12-201CFAF8782E}" v="1418" dt="2021-01-20T06:36:18.5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ngh singh" userId="db92a13bff72a7ba" providerId="Windows Live" clId="Web-{B03A7308-82F8-4148-B0BE-1E990E340FAC}"/>
    <pc:docChg chg="addSld delSld modSld">
      <pc:chgData name="singh singh" userId="db92a13bff72a7ba" providerId="Windows Live" clId="Web-{B03A7308-82F8-4148-B0BE-1E990E340FAC}" dt="2021-01-20T19:34:28.037" v="1805" actId="1076"/>
      <pc:docMkLst>
        <pc:docMk/>
      </pc:docMkLst>
      <pc:sldChg chg="addSp modSp">
        <pc:chgData name="singh singh" userId="db92a13bff72a7ba" providerId="Windows Live" clId="Web-{B03A7308-82F8-4148-B0BE-1E990E340FAC}" dt="2021-01-20T09:30:39.816" v="1724" actId="1076"/>
        <pc:sldMkLst>
          <pc:docMk/>
          <pc:sldMk cId="109857222" sldId="256"/>
        </pc:sldMkLst>
        <pc:picChg chg="add mod">
          <ac:chgData name="singh singh" userId="db92a13bff72a7ba" providerId="Windows Live" clId="Web-{B03A7308-82F8-4148-B0BE-1E990E340FAC}" dt="2021-01-20T09:30:39.816" v="1724" actId="1076"/>
          <ac:picMkLst>
            <pc:docMk/>
            <pc:sldMk cId="109857222" sldId="256"/>
            <ac:picMk id="4" creationId="{EDA029A2-805E-4DFB-A5F7-2114F9843E24}"/>
          </ac:picMkLst>
        </pc:picChg>
      </pc:sldChg>
      <pc:sldChg chg="addSp modSp">
        <pc:chgData name="singh singh" userId="db92a13bff72a7ba" providerId="Windows Live" clId="Web-{B03A7308-82F8-4148-B0BE-1E990E340FAC}" dt="2021-01-20T09:31:10.285" v="1726" actId="1076"/>
        <pc:sldMkLst>
          <pc:docMk/>
          <pc:sldMk cId="3744900765" sldId="257"/>
        </pc:sldMkLst>
        <pc:picChg chg="add mod">
          <ac:chgData name="singh singh" userId="db92a13bff72a7ba" providerId="Windows Live" clId="Web-{B03A7308-82F8-4148-B0BE-1E990E340FAC}" dt="2021-01-20T09:31:10.285" v="1726" actId="1076"/>
          <ac:picMkLst>
            <pc:docMk/>
            <pc:sldMk cId="3744900765" sldId="257"/>
            <ac:picMk id="3" creationId="{931101D6-7059-468C-9CA8-EFA043BFFCBA}"/>
          </ac:picMkLst>
        </pc:picChg>
      </pc:sldChg>
      <pc:sldChg chg="addSp modSp">
        <pc:chgData name="singh singh" userId="db92a13bff72a7ba" providerId="Windows Live" clId="Web-{B03A7308-82F8-4148-B0BE-1E990E340FAC}" dt="2021-01-20T09:31:42.645" v="1728" actId="1076"/>
        <pc:sldMkLst>
          <pc:docMk/>
          <pc:sldMk cId="3616039817" sldId="258"/>
        </pc:sldMkLst>
        <pc:picChg chg="add mod">
          <ac:chgData name="singh singh" userId="db92a13bff72a7ba" providerId="Windows Live" clId="Web-{B03A7308-82F8-4148-B0BE-1E990E340FAC}" dt="2021-01-20T09:31:42.645" v="1728" actId="1076"/>
          <ac:picMkLst>
            <pc:docMk/>
            <pc:sldMk cId="3616039817" sldId="258"/>
            <ac:picMk id="12" creationId="{D8CE823F-E7C0-4BBB-BBA1-E2F22F4CBB0A}"/>
          </ac:picMkLst>
        </pc:picChg>
      </pc:sldChg>
      <pc:sldChg chg="addSp modSp">
        <pc:chgData name="singh singh" userId="db92a13bff72a7ba" providerId="Windows Live" clId="Web-{B03A7308-82F8-4148-B0BE-1E990E340FAC}" dt="2021-01-20T18:54:22.048" v="1800" actId="1076"/>
        <pc:sldMkLst>
          <pc:docMk/>
          <pc:sldMk cId="3621881383" sldId="259"/>
        </pc:sldMkLst>
        <pc:picChg chg="add mod">
          <ac:chgData name="singh singh" userId="db92a13bff72a7ba" providerId="Windows Live" clId="Web-{B03A7308-82F8-4148-B0BE-1E990E340FAC}" dt="2021-01-20T18:54:22.048" v="1800" actId="1076"/>
          <ac:picMkLst>
            <pc:docMk/>
            <pc:sldMk cId="3621881383" sldId="259"/>
            <ac:picMk id="5" creationId="{7E5B2920-8DCF-4319-962B-6F8655D5D906}"/>
          </ac:picMkLst>
        </pc:picChg>
      </pc:sldChg>
      <pc:sldChg chg="addSp modSp">
        <pc:chgData name="singh singh" userId="db92a13bff72a7ba" providerId="Windows Live" clId="Web-{B03A7308-82F8-4148-B0BE-1E990E340FAC}" dt="2021-01-20T09:32:18.099" v="1732" actId="1076"/>
        <pc:sldMkLst>
          <pc:docMk/>
          <pc:sldMk cId="1983756851" sldId="260"/>
        </pc:sldMkLst>
        <pc:picChg chg="add mod">
          <ac:chgData name="singh singh" userId="db92a13bff72a7ba" providerId="Windows Live" clId="Web-{B03A7308-82F8-4148-B0BE-1E990E340FAC}" dt="2021-01-20T09:32:18.099" v="1732" actId="1076"/>
          <ac:picMkLst>
            <pc:docMk/>
            <pc:sldMk cId="1983756851" sldId="260"/>
            <ac:picMk id="3" creationId="{F3CA07E7-5D5E-4786-9E4C-70B88DCD1F12}"/>
          </ac:picMkLst>
        </pc:picChg>
      </pc:sldChg>
      <pc:sldChg chg="addSp modSp">
        <pc:chgData name="singh singh" userId="db92a13bff72a7ba" providerId="Windows Live" clId="Web-{B03A7308-82F8-4148-B0BE-1E990E340FAC}" dt="2021-01-20T18:54:49.674" v="1801" actId="1076"/>
        <pc:sldMkLst>
          <pc:docMk/>
          <pc:sldMk cId="3630977017" sldId="261"/>
        </pc:sldMkLst>
        <pc:picChg chg="add mod">
          <ac:chgData name="singh singh" userId="db92a13bff72a7ba" providerId="Windows Live" clId="Web-{B03A7308-82F8-4148-B0BE-1E990E340FAC}" dt="2021-01-20T18:54:49.674" v="1801" actId="1076"/>
          <ac:picMkLst>
            <pc:docMk/>
            <pc:sldMk cId="3630977017" sldId="261"/>
            <ac:picMk id="3" creationId="{BFFA428F-54E9-4D83-85D6-C98197739214}"/>
          </ac:picMkLst>
        </pc:picChg>
      </pc:sldChg>
      <pc:sldChg chg="addSp modSp">
        <pc:chgData name="singh singh" userId="db92a13bff72a7ba" providerId="Windows Live" clId="Web-{B03A7308-82F8-4148-B0BE-1E990E340FAC}" dt="2021-01-20T09:32:41.318" v="1736" actId="1076"/>
        <pc:sldMkLst>
          <pc:docMk/>
          <pc:sldMk cId="1204832491" sldId="262"/>
        </pc:sldMkLst>
        <pc:picChg chg="add mod">
          <ac:chgData name="singh singh" userId="db92a13bff72a7ba" providerId="Windows Live" clId="Web-{B03A7308-82F8-4148-B0BE-1E990E340FAC}" dt="2021-01-20T09:32:41.318" v="1736" actId="1076"/>
          <ac:picMkLst>
            <pc:docMk/>
            <pc:sldMk cId="1204832491" sldId="262"/>
            <ac:picMk id="5" creationId="{8B3CA24B-3255-41AD-BD74-3A807538CAD4}"/>
          </ac:picMkLst>
        </pc:picChg>
      </pc:sldChg>
      <pc:sldChg chg="addSp modSp">
        <pc:chgData name="singh singh" userId="db92a13bff72a7ba" providerId="Windows Live" clId="Web-{B03A7308-82F8-4148-B0BE-1E990E340FAC}" dt="2021-01-20T09:32:53.022" v="1738" actId="1076"/>
        <pc:sldMkLst>
          <pc:docMk/>
          <pc:sldMk cId="2820745188" sldId="263"/>
        </pc:sldMkLst>
        <pc:picChg chg="add mod">
          <ac:chgData name="singh singh" userId="db92a13bff72a7ba" providerId="Windows Live" clId="Web-{B03A7308-82F8-4148-B0BE-1E990E340FAC}" dt="2021-01-20T09:32:53.022" v="1738" actId="1076"/>
          <ac:picMkLst>
            <pc:docMk/>
            <pc:sldMk cId="2820745188" sldId="263"/>
            <ac:picMk id="5" creationId="{95E8319A-797D-46BE-97E4-E1A8210B1CF4}"/>
          </ac:picMkLst>
        </pc:picChg>
      </pc:sldChg>
      <pc:sldChg chg="addSp modSp">
        <pc:chgData name="singh singh" userId="db92a13bff72a7ba" providerId="Windows Live" clId="Web-{B03A7308-82F8-4148-B0BE-1E990E340FAC}" dt="2021-01-20T09:33:12.538" v="1740" actId="1076"/>
        <pc:sldMkLst>
          <pc:docMk/>
          <pc:sldMk cId="184585381" sldId="264"/>
        </pc:sldMkLst>
        <pc:spChg chg="mod">
          <ac:chgData name="singh singh" userId="db92a13bff72a7ba" providerId="Windows Live" clId="Web-{B03A7308-82F8-4148-B0BE-1E990E340FAC}" dt="2021-01-20T06:46:42.672" v="3" actId="20577"/>
          <ac:spMkLst>
            <pc:docMk/>
            <pc:sldMk cId="184585381" sldId="264"/>
            <ac:spMk id="2" creationId="{BBE7FB2F-6C01-45A5-96FC-4D056446B716}"/>
          </ac:spMkLst>
        </pc:spChg>
        <pc:picChg chg="add mod">
          <ac:chgData name="singh singh" userId="db92a13bff72a7ba" providerId="Windows Live" clId="Web-{B03A7308-82F8-4148-B0BE-1E990E340FAC}" dt="2021-01-20T09:33:12.538" v="1740" actId="1076"/>
          <ac:picMkLst>
            <pc:docMk/>
            <pc:sldMk cId="184585381" sldId="264"/>
            <ac:picMk id="4" creationId="{1B7196BE-246C-4C27-8A69-4BBC4266932C}"/>
          </ac:picMkLst>
        </pc:picChg>
      </pc:sldChg>
      <pc:sldChg chg="addSp modSp">
        <pc:chgData name="singh singh" userId="db92a13bff72a7ba" providerId="Windows Live" clId="Web-{B03A7308-82F8-4148-B0BE-1E990E340FAC}" dt="2021-01-20T09:33:49.163" v="1742" actId="1076"/>
        <pc:sldMkLst>
          <pc:docMk/>
          <pc:sldMk cId="291442536" sldId="265"/>
        </pc:sldMkLst>
        <pc:spChg chg="mod">
          <ac:chgData name="singh singh" userId="db92a13bff72a7ba" providerId="Windows Live" clId="Web-{B03A7308-82F8-4148-B0BE-1E990E340FAC}" dt="2021-01-20T09:26:13.795" v="1720" actId="20577"/>
          <ac:spMkLst>
            <pc:docMk/>
            <pc:sldMk cId="291442536" sldId="265"/>
            <ac:spMk id="2" creationId="{E15CA116-A559-4C32-A8D8-637A180DEB7D}"/>
          </ac:spMkLst>
        </pc:spChg>
        <pc:picChg chg="add mod">
          <ac:chgData name="singh singh" userId="db92a13bff72a7ba" providerId="Windows Live" clId="Web-{B03A7308-82F8-4148-B0BE-1E990E340FAC}" dt="2021-01-20T09:33:49.163" v="1742" actId="1076"/>
          <ac:picMkLst>
            <pc:docMk/>
            <pc:sldMk cId="291442536" sldId="265"/>
            <ac:picMk id="5" creationId="{CA810AC5-3969-44B2-8A2B-54A3C5AB3DD8}"/>
          </ac:picMkLst>
        </pc:picChg>
      </pc:sldChg>
      <pc:sldChg chg="addSp modSp">
        <pc:chgData name="singh singh" userId="db92a13bff72a7ba" providerId="Windows Live" clId="Web-{B03A7308-82F8-4148-B0BE-1E990E340FAC}" dt="2021-01-20T09:37:50.230" v="1770" actId="1076"/>
        <pc:sldMkLst>
          <pc:docMk/>
          <pc:sldMk cId="3702186722" sldId="266"/>
        </pc:sldMkLst>
        <pc:picChg chg="add mod">
          <ac:chgData name="singh singh" userId="db92a13bff72a7ba" providerId="Windows Live" clId="Web-{B03A7308-82F8-4148-B0BE-1E990E340FAC}" dt="2021-01-20T09:37:50.230" v="1770" actId="1076"/>
          <ac:picMkLst>
            <pc:docMk/>
            <pc:sldMk cId="3702186722" sldId="266"/>
            <ac:picMk id="4" creationId="{AE355C21-F2F5-48C2-A6DA-5E852B2BD8AF}"/>
          </ac:picMkLst>
        </pc:picChg>
      </pc:sldChg>
      <pc:sldChg chg="modSp">
        <pc:chgData name="singh singh" userId="db92a13bff72a7ba" providerId="Windows Live" clId="Web-{B03A7308-82F8-4148-B0BE-1E990E340FAC}" dt="2021-01-20T19:34:28.037" v="1805" actId="1076"/>
        <pc:sldMkLst>
          <pc:docMk/>
          <pc:sldMk cId="4255519816" sldId="267"/>
        </pc:sldMkLst>
        <pc:picChg chg="mod">
          <ac:chgData name="singh singh" userId="db92a13bff72a7ba" providerId="Windows Live" clId="Web-{B03A7308-82F8-4148-B0BE-1E990E340FAC}" dt="2021-01-20T19:34:28.037" v="1805" actId="1076"/>
          <ac:picMkLst>
            <pc:docMk/>
            <pc:sldMk cId="4255519816" sldId="267"/>
            <ac:picMk id="2" creationId="{14E65343-4428-48D4-A2EE-85E2778F0656}"/>
          </ac:picMkLst>
        </pc:picChg>
      </pc:sldChg>
      <pc:sldChg chg="addSp modSp">
        <pc:chgData name="singh singh" userId="db92a13bff72a7ba" providerId="Windows Live" clId="Web-{B03A7308-82F8-4148-B0BE-1E990E340FAC}" dt="2021-01-20T09:42:02.829" v="1794" actId="20577"/>
        <pc:sldMkLst>
          <pc:docMk/>
          <pc:sldMk cId="2157504354" sldId="268"/>
        </pc:sldMkLst>
        <pc:spChg chg="add mod">
          <ac:chgData name="singh singh" userId="db92a13bff72a7ba" providerId="Windows Live" clId="Web-{B03A7308-82F8-4148-B0BE-1E990E340FAC}" dt="2021-01-20T09:42:02.829" v="1794" actId="20577"/>
          <ac:spMkLst>
            <pc:docMk/>
            <pc:sldMk cId="2157504354" sldId="268"/>
            <ac:spMk id="4" creationId="{6D4FBC37-51D2-47A2-94F3-9FF470284032}"/>
          </ac:spMkLst>
        </pc:spChg>
        <pc:picChg chg="add mod">
          <ac:chgData name="singh singh" userId="db92a13bff72a7ba" providerId="Windows Live" clId="Web-{B03A7308-82F8-4148-B0BE-1E990E340FAC}" dt="2021-01-20T09:38:27.919" v="1773" actId="1076"/>
          <ac:picMkLst>
            <pc:docMk/>
            <pc:sldMk cId="2157504354" sldId="268"/>
            <ac:picMk id="2" creationId="{358A96C7-0E90-4339-8CD4-65109A4033C3}"/>
          </ac:picMkLst>
        </pc:picChg>
      </pc:sldChg>
      <pc:sldChg chg="addSp modSp new">
        <pc:chgData name="singh singh" userId="db92a13bff72a7ba" providerId="Windows Live" clId="Web-{B03A7308-82F8-4148-B0BE-1E990E340FAC}" dt="2021-01-20T09:47:33.413" v="1798" actId="20577"/>
        <pc:sldMkLst>
          <pc:docMk/>
          <pc:sldMk cId="4230493578" sldId="269"/>
        </pc:sldMkLst>
        <pc:spChg chg="mod">
          <ac:chgData name="singh singh" userId="db92a13bff72a7ba" providerId="Windows Live" clId="Web-{B03A7308-82F8-4148-B0BE-1E990E340FAC}" dt="2021-01-20T09:47:33.413" v="1798" actId="20577"/>
          <ac:spMkLst>
            <pc:docMk/>
            <pc:sldMk cId="4230493578" sldId="269"/>
            <ac:spMk id="2" creationId="{A9FFCBA9-2D49-49D7-AD96-D0C41E1209CF}"/>
          </ac:spMkLst>
        </pc:spChg>
        <pc:picChg chg="add mod">
          <ac:chgData name="singh singh" userId="db92a13bff72a7ba" providerId="Windows Live" clId="Web-{B03A7308-82F8-4148-B0BE-1E990E340FAC}" dt="2021-01-20T09:34:12.445" v="1744" actId="1076"/>
          <ac:picMkLst>
            <pc:docMk/>
            <pc:sldMk cId="4230493578" sldId="269"/>
            <ac:picMk id="3" creationId="{DA6C857A-257E-4C79-92F8-30C621E5F820}"/>
          </ac:picMkLst>
        </pc:picChg>
      </pc:sldChg>
      <pc:sldChg chg="addSp modSp new">
        <pc:chgData name="singh singh" userId="db92a13bff72a7ba" providerId="Windows Live" clId="Web-{B03A7308-82F8-4148-B0BE-1E990E340FAC}" dt="2021-01-20T09:34:24.180" v="1746" actId="1076"/>
        <pc:sldMkLst>
          <pc:docMk/>
          <pc:sldMk cId="35334782" sldId="270"/>
        </pc:sldMkLst>
        <pc:spChg chg="mod">
          <ac:chgData name="singh singh" userId="db92a13bff72a7ba" providerId="Windows Live" clId="Web-{B03A7308-82F8-4148-B0BE-1E990E340FAC}" dt="2021-01-20T07:21:13.601" v="436" actId="20577"/>
          <ac:spMkLst>
            <pc:docMk/>
            <pc:sldMk cId="35334782" sldId="270"/>
            <ac:spMk id="2" creationId="{B05395CB-7832-44B2-86DA-C9576FFBD4B2}"/>
          </ac:spMkLst>
        </pc:spChg>
        <pc:spChg chg="mod">
          <ac:chgData name="singh singh" userId="db92a13bff72a7ba" providerId="Windows Live" clId="Web-{B03A7308-82F8-4148-B0BE-1E990E340FAC}" dt="2021-01-20T07:19:57.161" v="433" actId="20577"/>
          <ac:spMkLst>
            <pc:docMk/>
            <pc:sldMk cId="35334782" sldId="270"/>
            <ac:spMk id="3" creationId="{D8CEE0E4-9460-4ECE-BEEF-FFC7FC36AD22}"/>
          </ac:spMkLst>
        </pc:spChg>
        <pc:spChg chg="mod">
          <ac:chgData name="singh singh" userId="db92a13bff72a7ba" providerId="Windows Live" clId="Web-{B03A7308-82F8-4148-B0BE-1E990E340FAC}" dt="2021-01-20T07:19:46.146" v="431" actId="20577"/>
          <ac:spMkLst>
            <pc:docMk/>
            <pc:sldMk cId="35334782" sldId="270"/>
            <ac:spMk id="4" creationId="{B26683D5-EC15-4F8F-842D-84F8F72C6456}"/>
          </ac:spMkLst>
        </pc:spChg>
        <pc:picChg chg="add mod">
          <ac:chgData name="singh singh" userId="db92a13bff72a7ba" providerId="Windows Live" clId="Web-{B03A7308-82F8-4148-B0BE-1E990E340FAC}" dt="2021-01-20T09:34:24.180" v="1746" actId="1076"/>
          <ac:picMkLst>
            <pc:docMk/>
            <pc:sldMk cId="35334782" sldId="270"/>
            <ac:picMk id="5" creationId="{71F9E813-E0A9-4690-ABA8-09A25B6FD001}"/>
          </ac:picMkLst>
        </pc:picChg>
      </pc:sldChg>
      <pc:sldChg chg="addSp modSp new">
        <pc:chgData name="singh singh" userId="db92a13bff72a7ba" providerId="Windows Live" clId="Web-{B03A7308-82F8-4148-B0BE-1E990E340FAC}" dt="2021-01-20T09:34:37.914" v="1748" actId="1076"/>
        <pc:sldMkLst>
          <pc:docMk/>
          <pc:sldMk cId="3277469162" sldId="271"/>
        </pc:sldMkLst>
        <pc:spChg chg="mod">
          <ac:chgData name="singh singh" userId="db92a13bff72a7ba" providerId="Windows Live" clId="Web-{B03A7308-82F8-4148-B0BE-1E990E340FAC}" dt="2021-01-20T07:25:59.968" v="460" actId="14100"/>
          <ac:spMkLst>
            <pc:docMk/>
            <pc:sldMk cId="3277469162" sldId="271"/>
            <ac:spMk id="2" creationId="{F7B91E1C-0FF4-4F14-94ED-131C3CFC7C91}"/>
          </ac:spMkLst>
        </pc:spChg>
        <pc:spChg chg="mod">
          <ac:chgData name="singh singh" userId="db92a13bff72a7ba" providerId="Windows Live" clId="Web-{B03A7308-82F8-4148-B0BE-1E990E340FAC}" dt="2021-01-20T07:26:10.249" v="461" actId="1076"/>
          <ac:spMkLst>
            <pc:docMk/>
            <pc:sldMk cId="3277469162" sldId="271"/>
            <ac:spMk id="3" creationId="{FA578A80-AB9B-40FD-AE23-AD2CB10A05E6}"/>
          </ac:spMkLst>
        </pc:spChg>
        <pc:picChg chg="add mod">
          <ac:chgData name="singh singh" userId="db92a13bff72a7ba" providerId="Windows Live" clId="Web-{B03A7308-82F8-4148-B0BE-1E990E340FAC}" dt="2021-01-20T09:34:37.914" v="1748" actId="1076"/>
          <ac:picMkLst>
            <pc:docMk/>
            <pc:sldMk cId="3277469162" sldId="271"/>
            <ac:picMk id="4" creationId="{C5F819A8-4884-44FF-A957-7F810975CD52}"/>
          </ac:picMkLst>
        </pc:picChg>
      </pc:sldChg>
      <pc:sldChg chg="addSp modSp new">
        <pc:chgData name="singh singh" userId="db92a13bff72a7ba" providerId="Windows Live" clId="Web-{B03A7308-82F8-4148-B0BE-1E990E340FAC}" dt="2021-01-20T09:34:53.477" v="1750" actId="1076"/>
        <pc:sldMkLst>
          <pc:docMk/>
          <pc:sldMk cId="497293043" sldId="272"/>
        </pc:sldMkLst>
        <pc:spChg chg="mod">
          <ac:chgData name="singh singh" userId="db92a13bff72a7ba" providerId="Windows Live" clId="Web-{B03A7308-82F8-4148-B0BE-1E990E340FAC}" dt="2021-01-20T07:29:45.427" v="488" actId="1076"/>
          <ac:spMkLst>
            <pc:docMk/>
            <pc:sldMk cId="497293043" sldId="272"/>
            <ac:spMk id="2" creationId="{AEA55ECB-76E1-4EC1-9542-B3682E639419}"/>
          </ac:spMkLst>
        </pc:spChg>
        <pc:spChg chg="mod">
          <ac:chgData name="singh singh" userId="db92a13bff72a7ba" providerId="Windows Live" clId="Web-{B03A7308-82F8-4148-B0BE-1E990E340FAC}" dt="2021-01-20T08:36:38.036" v="1092" actId="20577"/>
          <ac:spMkLst>
            <pc:docMk/>
            <pc:sldMk cId="497293043" sldId="272"/>
            <ac:spMk id="3" creationId="{7326CA09-4D17-4B4B-8516-1FD65A69F1C2}"/>
          </ac:spMkLst>
        </pc:spChg>
        <pc:picChg chg="add mod">
          <ac:chgData name="singh singh" userId="db92a13bff72a7ba" providerId="Windows Live" clId="Web-{B03A7308-82F8-4148-B0BE-1E990E340FAC}" dt="2021-01-20T09:34:53.477" v="1750" actId="1076"/>
          <ac:picMkLst>
            <pc:docMk/>
            <pc:sldMk cId="497293043" sldId="272"/>
            <ac:picMk id="4" creationId="{E44339BF-B5E9-4F63-BEDF-595C2FCE1F93}"/>
          </ac:picMkLst>
        </pc:picChg>
      </pc:sldChg>
      <pc:sldChg chg="addSp delSp modSp new">
        <pc:chgData name="singh singh" userId="db92a13bff72a7ba" providerId="Windows Live" clId="Web-{B03A7308-82F8-4148-B0BE-1E990E340FAC}" dt="2021-01-20T09:35:23.931" v="1754" actId="1076"/>
        <pc:sldMkLst>
          <pc:docMk/>
          <pc:sldMk cId="2748579703" sldId="273"/>
        </pc:sldMkLst>
        <pc:spChg chg="mod">
          <ac:chgData name="singh singh" userId="db92a13bff72a7ba" providerId="Windows Live" clId="Web-{B03A7308-82F8-4148-B0BE-1E990E340FAC}" dt="2021-01-20T09:03:14.425" v="1618" actId="1076"/>
          <ac:spMkLst>
            <pc:docMk/>
            <pc:sldMk cId="2748579703" sldId="273"/>
            <ac:spMk id="2" creationId="{1ECE129C-F71A-43DA-8AB4-30C19A1A66AF}"/>
          </ac:spMkLst>
        </pc:spChg>
        <pc:spChg chg="del">
          <ac:chgData name="singh singh" userId="db92a13bff72a7ba" providerId="Windows Live" clId="Web-{B03A7308-82F8-4148-B0BE-1E990E340FAC}" dt="2021-01-20T07:31:19.835" v="494"/>
          <ac:spMkLst>
            <pc:docMk/>
            <pc:sldMk cId="2748579703" sldId="273"/>
            <ac:spMk id="3" creationId="{1996132C-2204-417B-B66A-AD2FC4C17C0B}"/>
          </ac:spMkLst>
        </pc:spChg>
        <pc:picChg chg="add mod">
          <ac:chgData name="singh singh" userId="db92a13bff72a7ba" providerId="Windows Live" clId="Web-{B03A7308-82F8-4148-B0BE-1E990E340FAC}" dt="2021-01-20T09:35:23.931" v="1754" actId="1076"/>
          <ac:picMkLst>
            <pc:docMk/>
            <pc:sldMk cId="2748579703" sldId="273"/>
            <ac:picMk id="3" creationId="{39275BBA-99F0-4CEC-8B99-8BF371BC7436}"/>
          </ac:picMkLst>
        </pc:picChg>
        <pc:picChg chg="add mod ord">
          <ac:chgData name="singh singh" userId="db92a13bff72a7ba" providerId="Windows Live" clId="Web-{B03A7308-82F8-4148-B0BE-1E990E340FAC}" dt="2021-01-20T09:03:08.113" v="1617" actId="1076"/>
          <ac:picMkLst>
            <pc:docMk/>
            <pc:sldMk cId="2748579703" sldId="273"/>
            <ac:picMk id="4" creationId="{CE2F5D72-256D-4F49-AD9A-3234547B40E1}"/>
          </ac:picMkLst>
        </pc:picChg>
      </pc:sldChg>
      <pc:sldChg chg="addSp modSp new">
        <pc:chgData name="singh singh" userId="db92a13bff72a7ba" providerId="Windows Live" clId="Web-{B03A7308-82F8-4148-B0BE-1E990E340FAC}" dt="2021-01-20T09:35:51.166" v="1756" actId="1076"/>
        <pc:sldMkLst>
          <pc:docMk/>
          <pc:sldMk cId="1710974369" sldId="274"/>
        </pc:sldMkLst>
        <pc:spChg chg="mod">
          <ac:chgData name="singh singh" userId="db92a13bff72a7ba" providerId="Windows Live" clId="Web-{B03A7308-82F8-4148-B0BE-1E990E340FAC}" dt="2021-01-20T08:02:15.356" v="535" actId="1076"/>
          <ac:spMkLst>
            <pc:docMk/>
            <pc:sldMk cId="1710974369" sldId="274"/>
            <ac:spMk id="2" creationId="{2BFE246A-3017-4559-AF96-F6C8D0994596}"/>
          </ac:spMkLst>
        </pc:spChg>
        <pc:spChg chg="add mod">
          <ac:chgData name="singh singh" userId="db92a13bff72a7ba" providerId="Windows Live" clId="Web-{B03A7308-82F8-4148-B0BE-1E990E340FAC}" dt="2021-01-20T08:07:48.550" v="555"/>
          <ac:spMkLst>
            <pc:docMk/>
            <pc:sldMk cId="1710974369" sldId="274"/>
            <ac:spMk id="3" creationId="{91AE8CD2-B927-4767-B966-02E5016F3087}"/>
          </ac:spMkLst>
        </pc:spChg>
        <pc:picChg chg="add mod">
          <ac:chgData name="singh singh" userId="db92a13bff72a7ba" providerId="Windows Live" clId="Web-{B03A7308-82F8-4148-B0BE-1E990E340FAC}" dt="2021-01-20T09:35:51.166" v="1756" actId="1076"/>
          <ac:picMkLst>
            <pc:docMk/>
            <pc:sldMk cId="1710974369" sldId="274"/>
            <ac:picMk id="4" creationId="{0E436D67-95AA-42E4-BAB7-AE29AFA6C75A}"/>
          </ac:picMkLst>
        </pc:picChg>
      </pc:sldChg>
      <pc:sldChg chg="new del">
        <pc:chgData name="singh singh" userId="db92a13bff72a7ba" providerId="Windows Live" clId="Web-{B03A7308-82F8-4148-B0BE-1E990E340FAC}" dt="2021-01-20T07:59:14.087" v="504"/>
        <pc:sldMkLst>
          <pc:docMk/>
          <pc:sldMk cId="2415994771" sldId="274"/>
        </pc:sldMkLst>
      </pc:sldChg>
      <pc:sldChg chg="addSp modSp new">
        <pc:chgData name="singh singh" userId="db92a13bff72a7ba" providerId="Windows Live" clId="Web-{B03A7308-82F8-4148-B0BE-1E990E340FAC}" dt="2021-01-20T09:37:10.136" v="1766" actId="1076"/>
        <pc:sldMkLst>
          <pc:docMk/>
          <pc:sldMk cId="3141159567" sldId="275"/>
        </pc:sldMkLst>
        <pc:spChg chg="mod">
          <ac:chgData name="singh singh" userId="db92a13bff72a7ba" providerId="Windows Live" clId="Web-{B03A7308-82F8-4148-B0BE-1E990E340FAC}" dt="2021-01-20T09:36:36.557" v="1762" actId="1076"/>
          <ac:spMkLst>
            <pc:docMk/>
            <pc:sldMk cId="3141159567" sldId="275"/>
            <ac:spMk id="2" creationId="{07D1C8C6-2D5C-44FF-95BC-9B51FAD535CE}"/>
          </ac:spMkLst>
        </pc:spChg>
        <pc:picChg chg="add mod">
          <ac:chgData name="singh singh" userId="db92a13bff72a7ba" providerId="Windows Live" clId="Web-{B03A7308-82F8-4148-B0BE-1E990E340FAC}" dt="2021-01-20T09:37:10.136" v="1766" actId="1076"/>
          <ac:picMkLst>
            <pc:docMk/>
            <pc:sldMk cId="3141159567" sldId="275"/>
            <ac:picMk id="3" creationId="{47F9AB70-D85E-4807-88A8-378C04999664}"/>
          </ac:picMkLst>
        </pc:picChg>
      </pc:sldChg>
      <pc:sldChg chg="new del">
        <pc:chgData name="singh singh" userId="db92a13bff72a7ba" providerId="Windows Live" clId="Web-{B03A7308-82F8-4148-B0BE-1E990E340FAC}" dt="2021-01-20T08:01:49.934" v="534"/>
        <pc:sldMkLst>
          <pc:docMk/>
          <pc:sldMk cId="3174076065" sldId="276"/>
        </pc:sldMkLst>
      </pc:sldChg>
      <pc:sldChg chg="addSp modSp new">
        <pc:chgData name="singh singh" userId="db92a13bff72a7ba" providerId="Windows Live" clId="Web-{B03A7308-82F8-4148-B0BE-1E990E340FAC}" dt="2021-01-20T09:37:22.245" v="1768" actId="1076"/>
        <pc:sldMkLst>
          <pc:docMk/>
          <pc:sldMk cId="3287083734" sldId="276"/>
        </pc:sldMkLst>
        <pc:spChg chg="mod">
          <ac:chgData name="singh singh" userId="db92a13bff72a7ba" providerId="Windows Live" clId="Web-{B03A7308-82F8-4148-B0BE-1E990E340FAC}" dt="2021-01-20T09:05:36.116" v="1619" actId="1076"/>
          <ac:spMkLst>
            <pc:docMk/>
            <pc:sldMk cId="3287083734" sldId="276"/>
            <ac:spMk id="2" creationId="{5A04BB8E-4B12-4C6F-81EA-5B8BA8946920}"/>
          </ac:spMkLst>
        </pc:spChg>
        <pc:spChg chg="mod">
          <ac:chgData name="singh singh" userId="db92a13bff72a7ba" providerId="Windows Live" clId="Web-{B03A7308-82F8-4148-B0BE-1E990E340FAC}" dt="2021-01-20T09:05:42.538" v="1620" actId="1076"/>
          <ac:spMkLst>
            <pc:docMk/>
            <pc:sldMk cId="3287083734" sldId="276"/>
            <ac:spMk id="3" creationId="{20E2E248-7D9D-41E9-9AC4-131B29474E69}"/>
          </ac:spMkLst>
        </pc:spChg>
        <pc:spChg chg="mod">
          <ac:chgData name="singh singh" userId="db92a13bff72a7ba" providerId="Windows Live" clId="Web-{B03A7308-82F8-4148-B0BE-1E990E340FAC}" dt="2021-01-20T09:05:52.850" v="1622" actId="1076"/>
          <ac:spMkLst>
            <pc:docMk/>
            <pc:sldMk cId="3287083734" sldId="276"/>
            <ac:spMk id="4" creationId="{C5032E0B-1583-4166-87E8-BA7B9992CFA3}"/>
          </ac:spMkLst>
        </pc:spChg>
        <pc:picChg chg="add mod">
          <ac:chgData name="singh singh" userId="db92a13bff72a7ba" providerId="Windows Live" clId="Web-{B03A7308-82F8-4148-B0BE-1E990E340FAC}" dt="2021-01-20T09:37:22.245" v="1768" actId="1076"/>
          <ac:picMkLst>
            <pc:docMk/>
            <pc:sldMk cId="3287083734" sldId="276"/>
            <ac:picMk id="5" creationId="{B1202222-857E-4413-80CD-CFE4E5B739EE}"/>
          </ac:picMkLst>
        </pc:picChg>
      </pc:sldChg>
      <pc:sldChg chg="new del">
        <pc:chgData name="singh singh" userId="db92a13bff72a7ba" providerId="Windows Live" clId="Web-{B03A7308-82F8-4148-B0BE-1E990E340FAC}" dt="2021-01-20T08:12:24.711" v="557"/>
        <pc:sldMkLst>
          <pc:docMk/>
          <pc:sldMk cId="4095308868" sldId="276"/>
        </pc:sldMkLst>
      </pc:sldChg>
      <pc:sldChg chg="addSp modSp new">
        <pc:chgData name="singh singh" userId="db92a13bff72a7ba" providerId="Windows Live" clId="Web-{B03A7308-82F8-4148-B0BE-1E990E340FAC}" dt="2021-01-20T09:35:05.727" v="1752" actId="1076"/>
        <pc:sldMkLst>
          <pc:docMk/>
          <pc:sldMk cId="2886242107" sldId="277"/>
        </pc:sldMkLst>
        <pc:spChg chg="mod">
          <ac:chgData name="singh singh" userId="db92a13bff72a7ba" providerId="Windows Live" clId="Web-{B03A7308-82F8-4148-B0BE-1E990E340FAC}" dt="2021-01-20T09:02:01.205" v="1610" actId="14100"/>
          <ac:spMkLst>
            <pc:docMk/>
            <pc:sldMk cId="2886242107" sldId="277"/>
            <ac:spMk id="2" creationId="{22155C8F-9B1B-431B-A7E2-7106C610CC23}"/>
          </ac:spMkLst>
        </pc:spChg>
        <pc:spChg chg="mod">
          <ac:chgData name="singh singh" userId="db92a13bff72a7ba" providerId="Windows Live" clId="Web-{B03A7308-82F8-4148-B0BE-1E990E340FAC}" dt="2021-01-20T09:02:05.690" v="1611" actId="1076"/>
          <ac:spMkLst>
            <pc:docMk/>
            <pc:sldMk cId="2886242107" sldId="277"/>
            <ac:spMk id="3" creationId="{528E8DD1-3113-4C71-9524-B82E8E7C2156}"/>
          </ac:spMkLst>
        </pc:spChg>
        <pc:picChg chg="add mod">
          <ac:chgData name="singh singh" userId="db92a13bff72a7ba" providerId="Windows Live" clId="Web-{B03A7308-82F8-4148-B0BE-1E990E340FAC}" dt="2021-01-20T09:35:05.727" v="1752" actId="1076"/>
          <ac:picMkLst>
            <pc:docMk/>
            <pc:sldMk cId="2886242107" sldId="277"/>
            <ac:picMk id="4" creationId="{4AAFBE1F-32FF-4B2F-BCA5-AD77FA1B450F}"/>
          </ac:picMkLst>
        </pc:picChg>
      </pc:sldChg>
      <pc:sldChg chg="modSp new del">
        <pc:chgData name="singh singh" userId="db92a13bff72a7ba" providerId="Windows Live" clId="Web-{B03A7308-82F8-4148-B0BE-1E990E340FAC}" dt="2021-01-20T09:02:29.503" v="1612"/>
        <pc:sldMkLst>
          <pc:docMk/>
          <pc:sldMk cId="2441458197" sldId="278"/>
        </pc:sldMkLst>
        <pc:spChg chg="mod">
          <ac:chgData name="singh singh" userId="db92a13bff72a7ba" providerId="Windows Live" clId="Web-{B03A7308-82F8-4148-B0BE-1E990E340FAC}" dt="2021-01-20T08:59:33.906" v="1579" actId="20577"/>
          <ac:spMkLst>
            <pc:docMk/>
            <pc:sldMk cId="2441458197" sldId="278"/>
            <ac:spMk id="2" creationId="{F4A6AF32-FD15-443F-8ECC-DE2C236BDD53}"/>
          </ac:spMkLst>
        </pc:spChg>
      </pc:sldChg>
    </pc:docChg>
  </pc:docChgLst>
  <pc:docChgLst>
    <pc:chgData name="singh singh" userId="db92a13bff72a7ba" providerId="Windows Live" clId="Web-{D17F720F-6DF8-495C-BB12-201CFAF8782E}"/>
    <pc:docChg chg="addSld delSld modSld sldOrd">
      <pc:chgData name="singh singh" userId="db92a13bff72a7ba" providerId="Windows Live" clId="Web-{D17F720F-6DF8-495C-BB12-201CFAF8782E}" dt="2021-01-20T06:36:18.556" v="772" actId="1076"/>
      <pc:docMkLst>
        <pc:docMk/>
      </pc:docMkLst>
      <pc:sldChg chg="modSp">
        <pc:chgData name="singh singh" userId="db92a13bff72a7ba" providerId="Windows Live" clId="Web-{D17F720F-6DF8-495C-BB12-201CFAF8782E}" dt="2021-01-20T06:03:25.948" v="706" actId="20577"/>
        <pc:sldMkLst>
          <pc:docMk/>
          <pc:sldMk cId="3621881383" sldId="259"/>
        </pc:sldMkLst>
        <pc:spChg chg="mod">
          <ac:chgData name="singh singh" userId="db92a13bff72a7ba" providerId="Windows Live" clId="Web-{D17F720F-6DF8-495C-BB12-201CFAF8782E}" dt="2021-01-19T13:14:51.466" v="45" actId="20577"/>
          <ac:spMkLst>
            <pc:docMk/>
            <pc:sldMk cId="3621881383" sldId="259"/>
            <ac:spMk id="2" creationId="{C5832AF0-C0DF-49AA-A9EE-30FE97DD9BA7}"/>
          </ac:spMkLst>
        </pc:spChg>
        <pc:spChg chg="mod">
          <ac:chgData name="singh singh" userId="db92a13bff72a7ba" providerId="Windows Live" clId="Web-{D17F720F-6DF8-495C-BB12-201CFAF8782E}" dt="2021-01-19T13:07:07.912" v="5" actId="20577"/>
          <ac:spMkLst>
            <pc:docMk/>
            <pc:sldMk cId="3621881383" sldId="259"/>
            <ac:spMk id="3" creationId="{D494F182-31BE-40F8-8885-97C3A92DC77F}"/>
          </ac:spMkLst>
        </pc:spChg>
        <pc:spChg chg="mod">
          <ac:chgData name="singh singh" userId="db92a13bff72a7ba" providerId="Windows Live" clId="Web-{D17F720F-6DF8-495C-BB12-201CFAF8782E}" dt="2021-01-20T06:03:25.948" v="706" actId="20577"/>
          <ac:spMkLst>
            <pc:docMk/>
            <pc:sldMk cId="3621881383" sldId="259"/>
            <ac:spMk id="4" creationId="{0411178B-33C6-4E51-9633-92B517BBE8D1}"/>
          </ac:spMkLst>
        </pc:spChg>
      </pc:sldChg>
      <pc:sldChg chg="new del">
        <pc:chgData name="singh singh" userId="db92a13bff72a7ba" providerId="Windows Live" clId="Web-{D17F720F-6DF8-495C-BB12-201CFAF8782E}" dt="2021-01-19T15:29:49.329" v="47"/>
        <pc:sldMkLst>
          <pc:docMk/>
          <pc:sldMk cId="64261161" sldId="260"/>
        </pc:sldMkLst>
      </pc:sldChg>
      <pc:sldChg chg="modSp new">
        <pc:chgData name="singh singh" userId="db92a13bff72a7ba" providerId="Windows Live" clId="Web-{D17F720F-6DF8-495C-BB12-201CFAF8782E}" dt="2021-01-20T06:26:44.665" v="728" actId="20577"/>
        <pc:sldMkLst>
          <pc:docMk/>
          <pc:sldMk cId="1983756851" sldId="260"/>
        </pc:sldMkLst>
        <pc:spChg chg="mod">
          <ac:chgData name="singh singh" userId="db92a13bff72a7ba" providerId="Windows Live" clId="Web-{D17F720F-6DF8-495C-BB12-201CFAF8782E}" dt="2021-01-20T06:26:44.665" v="728" actId="20577"/>
          <ac:spMkLst>
            <pc:docMk/>
            <pc:sldMk cId="1983756851" sldId="260"/>
            <ac:spMk id="2" creationId="{89EEF396-D6F2-4DDB-8DD9-896FE7C61BF2}"/>
          </ac:spMkLst>
        </pc:spChg>
      </pc:sldChg>
      <pc:sldChg chg="modSp new del">
        <pc:chgData name="singh singh" userId="db92a13bff72a7ba" providerId="Windows Live" clId="Web-{D17F720F-6DF8-495C-BB12-201CFAF8782E}" dt="2021-01-19T15:41:17.657" v="91"/>
        <pc:sldMkLst>
          <pc:docMk/>
          <pc:sldMk cId="3924280066" sldId="260"/>
        </pc:sldMkLst>
        <pc:spChg chg="mod">
          <ac:chgData name="singh singh" userId="db92a13bff72a7ba" providerId="Windows Live" clId="Web-{D17F720F-6DF8-495C-BB12-201CFAF8782E}" dt="2021-01-19T15:38:45.482" v="84" actId="20577"/>
          <ac:spMkLst>
            <pc:docMk/>
            <pc:sldMk cId="3924280066" sldId="260"/>
            <ac:spMk id="2" creationId="{F828C9FB-FA8D-42D5-A342-2B4B1685B64E}"/>
          </ac:spMkLst>
        </pc:spChg>
      </pc:sldChg>
      <pc:sldChg chg="modSp new del">
        <pc:chgData name="singh singh" userId="db92a13bff72a7ba" providerId="Windows Live" clId="Web-{D17F720F-6DF8-495C-BB12-201CFAF8782E}" dt="2021-01-19T15:41:15.579" v="90"/>
        <pc:sldMkLst>
          <pc:docMk/>
          <pc:sldMk cId="461470985" sldId="261"/>
        </pc:sldMkLst>
        <pc:spChg chg="mod">
          <ac:chgData name="singh singh" userId="db92a13bff72a7ba" providerId="Windows Live" clId="Web-{D17F720F-6DF8-495C-BB12-201CFAF8782E}" dt="2021-01-19T15:39:43.030" v="87" actId="1076"/>
          <ac:spMkLst>
            <pc:docMk/>
            <pc:sldMk cId="461470985" sldId="261"/>
            <ac:spMk id="2" creationId="{11042C2C-C2D3-4631-B9B8-99A33EE7B1D7}"/>
          </ac:spMkLst>
        </pc:spChg>
      </pc:sldChg>
      <pc:sldChg chg="modSp new">
        <pc:chgData name="singh singh" userId="db92a13bff72a7ba" providerId="Windows Live" clId="Web-{D17F720F-6DF8-495C-BB12-201CFAF8782E}" dt="2021-01-19T15:48:44.589" v="137" actId="20577"/>
        <pc:sldMkLst>
          <pc:docMk/>
          <pc:sldMk cId="3630977017" sldId="261"/>
        </pc:sldMkLst>
        <pc:spChg chg="mod">
          <ac:chgData name="singh singh" userId="db92a13bff72a7ba" providerId="Windows Live" clId="Web-{D17F720F-6DF8-495C-BB12-201CFAF8782E}" dt="2021-01-19T15:48:44.589" v="137" actId="20577"/>
          <ac:spMkLst>
            <pc:docMk/>
            <pc:sldMk cId="3630977017" sldId="261"/>
            <ac:spMk id="2" creationId="{472FC511-19AE-4527-B989-9DDFF99153A0}"/>
          </ac:spMkLst>
        </pc:spChg>
      </pc:sldChg>
      <pc:sldChg chg="addSp modSp new">
        <pc:chgData name="singh singh" userId="db92a13bff72a7ba" providerId="Windows Live" clId="Web-{D17F720F-6DF8-495C-BB12-201CFAF8782E}" dt="2021-01-20T06:28:54.356" v="750" actId="14100"/>
        <pc:sldMkLst>
          <pc:docMk/>
          <pc:sldMk cId="1204832491" sldId="262"/>
        </pc:sldMkLst>
        <pc:spChg chg="mod">
          <ac:chgData name="singh singh" userId="db92a13bff72a7ba" providerId="Windows Live" clId="Web-{D17F720F-6DF8-495C-BB12-201CFAF8782E}" dt="2021-01-20T06:27:44.854" v="731" actId="20577"/>
          <ac:spMkLst>
            <pc:docMk/>
            <pc:sldMk cId="1204832491" sldId="262"/>
            <ac:spMk id="2" creationId="{5D103EEB-63B8-4661-880D-8EB8AA7E398D}"/>
          </ac:spMkLst>
        </pc:spChg>
        <pc:spChg chg="add mod">
          <ac:chgData name="singh singh" userId="db92a13bff72a7ba" providerId="Windows Live" clId="Web-{D17F720F-6DF8-495C-BB12-201CFAF8782E}" dt="2021-01-20T06:28:12.480" v="746" actId="1076"/>
          <ac:spMkLst>
            <pc:docMk/>
            <pc:sldMk cId="1204832491" sldId="262"/>
            <ac:spMk id="3" creationId="{498F23A9-CFC3-45EC-8E0B-5C62A428E46E}"/>
          </ac:spMkLst>
        </pc:spChg>
        <pc:cxnChg chg="add mod">
          <ac:chgData name="singh singh" userId="db92a13bff72a7ba" providerId="Windows Live" clId="Web-{D17F720F-6DF8-495C-BB12-201CFAF8782E}" dt="2021-01-20T06:28:54.356" v="750" actId="14100"/>
          <ac:cxnSpMkLst>
            <pc:docMk/>
            <pc:sldMk cId="1204832491" sldId="262"/>
            <ac:cxnSpMk id="4" creationId="{3A0DCF71-F4ED-41AB-B0A3-B3E80F45D30A}"/>
          </ac:cxnSpMkLst>
        </pc:cxnChg>
      </pc:sldChg>
      <pc:sldChg chg="modSp new del">
        <pc:chgData name="singh singh" userId="db92a13bff72a7ba" providerId="Windows Live" clId="Web-{D17F720F-6DF8-495C-BB12-201CFAF8782E}" dt="2021-01-19T15:41:13.204" v="89"/>
        <pc:sldMkLst>
          <pc:docMk/>
          <pc:sldMk cId="2046935359" sldId="262"/>
        </pc:sldMkLst>
        <pc:spChg chg="mod">
          <ac:chgData name="singh singh" userId="db92a13bff72a7ba" providerId="Windows Live" clId="Web-{D17F720F-6DF8-495C-BB12-201CFAF8782E}" dt="2021-01-19T15:39:50.312" v="88" actId="20577"/>
          <ac:spMkLst>
            <pc:docMk/>
            <pc:sldMk cId="2046935359" sldId="262"/>
            <ac:spMk id="2" creationId="{A0F26975-73B4-4059-B9E1-C3ECD982A6D1}"/>
          </ac:spMkLst>
        </pc:spChg>
      </pc:sldChg>
      <pc:sldChg chg="modSp new">
        <pc:chgData name="singh singh" userId="db92a13bff72a7ba" providerId="Windows Live" clId="Web-{D17F720F-6DF8-495C-BB12-201CFAF8782E}" dt="2021-01-19T17:31:57.793" v="268" actId="20577"/>
        <pc:sldMkLst>
          <pc:docMk/>
          <pc:sldMk cId="2820745188" sldId="263"/>
        </pc:sldMkLst>
        <pc:spChg chg="mod">
          <ac:chgData name="singh singh" userId="db92a13bff72a7ba" providerId="Windows Live" clId="Web-{D17F720F-6DF8-495C-BB12-201CFAF8782E}" dt="2021-01-19T16:27:19.968" v="196" actId="20577"/>
          <ac:spMkLst>
            <pc:docMk/>
            <pc:sldMk cId="2820745188" sldId="263"/>
            <ac:spMk id="2" creationId="{277E6A65-0688-4C4B-BE6B-90B40CAA0F73}"/>
          </ac:spMkLst>
        </pc:spChg>
        <pc:spChg chg="mod">
          <ac:chgData name="singh singh" userId="db92a13bff72a7ba" providerId="Windows Live" clId="Web-{D17F720F-6DF8-495C-BB12-201CFAF8782E}" dt="2021-01-19T17:31:57.793" v="268" actId="20577"/>
          <ac:spMkLst>
            <pc:docMk/>
            <pc:sldMk cId="2820745188" sldId="263"/>
            <ac:spMk id="3" creationId="{F8D13C67-B74D-4916-B82A-C13F2D47D6D4}"/>
          </ac:spMkLst>
        </pc:spChg>
        <pc:spChg chg="mod">
          <ac:chgData name="singh singh" userId="db92a13bff72a7ba" providerId="Windows Live" clId="Web-{D17F720F-6DF8-495C-BB12-201CFAF8782E}" dt="2021-01-19T17:31:17.027" v="258" actId="20577"/>
          <ac:spMkLst>
            <pc:docMk/>
            <pc:sldMk cId="2820745188" sldId="263"/>
            <ac:spMk id="4" creationId="{BEE8EF0E-4E70-44BD-853F-00F22FACA0E9}"/>
          </ac:spMkLst>
        </pc:spChg>
      </pc:sldChg>
      <pc:sldChg chg="addSp modSp new mod setBg">
        <pc:chgData name="singh singh" userId="db92a13bff72a7ba" providerId="Windows Live" clId="Web-{D17F720F-6DF8-495C-BB12-201CFAF8782E}" dt="2021-01-20T06:32:36.175" v="753" actId="1076"/>
        <pc:sldMkLst>
          <pc:docMk/>
          <pc:sldMk cId="184585381" sldId="264"/>
        </pc:sldMkLst>
        <pc:spChg chg="mod">
          <ac:chgData name="singh singh" userId="db92a13bff72a7ba" providerId="Windows Live" clId="Web-{D17F720F-6DF8-495C-BB12-201CFAF8782E}" dt="2021-01-20T06:32:12.549" v="751"/>
          <ac:spMkLst>
            <pc:docMk/>
            <pc:sldMk cId="184585381" sldId="264"/>
            <ac:spMk id="2" creationId="{BBE7FB2F-6C01-45A5-96FC-4D056446B716}"/>
          </ac:spMkLst>
        </pc:spChg>
        <pc:spChg chg="mod">
          <ac:chgData name="singh singh" userId="db92a13bff72a7ba" providerId="Windows Live" clId="Web-{D17F720F-6DF8-495C-BB12-201CFAF8782E}" dt="2021-01-20T06:32:36.175" v="753" actId="1076"/>
          <ac:spMkLst>
            <pc:docMk/>
            <pc:sldMk cId="184585381" sldId="264"/>
            <ac:spMk id="3" creationId="{94E627C7-90C3-4777-B59A-D699FBE95E66}"/>
          </ac:spMkLst>
        </pc:spChg>
        <pc:spChg chg="add">
          <ac:chgData name="singh singh" userId="db92a13bff72a7ba" providerId="Windows Live" clId="Web-{D17F720F-6DF8-495C-BB12-201CFAF8782E}" dt="2021-01-20T06:32:12.549" v="751"/>
          <ac:spMkLst>
            <pc:docMk/>
            <pc:sldMk cId="184585381" sldId="264"/>
            <ac:spMk id="8" creationId="{8651CFA9-6065-4243-AC48-858E359780B1}"/>
          </ac:spMkLst>
        </pc:spChg>
        <pc:spChg chg="add">
          <ac:chgData name="singh singh" userId="db92a13bff72a7ba" providerId="Windows Live" clId="Web-{D17F720F-6DF8-495C-BB12-201CFAF8782E}" dt="2021-01-20T06:32:12.549" v="751"/>
          <ac:spMkLst>
            <pc:docMk/>
            <pc:sldMk cId="184585381" sldId="264"/>
            <ac:spMk id="10" creationId="{37962AE0-6A1C-4B76-9D52-10E5E6D7D3BB}"/>
          </ac:spMkLst>
        </pc:spChg>
        <pc:grpChg chg="add">
          <ac:chgData name="singh singh" userId="db92a13bff72a7ba" providerId="Windows Live" clId="Web-{D17F720F-6DF8-495C-BB12-201CFAF8782E}" dt="2021-01-20T06:32:12.549" v="751"/>
          <ac:grpSpMkLst>
            <pc:docMk/>
            <pc:sldMk cId="184585381" sldId="264"/>
            <ac:grpSpMk id="12" creationId="{E54A7B28-A391-4BFC-953E-5DF24D6BDCB9}"/>
          </ac:grpSpMkLst>
        </pc:grpChg>
        <pc:grpChg chg="add">
          <ac:chgData name="singh singh" userId="db92a13bff72a7ba" providerId="Windows Live" clId="Web-{D17F720F-6DF8-495C-BB12-201CFAF8782E}" dt="2021-01-20T06:32:12.549" v="751"/>
          <ac:grpSpMkLst>
            <pc:docMk/>
            <pc:sldMk cId="184585381" sldId="264"/>
            <ac:grpSpMk id="22" creationId="{10B150AD-0A98-4043-A011-ADCFE88E19E7}"/>
          </ac:grpSpMkLst>
        </pc:grpChg>
      </pc:sldChg>
      <pc:sldChg chg="modSp new">
        <pc:chgData name="singh singh" userId="db92a13bff72a7ba" providerId="Windows Live" clId="Web-{D17F720F-6DF8-495C-BB12-201CFAF8782E}" dt="2021-01-19T18:30:35.482" v="693" actId="20577"/>
        <pc:sldMkLst>
          <pc:docMk/>
          <pc:sldMk cId="291442536" sldId="265"/>
        </pc:sldMkLst>
        <pc:spChg chg="mod">
          <ac:chgData name="singh singh" userId="db92a13bff72a7ba" providerId="Windows Live" clId="Web-{D17F720F-6DF8-495C-BB12-201CFAF8782E}" dt="2021-01-19T18:30:19.840" v="691" actId="20577"/>
          <ac:spMkLst>
            <pc:docMk/>
            <pc:sldMk cId="291442536" sldId="265"/>
            <ac:spMk id="2" creationId="{E15CA116-A559-4C32-A8D8-637A180DEB7D}"/>
          </ac:spMkLst>
        </pc:spChg>
        <pc:spChg chg="mod">
          <ac:chgData name="singh singh" userId="db92a13bff72a7ba" providerId="Windows Live" clId="Web-{D17F720F-6DF8-495C-BB12-201CFAF8782E}" dt="2021-01-19T18:27:41.332" v="663" actId="20577"/>
          <ac:spMkLst>
            <pc:docMk/>
            <pc:sldMk cId="291442536" sldId="265"/>
            <ac:spMk id="3" creationId="{E9401EC6-6128-4DAD-A0C8-FD2CC531D480}"/>
          </ac:spMkLst>
        </pc:spChg>
        <pc:spChg chg="mod">
          <ac:chgData name="singh singh" userId="db92a13bff72a7ba" providerId="Windows Live" clId="Web-{D17F720F-6DF8-495C-BB12-201CFAF8782E}" dt="2021-01-19T18:30:35.482" v="693" actId="20577"/>
          <ac:spMkLst>
            <pc:docMk/>
            <pc:sldMk cId="291442536" sldId="265"/>
            <ac:spMk id="4" creationId="{82DFF46F-E1D1-4797-950B-3D963A3ED463}"/>
          </ac:spMkLst>
        </pc:spChg>
      </pc:sldChg>
      <pc:sldChg chg="modSp new del">
        <pc:chgData name="singh singh" userId="db92a13bff72a7ba" providerId="Windows Live" clId="Web-{D17F720F-6DF8-495C-BB12-201CFAF8782E}" dt="2021-01-19T17:57:23.557" v="429"/>
        <pc:sldMkLst>
          <pc:docMk/>
          <pc:sldMk cId="2086450231" sldId="265"/>
        </pc:sldMkLst>
        <pc:spChg chg="mod">
          <ac:chgData name="singh singh" userId="db92a13bff72a7ba" providerId="Windows Live" clId="Web-{D17F720F-6DF8-495C-BB12-201CFAF8782E}" dt="2021-01-19T17:56:57.650" v="428" actId="14100"/>
          <ac:spMkLst>
            <pc:docMk/>
            <pc:sldMk cId="2086450231" sldId="265"/>
            <ac:spMk id="2" creationId="{7001D3B6-65D7-47D6-92E6-ABDD89C5712A}"/>
          </ac:spMkLst>
        </pc:spChg>
      </pc:sldChg>
      <pc:sldChg chg="modSp new">
        <pc:chgData name="singh singh" userId="db92a13bff72a7ba" providerId="Windows Live" clId="Web-{D17F720F-6DF8-495C-BB12-201CFAF8782E}" dt="2021-01-19T18:36:43.072" v="702" actId="20577"/>
        <pc:sldMkLst>
          <pc:docMk/>
          <pc:sldMk cId="3702186722" sldId="266"/>
        </pc:sldMkLst>
        <pc:spChg chg="mod">
          <ac:chgData name="singh singh" userId="db92a13bff72a7ba" providerId="Windows Live" clId="Web-{D17F720F-6DF8-495C-BB12-201CFAF8782E}" dt="2021-01-19T18:36:32.478" v="701" actId="20577"/>
          <ac:spMkLst>
            <pc:docMk/>
            <pc:sldMk cId="3702186722" sldId="266"/>
            <ac:spMk id="2" creationId="{3BFE9614-C53D-4678-A15C-FE216727EACC}"/>
          </ac:spMkLst>
        </pc:spChg>
        <pc:spChg chg="mod">
          <ac:chgData name="singh singh" userId="db92a13bff72a7ba" providerId="Windows Live" clId="Web-{D17F720F-6DF8-495C-BB12-201CFAF8782E}" dt="2021-01-19T18:36:43.072" v="702" actId="20577"/>
          <ac:spMkLst>
            <pc:docMk/>
            <pc:sldMk cId="3702186722" sldId="266"/>
            <ac:spMk id="3" creationId="{194F8F0B-20D0-48B3-8F61-E62E6342916D}"/>
          </ac:spMkLst>
        </pc:spChg>
      </pc:sldChg>
      <pc:sldChg chg="addSp modSp new ord">
        <pc:chgData name="singh singh" userId="db92a13bff72a7ba" providerId="Windows Live" clId="Web-{D17F720F-6DF8-495C-BB12-201CFAF8782E}" dt="2021-01-20T06:24:11.739" v="725" actId="1076"/>
        <pc:sldMkLst>
          <pc:docMk/>
          <pc:sldMk cId="4255519816" sldId="267"/>
        </pc:sldMkLst>
        <pc:picChg chg="add mod">
          <ac:chgData name="singh singh" userId="db92a13bff72a7ba" providerId="Windows Live" clId="Web-{D17F720F-6DF8-495C-BB12-201CFAF8782E}" dt="2021-01-20T06:24:11.739" v="725" actId="1076"/>
          <ac:picMkLst>
            <pc:docMk/>
            <pc:sldMk cId="4255519816" sldId="267"/>
            <ac:picMk id="2" creationId="{14E65343-4428-48D4-A2EE-85E2778F0656}"/>
          </ac:picMkLst>
        </pc:picChg>
      </pc:sldChg>
      <pc:sldChg chg="addSp delSp modSp new">
        <pc:chgData name="singh singh" userId="db92a13bff72a7ba" providerId="Windows Live" clId="Web-{D17F720F-6DF8-495C-BB12-201CFAF8782E}" dt="2021-01-20T06:36:18.556" v="772" actId="1076"/>
        <pc:sldMkLst>
          <pc:docMk/>
          <pc:sldMk cId="2157504354" sldId="268"/>
        </pc:sldMkLst>
        <pc:spChg chg="del mod">
          <ac:chgData name="singh singh" userId="db92a13bff72a7ba" providerId="Windows Live" clId="Web-{D17F720F-6DF8-495C-BB12-201CFAF8782E}" dt="2021-01-20T06:35:05.367" v="762"/>
          <ac:spMkLst>
            <pc:docMk/>
            <pc:sldMk cId="2157504354" sldId="268"/>
            <ac:spMk id="2" creationId="{D755151C-24F8-4919-9587-157417DA9FDA}"/>
          </ac:spMkLst>
        </pc:spChg>
        <pc:picChg chg="add mod">
          <ac:chgData name="singh singh" userId="db92a13bff72a7ba" providerId="Windows Live" clId="Web-{D17F720F-6DF8-495C-BB12-201CFAF8782E}" dt="2021-01-20T06:36:18.556" v="772" actId="1076"/>
          <ac:picMkLst>
            <pc:docMk/>
            <pc:sldMk cId="2157504354" sldId="268"/>
            <ac:picMk id="3" creationId="{4ECF55A8-A3B6-439F-AEB4-3628341A3D36}"/>
          </ac:picMkLst>
        </pc:picChg>
      </pc:sldChg>
    </pc:docChg>
  </pc:docChgLst>
  <pc:docChgLst>
    <pc:chgData name="singh singh" userId="db92a13bff72a7ba" providerId="Windows Live" clId="Web-{50343A55-325A-489C-8E63-13B03F6F109F}"/>
    <pc:docChg chg="addSld modSld addMainMaster delMainMaster">
      <pc:chgData name="singh singh" userId="db92a13bff72a7ba" providerId="Windows Live" clId="Web-{50343A55-325A-489C-8E63-13B03F6F109F}" dt="2021-01-12T11:53:39.255" v="207" actId="20577"/>
      <pc:docMkLst>
        <pc:docMk/>
      </pc:docMkLst>
      <pc:sldChg chg="addSp delSp modSp mod setBg modClrScheme delAnim chgLayout">
        <pc:chgData name="singh singh" userId="db92a13bff72a7ba" providerId="Windows Live" clId="Web-{50343A55-325A-489C-8E63-13B03F6F109F}" dt="2021-01-12T09:55:08.096" v="40" actId="1076"/>
        <pc:sldMkLst>
          <pc:docMk/>
          <pc:sldMk cId="109857222" sldId="256"/>
        </pc:sldMkLst>
        <pc:spChg chg="mod">
          <ac:chgData name="singh singh" userId="db92a13bff72a7ba" providerId="Windows Live" clId="Web-{50343A55-325A-489C-8E63-13B03F6F109F}" dt="2021-01-12T09:54:04.765" v="29"/>
          <ac:spMkLst>
            <pc:docMk/>
            <pc:sldMk cId="109857222" sldId="256"/>
            <ac:spMk id="2" creationId="{00000000-0000-0000-0000-000000000000}"/>
          </ac:spMkLst>
        </pc:spChg>
        <pc:spChg chg="mod">
          <ac:chgData name="singh singh" userId="db92a13bff72a7ba" providerId="Windows Live" clId="Web-{50343A55-325A-489C-8E63-13B03F6F109F}" dt="2021-01-12T09:55:08.096" v="40" actId="1076"/>
          <ac:spMkLst>
            <pc:docMk/>
            <pc:sldMk cId="109857222" sldId="256"/>
            <ac:spMk id="3" creationId="{00000000-0000-0000-0000-000000000000}"/>
          </ac:spMkLst>
        </pc:spChg>
        <pc:spChg chg="add">
          <ac:chgData name="singh singh" userId="db92a13bff72a7ba" providerId="Windows Live" clId="Web-{50343A55-325A-489C-8E63-13B03F6F109F}" dt="2021-01-12T09:54:04.765" v="29"/>
          <ac:spMkLst>
            <pc:docMk/>
            <pc:sldMk cId="109857222" sldId="256"/>
            <ac:spMk id="8" creationId="{247A131F-D5DE-41A5-B4CF-4F345319B40B}"/>
          </ac:spMkLst>
        </pc:spChg>
        <pc:spChg chg="add del">
          <ac:chgData name="singh singh" userId="db92a13bff72a7ba" providerId="Windows Live" clId="Web-{50343A55-325A-489C-8E63-13B03F6F109F}" dt="2021-01-12T09:44:09.916" v="1"/>
          <ac:spMkLst>
            <pc:docMk/>
            <pc:sldMk cId="109857222" sldId="256"/>
            <ac:spMk id="9" creationId="{DCE1AED4-C7FF-4468-BF54-4470A0A3E283}"/>
          </ac:spMkLst>
        </pc:spChg>
        <pc:spChg chg="add">
          <ac:chgData name="singh singh" userId="db92a13bff72a7ba" providerId="Windows Live" clId="Web-{50343A55-325A-489C-8E63-13B03F6F109F}" dt="2021-01-12T09:54:04.765" v="29"/>
          <ac:spMkLst>
            <pc:docMk/>
            <pc:sldMk cId="109857222" sldId="256"/>
            <ac:spMk id="10" creationId="{3AF4666D-BD98-40A5-A75F-478B982010B2}"/>
          </ac:spMkLst>
        </pc:spChg>
        <pc:spChg chg="add del">
          <ac:chgData name="singh singh" userId="db92a13bff72a7ba" providerId="Windows Live" clId="Web-{50343A55-325A-489C-8E63-13B03F6F109F}" dt="2021-01-12T09:44:09.916" v="1"/>
          <ac:spMkLst>
            <pc:docMk/>
            <pc:sldMk cId="109857222" sldId="256"/>
            <ac:spMk id="11" creationId="{BDE94FAB-AA60-43B4-A2C3-3A940B9A951A}"/>
          </ac:spMkLst>
        </pc:spChg>
        <pc:spChg chg="add">
          <ac:chgData name="singh singh" userId="db92a13bff72a7ba" providerId="Windows Live" clId="Web-{50343A55-325A-489C-8E63-13B03F6F109F}" dt="2021-01-12T09:54:04.765" v="29"/>
          <ac:spMkLst>
            <pc:docMk/>
            <pc:sldMk cId="109857222" sldId="256"/>
            <ac:spMk id="12" creationId="{68680585-71F9-4721-A998-4974171D2EB4}"/>
          </ac:spMkLst>
        </pc:spChg>
        <pc:spChg chg="add">
          <ac:chgData name="singh singh" userId="db92a13bff72a7ba" providerId="Windows Live" clId="Web-{50343A55-325A-489C-8E63-13B03F6F109F}" dt="2021-01-12T09:54:04.765" v="29"/>
          <ac:spMkLst>
            <pc:docMk/>
            <pc:sldMk cId="109857222" sldId="256"/>
            <ac:spMk id="14" creationId="{12BC95C2-2EEC-4F59-ABA8-660B0D059CCF}"/>
          </ac:spMkLst>
        </pc:spChg>
        <pc:spChg chg="add">
          <ac:chgData name="singh singh" userId="db92a13bff72a7ba" providerId="Windows Live" clId="Web-{50343A55-325A-489C-8E63-13B03F6F109F}" dt="2021-01-12T09:54:04.765" v="29"/>
          <ac:spMkLst>
            <pc:docMk/>
            <pc:sldMk cId="109857222" sldId="256"/>
            <ac:spMk id="34" creationId="{8651CFA9-6065-4243-AC48-858E359780B1}"/>
          </ac:spMkLst>
        </pc:spChg>
        <pc:spChg chg="add">
          <ac:chgData name="singh singh" userId="db92a13bff72a7ba" providerId="Windows Live" clId="Web-{50343A55-325A-489C-8E63-13B03F6F109F}" dt="2021-01-12T09:54:04.765" v="29"/>
          <ac:spMkLst>
            <pc:docMk/>
            <pc:sldMk cId="109857222" sldId="256"/>
            <ac:spMk id="36" creationId="{37962AE0-6A1C-4B76-9D52-10E5E6D7D3BB}"/>
          </ac:spMkLst>
        </pc:spChg>
        <pc:grpChg chg="add">
          <ac:chgData name="singh singh" userId="db92a13bff72a7ba" providerId="Windows Live" clId="Web-{50343A55-325A-489C-8E63-13B03F6F109F}" dt="2021-01-12T09:54:04.765" v="29"/>
          <ac:grpSpMkLst>
            <pc:docMk/>
            <pc:sldMk cId="109857222" sldId="256"/>
            <ac:grpSpMk id="16" creationId="{03E9870D-4BBA-43AF-8D44-BBADF020CFF6}"/>
          </ac:grpSpMkLst>
        </pc:grpChg>
        <pc:grpChg chg="add">
          <ac:chgData name="singh singh" userId="db92a13bff72a7ba" providerId="Windows Live" clId="Web-{50343A55-325A-489C-8E63-13B03F6F109F}" dt="2021-01-12T09:54:04.765" v="29"/>
          <ac:grpSpMkLst>
            <pc:docMk/>
            <pc:sldMk cId="109857222" sldId="256"/>
            <ac:grpSpMk id="25" creationId="{C3279E8D-2BAA-4CB1-834B-09FADD54DE56}"/>
          </ac:grpSpMkLst>
        </pc:grpChg>
        <pc:grpChg chg="add">
          <ac:chgData name="singh singh" userId="db92a13bff72a7ba" providerId="Windows Live" clId="Web-{50343A55-325A-489C-8E63-13B03F6F109F}" dt="2021-01-12T09:54:04.765" v="29"/>
          <ac:grpSpMkLst>
            <pc:docMk/>
            <pc:sldMk cId="109857222" sldId="256"/>
            <ac:grpSpMk id="38" creationId="{D6CB783F-4879-4A56-B28A-1E2C9A95D428}"/>
          </ac:grpSpMkLst>
        </pc:grpChg>
        <pc:grpChg chg="add">
          <ac:chgData name="singh singh" userId="db92a13bff72a7ba" providerId="Windows Live" clId="Web-{50343A55-325A-489C-8E63-13B03F6F109F}" dt="2021-01-12T09:54:04.765" v="29"/>
          <ac:grpSpMkLst>
            <pc:docMk/>
            <pc:sldMk cId="109857222" sldId="256"/>
            <ac:grpSpMk id="48" creationId="{9028FA34-8D15-405C-A297-54A197D403D4}"/>
          </ac:grpSpMkLst>
        </pc:grpChg>
        <pc:picChg chg="add del">
          <ac:chgData name="singh singh" userId="db92a13bff72a7ba" providerId="Windows Live" clId="Web-{50343A55-325A-489C-8E63-13B03F6F109F}" dt="2021-01-12T09:44:09.916" v="1"/>
          <ac:picMkLst>
            <pc:docMk/>
            <pc:sldMk cId="109857222" sldId="256"/>
            <ac:picMk id="4" creationId="{B027E9F1-7DC0-40DC-BF0F-2863487ADD24}"/>
          </ac:picMkLst>
        </pc:picChg>
      </pc:sldChg>
      <pc:sldChg chg="addSp delSp modSp new mod setBg">
        <pc:chgData name="singh singh" userId="db92a13bff72a7ba" providerId="Windows Live" clId="Web-{50343A55-325A-489C-8E63-13B03F6F109F}" dt="2021-01-12T10:26:25.748" v="78" actId="20577"/>
        <pc:sldMkLst>
          <pc:docMk/>
          <pc:sldMk cId="3744900765" sldId="257"/>
        </pc:sldMkLst>
        <pc:spChg chg="mod">
          <ac:chgData name="singh singh" userId="db92a13bff72a7ba" providerId="Windows Live" clId="Web-{50343A55-325A-489C-8E63-13B03F6F109F}" dt="2021-01-12T10:26:12.732" v="77"/>
          <ac:spMkLst>
            <pc:docMk/>
            <pc:sldMk cId="3744900765" sldId="257"/>
            <ac:spMk id="2" creationId="{28C49EDD-DC36-4676-8F50-935EF3A80C6C}"/>
          </ac:spMkLst>
        </pc:spChg>
        <pc:spChg chg="del mod">
          <ac:chgData name="singh singh" userId="db92a13bff72a7ba" providerId="Windows Live" clId="Web-{50343A55-325A-489C-8E63-13B03F6F109F}" dt="2021-01-12T10:20:57.272" v="50"/>
          <ac:spMkLst>
            <pc:docMk/>
            <pc:sldMk cId="3744900765" sldId="257"/>
            <ac:spMk id="3" creationId="{25848602-E2F1-4688-8121-8EB667E7AF6D}"/>
          </ac:spMkLst>
        </pc:spChg>
        <pc:spChg chg="mod ord">
          <ac:chgData name="singh singh" userId="db92a13bff72a7ba" providerId="Windows Live" clId="Web-{50343A55-325A-489C-8E63-13B03F6F109F}" dt="2021-01-12T10:26:25.748" v="78" actId="20577"/>
          <ac:spMkLst>
            <pc:docMk/>
            <pc:sldMk cId="3744900765" sldId="257"/>
            <ac:spMk id="4" creationId="{6FCDBE6D-D866-4CF9-8B21-28E10753791E}"/>
          </ac:spMkLst>
        </pc:spChg>
        <pc:spChg chg="add del mod">
          <ac:chgData name="singh singh" userId="db92a13bff72a7ba" providerId="Windows Live" clId="Web-{50343A55-325A-489C-8E63-13B03F6F109F}" dt="2021-01-12T10:24:12.073" v="58"/>
          <ac:spMkLst>
            <pc:docMk/>
            <pc:sldMk cId="3744900765" sldId="257"/>
            <ac:spMk id="7" creationId="{FC868C81-D07F-4890-8591-E8F3CA4571A0}"/>
          </ac:spMkLst>
        </pc:spChg>
        <pc:spChg chg="add del">
          <ac:chgData name="singh singh" userId="db92a13bff72a7ba" providerId="Windows Live" clId="Web-{50343A55-325A-489C-8E63-13B03F6F109F}" dt="2021-01-12T10:26:12.685" v="76"/>
          <ac:spMkLst>
            <pc:docMk/>
            <pc:sldMk cId="3744900765" sldId="257"/>
            <ac:spMk id="10" creationId="{247A131F-D5DE-41A5-B4CF-4F345319B40B}"/>
          </ac:spMkLst>
        </pc:spChg>
        <pc:spChg chg="add del">
          <ac:chgData name="singh singh" userId="db92a13bff72a7ba" providerId="Windows Live" clId="Web-{50343A55-325A-489C-8E63-13B03F6F109F}" dt="2021-01-12T10:26:12.685" v="76"/>
          <ac:spMkLst>
            <pc:docMk/>
            <pc:sldMk cId="3744900765" sldId="257"/>
            <ac:spMk id="11" creationId="{3AF4666D-BD98-40A5-A75F-478B982010B2}"/>
          </ac:spMkLst>
        </pc:spChg>
        <pc:spChg chg="add del">
          <ac:chgData name="singh singh" userId="db92a13bff72a7ba" providerId="Windows Live" clId="Web-{50343A55-325A-489C-8E63-13B03F6F109F}" dt="2021-01-12T10:26:12.685" v="76"/>
          <ac:spMkLst>
            <pc:docMk/>
            <pc:sldMk cId="3744900765" sldId="257"/>
            <ac:spMk id="12" creationId="{68680585-71F9-4721-A998-4974171D2EB4}"/>
          </ac:spMkLst>
        </pc:spChg>
        <pc:spChg chg="add del">
          <ac:chgData name="singh singh" userId="db92a13bff72a7ba" providerId="Windows Live" clId="Web-{50343A55-325A-489C-8E63-13B03F6F109F}" dt="2021-01-12T10:25:55.466" v="74"/>
          <ac:spMkLst>
            <pc:docMk/>
            <pc:sldMk cId="3744900765" sldId="257"/>
            <ac:spMk id="13" creationId="{247A131F-D5DE-41A5-B4CF-4F345319B40B}"/>
          </ac:spMkLst>
        </pc:spChg>
        <pc:spChg chg="add del">
          <ac:chgData name="singh singh" userId="db92a13bff72a7ba" providerId="Windows Live" clId="Web-{50343A55-325A-489C-8E63-13B03F6F109F}" dt="2021-01-12T10:26:12.685" v="76"/>
          <ac:spMkLst>
            <pc:docMk/>
            <pc:sldMk cId="3744900765" sldId="257"/>
            <ac:spMk id="14" creationId="{12BC95C2-2EEC-4F59-ABA8-660B0D059CCF}"/>
          </ac:spMkLst>
        </pc:spChg>
        <pc:spChg chg="add del">
          <ac:chgData name="singh singh" userId="db92a13bff72a7ba" providerId="Windows Live" clId="Web-{50343A55-325A-489C-8E63-13B03F6F109F}" dt="2021-01-12T10:25:55.466" v="74"/>
          <ac:spMkLst>
            <pc:docMk/>
            <pc:sldMk cId="3744900765" sldId="257"/>
            <ac:spMk id="15" creationId="{3AF4666D-BD98-40A5-A75F-478B982010B2}"/>
          </ac:spMkLst>
        </pc:spChg>
        <pc:spChg chg="add del">
          <ac:chgData name="singh singh" userId="db92a13bff72a7ba" providerId="Windows Live" clId="Web-{50343A55-325A-489C-8E63-13B03F6F109F}" dt="2021-01-12T10:25:55.466" v="74"/>
          <ac:spMkLst>
            <pc:docMk/>
            <pc:sldMk cId="3744900765" sldId="257"/>
            <ac:spMk id="17" creationId="{68680585-71F9-4721-A998-4974171D2EB4}"/>
          </ac:spMkLst>
        </pc:spChg>
        <pc:spChg chg="add del">
          <ac:chgData name="singh singh" userId="db92a13bff72a7ba" providerId="Windows Live" clId="Web-{50343A55-325A-489C-8E63-13B03F6F109F}" dt="2021-01-12T10:25:55.466" v="74"/>
          <ac:spMkLst>
            <pc:docMk/>
            <pc:sldMk cId="3744900765" sldId="257"/>
            <ac:spMk id="19" creationId="{12BC95C2-2EEC-4F59-ABA8-660B0D059CCF}"/>
          </ac:spMkLst>
        </pc:spChg>
        <pc:spChg chg="add del">
          <ac:chgData name="singh singh" userId="db92a13bff72a7ba" providerId="Windows Live" clId="Web-{50343A55-325A-489C-8E63-13B03F6F109F}" dt="2021-01-12T10:26:12.685" v="76"/>
          <ac:spMkLst>
            <pc:docMk/>
            <pc:sldMk cId="3744900765" sldId="257"/>
            <ac:spMk id="20" creationId="{8651CFA9-6065-4243-AC48-858E359780B1}"/>
          </ac:spMkLst>
        </pc:spChg>
        <pc:spChg chg="add del">
          <ac:chgData name="singh singh" userId="db92a13bff72a7ba" providerId="Windows Live" clId="Web-{50343A55-325A-489C-8E63-13B03F6F109F}" dt="2021-01-12T10:26:12.685" v="76"/>
          <ac:spMkLst>
            <pc:docMk/>
            <pc:sldMk cId="3744900765" sldId="257"/>
            <ac:spMk id="29" creationId="{FBFC6891-CBA5-427E-98AC-BF56BB033089}"/>
          </ac:spMkLst>
        </pc:spChg>
        <pc:spChg chg="add del">
          <ac:chgData name="singh singh" userId="db92a13bff72a7ba" providerId="Windows Live" clId="Web-{50343A55-325A-489C-8E63-13B03F6F109F}" dt="2021-01-12T10:25:55.466" v="74"/>
          <ac:spMkLst>
            <pc:docMk/>
            <pc:sldMk cId="3744900765" sldId="257"/>
            <ac:spMk id="39" creationId="{8651CFA9-6065-4243-AC48-858E359780B1}"/>
          </ac:spMkLst>
        </pc:spChg>
        <pc:spChg chg="add">
          <ac:chgData name="singh singh" userId="db92a13bff72a7ba" providerId="Windows Live" clId="Web-{50343A55-325A-489C-8E63-13B03F6F109F}" dt="2021-01-12T10:26:12.732" v="77"/>
          <ac:spMkLst>
            <pc:docMk/>
            <pc:sldMk cId="3744900765" sldId="257"/>
            <ac:spMk id="40" creationId="{247A131F-D5DE-41A5-B4CF-4F345319B40B}"/>
          </ac:spMkLst>
        </pc:spChg>
        <pc:spChg chg="add del">
          <ac:chgData name="singh singh" userId="db92a13bff72a7ba" providerId="Windows Live" clId="Web-{50343A55-325A-489C-8E63-13B03F6F109F}" dt="2021-01-12T10:25:55.466" v="74"/>
          <ac:spMkLst>
            <pc:docMk/>
            <pc:sldMk cId="3744900765" sldId="257"/>
            <ac:spMk id="41" creationId="{37962AE0-6A1C-4B76-9D52-10E5E6D7D3BB}"/>
          </ac:spMkLst>
        </pc:spChg>
        <pc:spChg chg="add">
          <ac:chgData name="singh singh" userId="db92a13bff72a7ba" providerId="Windows Live" clId="Web-{50343A55-325A-489C-8E63-13B03F6F109F}" dt="2021-01-12T10:26:12.732" v="77"/>
          <ac:spMkLst>
            <pc:docMk/>
            <pc:sldMk cId="3744900765" sldId="257"/>
            <ac:spMk id="42" creationId="{3AF4666D-BD98-40A5-A75F-478B982010B2}"/>
          </ac:spMkLst>
        </pc:spChg>
        <pc:spChg chg="add del">
          <ac:chgData name="singh singh" userId="db92a13bff72a7ba" providerId="Windows Live" clId="Web-{50343A55-325A-489C-8E63-13B03F6F109F}" dt="2021-01-12T10:25:55.466" v="74"/>
          <ac:spMkLst>
            <pc:docMk/>
            <pc:sldMk cId="3744900765" sldId="257"/>
            <ac:spMk id="43" creationId="{16E12301-1C96-4D15-9838-D5B894B22365}"/>
          </ac:spMkLst>
        </pc:spChg>
        <pc:spChg chg="add">
          <ac:chgData name="singh singh" userId="db92a13bff72a7ba" providerId="Windows Live" clId="Web-{50343A55-325A-489C-8E63-13B03F6F109F}" dt="2021-01-12T10:26:12.732" v="77"/>
          <ac:spMkLst>
            <pc:docMk/>
            <pc:sldMk cId="3744900765" sldId="257"/>
            <ac:spMk id="52" creationId="{68680585-71F9-4721-A998-4974171D2EB4}"/>
          </ac:spMkLst>
        </pc:spChg>
        <pc:spChg chg="add">
          <ac:chgData name="singh singh" userId="db92a13bff72a7ba" providerId="Windows Live" clId="Web-{50343A55-325A-489C-8E63-13B03F6F109F}" dt="2021-01-12T10:26:12.732" v="77"/>
          <ac:spMkLst>
            <pc:docMk/>
            <pc:sldMk cId="3744900765" sldId="257"/>
            <ac:spMk id="64" creationId="{12BC95C2-2EEC-4F59-ABA8-660B0D059CCF}"/>
          </ac:spMkLst>
        </pc:spChg>
        <pc:spChg chg="add">
          <ac:chgData name="singh singh" userId="db92a13bff72a7ba" providerId="Windows Live" clId="Web-{50343A55-325A-489C-8E63-13B03F6F109F}" dt="2021-01-12T10:26:12.732" v="77"/>
          <ac:spMkLst>
            <pc:docMk/>
            <pc:sldMk cId="3744900765" sldId="257"/>
            <ac:spMk id="67" creationId="{8651CFA9-6065-4243-AC48-858E359780B1}"/>
          </ac:spMkLst>
        </pc:spChg>
        <pc:spChg chg="add">
          <ac:chgData name="singh singh" userId="db92a13bff72a7ba" providerId="Windows Live" clId="Web-{50343A55-325A-489C-8E63-13B03F6F109F}" dt="2021-01-12T10:26:12.732" v="77"/>
          <ac:spMkLst>
            <pc:docMk/>
            <pc:sldMk cId="3744900765" sldId="257"/>
            <ac:spMk id="68" creationId="{37962AE0-6A1C-4B76-9D52-10E5E6D7D3BB}"/>
          </ac:spMkLst>
        </pc:spChg>
        <pc:grpChg chg="add del">
          <ac:chgData name="singh singh" userId="db92a13bff72a7ba" providerId="Windows Live" clId="Web-{50343A55-325A-489C-8E63-13B03F6F109F}" dt="2021-01-12T10:26:12.685" v="76"/>
          <ac:grpSpMkLst>
            <pc:docMk/>
            <pc:sldMk cId="3744900765" sldId="257"/>
            <ac:grpSpMk id="16" creationId="{03E9870D-4BBA-43AF-8D44-BBADF020CFF6}"/>
          </ac:grpSpMkLst>
        </pc:grpChg>
        <pc:grpChg chg="add del">
          <ac:chgData name="singh singh" userId="db92a13bff72a7ba" providerId="Windows Live" clId="Web-{50343A55-325A-489C-8E63-13B03F6F109F}" dt="2021-01-12T10:26:12.685" v="76"/>
          <ac:grpSpMkLst>
            <pc:docMk/>
            <pc:sldMk cId="3744900765" sldId="257"/>
            <ac:grpSpMk id="18" creationId="{C3279E8D-2BAA-4CB1-834B-09FADD54DE56}"/>
          </ac:grpSpMkLst>
        </pc:grpChg>
        <pc:grpChg chg="add del">
          <ac:chgData name="singh singh" userId="db92a13bff72a7ba" providerId="Windows Live" clId="Web-{50343A55-325A-489C-8E63-13B03F6F109F}" dt="2021-01-12T10:25:55.466" v="74"/>
          <ac:grpSpMkLst>
            <pc:docMk/>
            <pc:sldMk cId="3744900765" sldId="257"/>
            <ac:grpSpMk id="21" creationId="{03E9870D-4BBA-43AF-8D44-BBADF020CFF6}"/>
          </ac:grpSpMkLst>
        </pc:grpChg>
        <pc:grpChg chg="add del">
          <ac:chgData name="singh singh" userId="db92a13bff72a7ba" providerId="Windows Live" clId="Web-{50343A55-325A-489C-8E63-13B03F6F109F}" dt="2021-01-12T10:25:55.466" v="74"/>
          <ac:grpSpMkLst>
            <pc:docMk/>
            <pc:sldMk cId="3744900765" sldId="257"/>
            <ac:grpSpMk id="30" creationId="{C3279E8D-2BAA-4CB1-834B-09FADD54DE56}"/>
          </ac:grpSpMkLst>
        </pc:grpChg>
        <pc:grpChg chg="add del">
          <ac:chgData name="singh singh" userId="db92a13bff72a7ba" providerId="Windows Live" clId="Web-{50343A55-325A-489C-8E63-13B03F6F109F}" dt="2021-01-12T10:26:12.685" v="76"/>
          <ac:grpSpMkLst>
            <pc:docMk/>
            <pc:sldMk cId="3744900765" sldId="257"/>
            <ac:grpSpMk id="38" creationId="{D817ADB7-00E6-482F-BD8B-6813268266F1}"/>
          </ac:grpSpMkLst>
        </pc:grpChg>
        <pc:grpChg chg="add del">
          <ac:chgData name="singh singh" userId="db92a13bff72a7ba" providerId="Windows Live" clId="Web-{50343A55-325A-489C-8E63-13B03F6F109F}" dt="2021-01-12T10:25:55.466" v="74"/>
          <ac:grpSpMkLst>
            <pc:docMk/>
            <pc:sldMk cId="3744900765" sldId="257"/>
            <ac:grpSpMk id="45" creationId="{D7A5FD75-4B35-4162-9304-569491255811}"/>
          </ac:grpSpMkLst>
        </pc:grpChg>
        <pc:grpChg chg="add">
          <ac:chgData name="singh singh" userId="db92a13bff72a7ba" providerId="Windows Live" clId="Web-{50343A55-325A-489C-8E63-13B03F6F109F}" dt="2021-01-12T10:26:12.732" v="77"/>
          <ac:grpSpMkLst>
            <pc:docMk/>
            <pc:sldMk cId="3744900765" sldId="257"/>
            <ac:grpSpMk id="53" creationId="{B1974323-6061-403E-B0D1-A73F2837522F}"/>
          </ac:grpSpMkLst>
        </pc:grpChg>
        <pc:grpChg chg="add del">
          <ac:chgData name="singh singh" userId="db92a13bff72a7ba" providerId="Windows Live" clId="Web-{50343A55-325A-489C-8E63-13B03F6F109F}" dt="2021-01-12T10:25:55.466" v="74"/>
          <ac:grpSpMkLst>
            <pc:docMk/>
            <pc:sldMk cId="3744900765" sldId="257"/>
            <ac:grpSpMk id="54" creationId="{34676384-D846-461C-B8F3-BDB849B4A408}"/>
          </ac:grpSpMkLst>
        </pc:grpChg>
        <pc:grpChg chg="add del">
          <ac:chgData name="singh singh" userId="db92a13bff72a7ba" providerId="Windows Live" clId="Web-{50343A55-325A-489C-8E63-13B03F6F109F}" dt="2021-01-12T10:26:12.685" v="76"/>
          <ac:grpSpMkLst>
            <pc:docMk/>
            <pc:sldMk cId="3744900765" sldId="257"/>
            <ac:grpSpMk id="55" creationId="{96BED12B-FE5D-4876-810D-5579D6E85AFA}"/>
          </ac:grpSpMkLst>
        </pc:grpChg>
        <pc:grpChg chg="add">
          <ac:chgData name="singh singh" userId="db92a13bff72a7ba" providerId="Windows Live" clId="Web-{50343A55-325A-489C-8E63-13B03F6F109F}" dt="2021-01-12T10:26:12.732" v="77"/>
          <ac:grpSpMkLst>
            <pc:docMk/>
            <pc:sldMk cId="3744900765" sldId="257"/>
            <ac:grpSpMk id="65" creationId="{03E9870D-4BBA-43AF-8D44-BBADF020CFF6}"/>
          </ac:grpSpMkLst>
        </pc:grpChg>
        <pc:grpChg chg="add">
          <ac:chgData name="singh singh" userId="db92a13bff72a7ba" providerId="Windows Live" clId="Web-{50343A55-325A-489C-8E63-13B03F6F109F}" dt="2021-01-12T10:26:12.732" v="77"/>
          <ac:grpSpMkLst>
            <pc:docMk/>
            <pc:sldMk cId="3744900765" sldId="257"/>
            <ac:grpSpMk id="66" creationId="{C3279E8D-2BAA-4CB1-834B-09FADD54DE56}"/>
          </ac:grpSpMkLst>
        </pc:grpChg>
        <pc:grpChg chg="add">
          <ac:chgData name="singh singh" userId="db92a13bff72a7ba" providerId="Windows Live" clId="Web-{50343A55-325A-489C-8E63-13B03F6F109F}" dt="2021-01-12T10:26:12.732" v="77"/>
          <ac:grpSpMkLst>
            <pc:docMk/>
            <pc:sldMk cId="3744900765" sldId="257"/>
            <ac:grpSpMk id="69" creationId="{30C2D420-03A9-4AB5-9C8A-784654664B68}"/>
          </ac:grpSpMkLst>
        </pc:grpChg>
        <pc:picChg chg="add del mod ord">
          <ac:chgData name="singh singh" userId="db92a13bff72a7ba" providerId="Windows Live" clId="Web-{50343A55-325A-489C-8E63-13B03F6F109F}" dt="2021-01-12T10:22:28.742" v="57"/>
          <ac:picMkLst>
            <pc:docMk/>
            <pc:sldMk cId="3744900765" sldId="257"/>
            <ac:picMk id="5" creationId="{3C4E7EF1-3451-488F-BD48-B8B184B19B61}"/>
          </ac:picMkLst>
        </pc:picChg>
        <pc:picChg chg="add mod ord">
          <ac:chgData name="singh singh" userId="db92a13bff72a7ba" providerId="Windows Live" clId="Web-{50343A55-325A-489C-8E63-13B03F6F109F}" dt="2021-01-12T10:26:12.732" v="77"/>
          <ac:picMkLst>
            <pc:docMk/>
            <pc:sldMk cId="3744900765" sldId="257"/>
            <ac:picMk id="8" creationId="{FC331F15-836C-44F2-9C52-1570846CCF6A}"/>
          </ac:picMkLst>
        </pc:picChg>
      </pc:sldChg>
      <pc:sldChg chg="addSp delSp modSp new mod setBg">
        <pc:chgData name="singh singh" userId="db92a13bff72a7ba" providerId="Windows Live" clId="Web-{50343A55-325A-489C-8E63-13B03F6F109F}" dt="2021-01-12T10:42:32.285" v="97" actId="20577"/>
        <pc:sldMkLst>
          <pc:docMk/>
          <pc:sldMk cId="3616039817" sldId="258"/>
        </pc:sldMkLst>
        <pc:spChg chg="mod">
          <ac:chgData name="singh singh" userId="db92a13bff72a7ba" providerId="Windows Live" clId="Web-{50343A55-325A-489C-8E63-13B03F6F109F}" dt="2021-01-12T10:34:29.337" v="86"/>
          <ac:spMkLst>
            <pc:docMk/>
            <pc:sldMk cId="3616039817" sldId="258"/>
            <ac:spMk id="2" creationId="{B5DE0C64-320F-40F2-8653-9EEE017E3F9E}"/>
          </ac:spMkLst>
        </pc:spChg>
        <pc:spChg chg="del mod">
          <ac:chgData name="singh singh" userId="db92a13bff72a7ba" providerId="Windows Live" clId="Web-{50343A55-325A-489C-8E63-13B03F6F109F}" dt="2021-01-12T10:34:29.337" v="86"/>
          <ac:spMkLst>
            <pc:docMk/>
            <pc:sldMk cId="3616039817" sldId="258"/>
            <ac:spMk id="3" creationId="{4166B50A-E7AA-46BD-B81A-6567E86ED2C2}"/>
          </ac:spMkLst>
        </pc:spChg>
        <pc:spChg chg="add del">
          <ac:chgData name="singh singh" userId="db92a13bff72a7ba" providerId="Windows Live" clId="Web-{50343A55-325A-489C-8E63-13B03F6F109F}" dt="2021-01-12T10:35:08.666" v="90"/>
          <ac:spMkLst>
            <pc:docMk/>
            <pc:sldMk cId="3616039817" sldId="258"/>
            <ac:spMk id="9" creationId="{8651CFA9-6065-4243-AC48-858E359780B1}"/>
          </ac:spMkLst>
        </pc:spChg>
        <pc:spChg chg="add del">
          <ac:chgData name="singh singh" userId="db92a13bff72a7ba" providerId="Windows Live" clId="Web-{50343A55-325A-489C-8E63-13B03F6F109F}" dt="2021-01-12T10:35:08.666" v="90"/>
          <ac:spMkLst>
            <pc:docMk/>
            <pc:sldMk cId="3616039817" sldId="258"/>
            <ac:spMk id="11" creationId="{37962AE0-6A1C-4B76-9D52-10E5E6D7D3BB}"/>
          </ac:spMkLst>
        </pc:spChg>
        <pc:spChg chg="add">
          <ac:chgData name="singh singh" userId="db92a13bff72a7ba" providerId="Windows Live" clId="Web-{50343A55-325A-489C-8E63-13B03F6F109F}" dt="2021-01-12T10:35:08.666" v="90"/>
          <ac:spMkLst>
            <pc:docMk/>
            <pc:sldMk cId="3616039817" sldId="258"/>
            <ac:spMk id="37" creationId="{8651CFA9-6065-4243-AC48-858E359780B1}"/>
          </ac:spMkLst>
        </pc:spChg>
        <pc:spChg chg="add">
          <ac:chgData name="singh singh" userId="db92a13bff72a7ba" providerId="Windows Live" clId="Web-{50343A55-325A-489C-8E63-13B03F6F109F}" dt="2021-01-12T10:35:08.666" v="90"/>
          <ac:spMkLst>
            <pc:docMk/>
            <pc:sldMk cId="3616039817" sldId="258"/>
            <ac:spMk id="39" creationId="{37962AE0-6A1C-4B76-9D52-10E5E6D7D3BB}"/>
          </ac:spMkLst>
        </pc:spChg>
        <pc:grpChg chg="add del">
          <ac:chgData name="singh singh" userId="db92a13bff72a7ba" providerId="Windows Live" clId="Web-{50343A55-325A-489C-8E63-13B03F6F109F}" dt="2021-01-12T10:35:08.666" v="90"/>
          <ac:grpSpMkLst>
            <pc:docMk/>
            <pc:sldMk cId="3616039817" sldId="258"/>
            <ac:grpSpMk id="13" creationId="{ED60728C-88AF-4686-B927-4D16FCA61202}"/>
          </ac:grpSpMkLst>
        </pc:grpChg>
        <pc:grpChg chg="add del">
          <ac:chgData name="singh singh" userId="db92a13bff72a7ba" providerId="Windows Live" clId="Web-{50343A55-325A-489C-8E63-13B03F6F109F}" dt="2021-01-12T10:35:08.666" v="90"/>
          <ac:grpSpMkLst>
            <pc:docMk/>
            <pc:sldMk cId="3616039817" sldId="258"/>
            <ac:grpSpMk id="23" creationId="{E29543BC-4F82-4E07-AB0A-5F4630678500}"/>
          </ac:grpSpMkLst>
        </pc:grpChg>
        <pc:grpChg chg="add">
          <ac:chgData name="singh singh" userId="db92a13bff72a7ba" providerId="Windows Live" clId="Web-{50343A55-325A-489C-8E63-13B03F6F109F}" dt="2021-01-12T10:35:08.666" v="90"/>
          <ac:grpSpMkLst>
            <pc:docMk/>
            <pc:sldMk cId="3616039817" sldId="258"/>
            <ac:grpSpMk id="41" creationId="{ED60728C-88AF-4686-B927-4D16FCA61202}"/>
          </ac:grpSpMkLst>
        </pc:grpChg>
        <pc:grpChg chg="add">
          <ac:chgData name="singh singh" userId="db92a13bff72a7ba" providerId="Windows Live" clId="Web-{50343A55-325A-489C-8E63-13B03F6F109F}" dt="2021-01-12T10:35:08.666" v="90"/>
          <ac:grpSpMkLst>
            <pc:docMk/>
            <pc:sldMk cId="3616039817" sldId="258"/>
            <ac:grpSpMk id="51" creationId="{E29543BC-4F82-4E07-AB0A-5F4630678500}"/>
          </ac:grpSpMkLst>
        </pc:grpChg>
        <pc:graphicFrameChg chg="add mod modGraphic">
          <ac:chgData name="singh singh" userId="db92a13bff72a7ba" providerId="Windows Live" clId="Web-{50343A55-325A-489C-8E63-13B03F6F109F}" dt="2021-01-12T10:42:32.285" v="97" actId="20577"/>
          <ac:graphicFrameMkLst>
            <pc:docMk/>
            <pc:sldMk cId="3616039817" sldId="258"/>
            <ac:graphicFrameMk id="5" creationId="{7F489A5F-42CB-4C3C-B01D-8389A6194782}"/>
          </ac:graphicFrameMkLst>
        </pc:graphicFrameChg>
      </pc:sldChg>
      <pc:sldChg chg="modSp new">
        <pc:chgData name="singh singh" userId="db92a13bff72a7ba" providerId="Windows Live" clId="Web-{50343A55-325A-489C-8E63-13B03F6F109F}" dt="2021-01-12T11:53:39.255" v="207" actId="20577"/>
        <pc:sldMkLst>
          <pc:docMk/>
          <pc:sldMk cId="3621881383" sldId="259"/>
        </pc:sldMkLst>
        <pc:spChg chg="mod">
          <ac:chgData name="singh singh" userId="db92a13bff72a7ba" providerId="Windows Live" clId="Web-{50343A55-325A-489C-8E63-13B03F6F109F}" dt="2021-01-12T10:45:44.774" v="118" actId="20577"/>
          <ac:spMkLst>
            <pc:docMk/>
            <pc:sldMk cId="3621881383" sldId="259"/>
            <ac:spMk id="2" creationId="{C5832AF0-C0DF-49AA-A9EE-30FE97DD9BA7}"/>
          </ac:spMkLst>
        </pc:spChg>
        <pc:spChg chg="mod">
          <ac:chgData name="singh singh" userId="db92a13bff72a7ba" providerId="Windows Live" clId="Web-{50343A55-325A-489C-8E63-13B03F6F109F}" dt="2021-01-12T11:53:39.255" v="207" actId="20577"/>
          <ac:spMkLst>
            <pc:docMk/>
            <pc:sldMk cId="3621881383" sldId="259"/>
            <ac:spMk id="3" creationId="{D494F182-31BE-40F8-8885-97C3A92DC77F}"/>
          </ac:spMkLst>
        </pc:spChg>
        <pc:spChg chg="mod">
          <ac:chgData name="singh singh" userId="db92a13bff72a7ba" providerId="Windows Live" clId="Web-{50343A55-325A-489C-8E63-13B03F6F109F}" dt="2021-01-12T11:53:04.566" v="206" actId="20577"/>
          <ac:spMkLst>
            <pc:docMk/>
            <pc:sldMk cId="3621881383" sldId="259"/>
            <ac:spMk id="4" creationId="{0411178B-33C6-4E51-9633-92B517BBE8D1}"/>
          </ac:spMkLst>
        </pc:spChg>
      </pc:sldChg>
      <pc:sldMasterChg chg="add del addSldLayout delSldLayout">
        <pc:chgData name="singh singh" userId="db92a13bff72a7ba" providerId="Windows Live" clId="Web-{50343A55-325A-489C-8E63-13B03F6F109F}" dt="2021-01-12T09:54:04.765" v="29"/>
        <pc:sldMasterMkLst>
          <pc:docMk/>
          <pc:sldMasterMk cId="2460954070" sldId="2147483660"/>
        </pc:sldMasterMkLst>
        <pc:sldLayoutChg chg="add del">
          <pc:chgData name="singh singh" userId="db92a13bff72a7ba" providerId="Windows Live" clId="Web-{50343A55-325A-489C-8E63-13B03F6F109F}" dt="2021-01-12T09:54:04.765" v="29"/>
          <pc:sldLayoutMkLst>
            <pc:docMk/>
            <pc:sldMasterMk cId="2460954070" sldId="2147483660"/>
            <pc:sldLayoutMk cId="2385387890" sldId="2147483661"/>
          </pc:sldLayoutMkLst>
        </pc:sldLayoutChg>
        <pc:sldLayoutChg chg="add del">
          <pc:chgData name="singh singh" userId="db92a13bff72a7ba" providerId="Windows Live" clId="Web-{50343A55-325A-489C-8E63-13B03F6F109F}" dt="2021-01-12T09:54:04.765" v="29"/>
          <pc:sldLayoutMkLst>
            <pc:docMk/>
            <pc:sldMasterMk cId="2460954070" sldId="2147483660"/>
            <pc:sldLayoutMk cId="949138452" sldId="2147483662"/>
          </pc:sldLayoutMkLst>
        </pc:sldLayoutChg>
        <pc:sldLayoutChg chg="add del">
          <pc:chgData name="singh singh" userId="db92a13bff72a7ba" providerId="Windows Live" clId="Web-{50343A55-325A-489C-8E63-13B03F6F109F}" dt="2021-01-12T09:54:04.765" v="29"/>
          <pc:sldLayoutMkLst>
            <pc:docMk/>
            <pc:sldMasterMk cId="2460954070" sldId="2147483660"/>
            <pc:sldLayoutMk cId="2591524520" sldId="2147483663"/>
          </pc:sldLayoutMkLst>
        </pc:sldLayoutChg>
        <pc:sldLayoutChg chg="add del">
          <pc:chgData name="singh singh" userId="db92a13bff72a7ba" providerId="Windows Live" clId="Web-{50343A55-325A-489C-8E63-13B03F6F109F}" dt="2021-01-12T09:54:04.765" v="29"/>
          <pc:sldLayoutMkLst>
            <pc:docMk/>
            <pc:sldMasterMk cId="2460954070" sldId="2147483660"/>
            <pc:sldLayoutMk cId="1203092039" sldId="2147483664"/>
          </pc:sldLayoutMkLst>
        </pc:sldLayoutChg>
        <pc:sldLayoutChg chg="add del">
          <pc:chgData name="singh singh" userId="db92a13bff72a7ba" providerId="Windows Live" clId="Web-{50343A55-325A-489C-8E63-13B03F6F109F}" dt="2021-01-12T09:54:04.765" v="29"/>
          <pc:sldLayoutMkLst>
            <pc:docMk/>
            <pc:sldMasterMk cId="2460954070" sldId="2147483660"/>
            <pc:sldLayoutMk cId="3733172339" sldId="2147483665"/>
          </pc:sldLayoutMkLst>
        </pc:sldLayoutChg>
        <pc:sldLayoutChg chg="add del">
          <pc:chgData name="singh singh" userId="db92a13bff72a7ba" providerId="Windows Live" clId="Web-{50343A55-325A-489C-8E63-13B03F6F109F}" dt="2021-01-12T09:54:04.765" v="29"/>
          <pc:sldLayoutMkLst>
            <pc:docMk/>
            <pc:sldMasterMk cId="2460954070" sldId="2147483660"/>
            <pc:sldLayoutMk cId="3210312558" sldId="2147483666"/>
          </pc:sldLayoutMkLst>
        </pc:sldLayoutChg>
        <pc:sldLayoutChg chg="add del">
          <pc:chgData name="singh singh" userId="db92a13bff72a7ba" providerId="Windows Live" clId="Web-{50343A55-325A-489C-8E63-13B03F6F109F}" dt="2021-01-12T09:54:04.765" v="29"/>
          <pc:sldLayoutMkLst>
            <pc:docMk/>
            <pc:sldMasterMk cId="2460954070" sldId="2147483660"/>
            <pc:sldLayoutMk cId="3146388984" sldId="2147483667"/>
          </pc:sldLayoutMkLst>
        </pc:sldLayoutChg>
        <pc:sldLayoutChg chg="add del">
          <pc:chgData name="singh singh" userId="db92a13bff72a7ba" providerId="Windows Live" clId="Web-{50343A55-325A-489C-8E63-13B03F6F109F}" dt="2021-01-12T09:54:04.765" v="29"/>
          <pc:sldLayoutMkLst>
            <pc:docMk/>
            <pc:sldMasterMk cId="2460954070" sldId="2147483660"/>
            <pc:sldLayoutMk cId="3171841454" sldId="2147483668"/>
          </pc:sldLayoutMkLst>
        </pc:sldLayoutChg>
        <pc:sldLayoutChg chg="add del">
          <pc:chgData name="singh singh" userId="db92a13bff72a7ba" providerId="Windows Live" clId="Web-{50343A55-325A-489C-8E63-13B03F6F109F}" dt="2021-01-12T09:54:04.765" v="29"/>
          <pc:sldLayoutMkLst>
            <pc:docMk/>
            <pc:sldMasterMk cId="2460954070" sldId="2147483660"/>
            <pc:sldLayoutMk cId="1718958274" sldId="2147483669"/>
          </pc:sldLayoutMkLst>
        </pc:sldLayoutChg>
        <pc:sldLayoutChg chg="add del">
          <pc:chgData name="singh singh" userId="db92a13bff72a7ba" providerId="Windows Live" clId="Web-{50343A55-325A-489C-8E63-13B03F6F109F}" dt="2021-01-12T09:54:04.765" v="29"/>
          <pc:sldLayoutMkLst>
            <pc:docMk/>
            <pc:sldMasterMk cId="2460954070" sldId="2147483660"/>
            <pc:sldLayoutMk cId="2202905451" sldId="2147483670"/>
          </pc:sldLayoutMkLst>
        </pc:sldLayoutChg>
        <pc:sldLayoutChg chg="add del">
          <pc:chgData name="singh singh" userId="db92a13bff72a7ba" providerId="Windows Live" clId="Web-{50343A55-325A-489C-8E63-13B03F6F109F}" dt="2021-01-12T09:54:04.765" v="29"/>
          <pc:sldLayoutMkLst>
            <pc:docMk/>
            <pc:sldMasterMk cId="2460954070" sldId="2147483660"/>
            <pc:sldLayoutMk cId="3479445657" sldId="2147483671"/>
          </pc:sldLayoutMkLst>
        </pc:sldLayoutChg>
      </pc:sldMasterChg>
      <pc:sldMasterChg chg="add del replId addSldLayout delSldLayout">
        <pc:chgData name="singh singh" userId="db92a13bff72a7ba" providerId="Windows Live" clId="Web-{50343A55-325A-489C-8E63-13B03F6F109F}" dt="2021-01-12T09:44:09.916" v="1"/>
        <pc:sldMasterMkLst>
          <pc:docMk/>
          <pc:sldMasterMk cId="2284623296" sldId="2147483672"/>
        </pc:sldMasterMkLst>
        <pc:sldLayoutChg chg="add del">
          <pc:chgData name="singh singh" userId="db92a13bff72a7ba" providerId="Windows Live" clId="Web-{50343A55-325A-489C-8E63-13B03F6F109F}" dt="2021-01-12T09:44:09.916" v="1"/>
          <pc:sldLayoutMkLst>
            <pc:docMk/>
            <pc:sldMasterMk cId="2284623296" sldId="2147483672"/>
            <pc:sldLayoutMk cId="848241803" sldId="2147483673"/>
          </pc:sldLayoutMkLst>
        </pc:sldLayoutChg>
        <pc:sldLayoutChg chg="add del replId">
          <pc:chgData name="singh singh" userId="db92a13bff72a7ba" providerId="Windows Live" clId="Web-{50343A55-325A-489C-8E63-13B03F6F109F}" dt="2021-01-12T09:44:09.916" v="1"/>
          <pc:sldLayoutMkLst>
            <pc:docMk/>
            <pc:sldMasterMk cId="2284623296" sldId="2147483672"/>
            <pc:sldLayoutMk cId="2538585207" sldId="2147483674"/>
          </pc:sldLayoutMkLst>
        </pc:sldLayoutChg>
        <pc:sldLayoutChg chg="add del replId">
          <pc:chgData name="singh singh" userId="db92a13bff72a7ba" providerId="Windows Live" clId="Web-{50343A55-325A-489C-8E63-13B03F6F109F}" dt="2021-01-12T09:44:09.916" v="1"/>
          <pc:sldLayoutMkLst>
            <pc:docMk/>
            <pc:sldMasterMk cId="2284623296" sldId="2147483672"/>
            <pc:sldLayoutMk cId="679727330" sldId="2147483675"/>
          </pc:sldLayoutMkLst>
        </pc:sldLayoutChg>
        <pc:sldLayoutChg chg="add del replId">
          <pc:chgData name="singh singh" userId="db92a13bff72a7ba" providerId="Windows Live" clId="Web-{50343A55-325A-489C-8E63-13B03F6F109F}" dt="2021-01-12T09:44:09.916" v="1"/>
          <pc:sldLayoutMkLst>
            <pc:docMk/>
            <pc:sldMasterMk cId="2284623296" sldId="2147483672"/>
            <pc:sldLayoutMk cId="4090930650" sldId="2147483676"/>
          </pc:sldLayoutMkLst>
        </pc:sldLayoutChg>
        <pc:sldLayoutChg chg="add del replId">
          <pc:chgData name="singh singh" userId="db92a13bff72a7ba" providerId="Windows Live" clId="Web-{50343A55-325A-489C-8E63-13B03F6F109F}" dt="2021-01-12T09:44:09.916" v="1"/>
          <pc:sldLayoutMkLst>
            <pc:docMk/>
            <pc:sldMasterMk cId="2284623296" sldId="2147483672"/>
            <pc:sldLayoutMk cId="2680258689" sldId="2147483677"/>
          </pc:sldLayoutMkLst>
        </pc:sldLayoutChg>
        <pc:sldLayoutChg chg="add del replId">
          <pc:chgData name="singh singh" userId="db92a13bff72a7ba" providerId="Windows Live" clId="Web-{50343A55-325A-489C-8E63-13B03F6F109F}" dt="2021-01-12T09:44:09.916" v="1"/>
          <pc:sldLayoutMkLst>
            <pc:docMk/>
            <pc:sldMasterMk cId="2284623296" sldId="2147483672"/>
            <pc:sldLayoutMk cId="3653208737" sldId="2147483678"/>
          </pc:sldLayoutMkLst>
        </pc:sldLayoutChg>
        <pc:sldLayoutChg chg="add del replId">
          <pc:chgData name="singh singh" userId="db92a13bff72a7ba" providerId="Windows Live" clId="Web-{50343A55-325A-489C-8E63-13B03F6F109F}" dt="2021-01-12T09:44:09.916" v="1"/>
          <pc:sldLayoutMkLst>
            <pc:docMk/>
            <pc:sldMasterMk cId="2284623296" sldId="2147483672"/>
            <pc:sldLayoutMk cId="2173097723" sldId="2147483679"/>
          </pc:sldLayoutMkLst>
        </pc:sldLayoutChg>
        <pc:sldLayoutChg chg="add del replId">
          <pc:chgData name="singh singh" userId="db92a13bff72a7ba" providerId="Windows Live" clId="Web-{50343A55-325A-489C-8E63-13B03F6F109F}" dt="2021-01-12T09:44:09.916" v="1"/>
          <pc:sldLayoutMkLst>
            <pc:docMk/>
            <pc:sldMasterMk cId="2284623296" sldId="2147483672"/>
            <pc:sldLayoutMk cId="3864049395" sldId="2147483680"/>
          </pc:sldLayoutMkLst>
        </pc:sldLayoutChg>
        <pc:sldLayoutChg chg="add del replId">
          <pc:chgData name="singh singh" userId="db92a13bff72a7ba" providerId="Windows Live" clId="Web-{50343A55-325A-489C-8E63-13B03F6F109F}" dt="2021-01-12T09:44:09.916" v="1"/>
          <pc:sldLayoutMkLst>
            <pc:docMk/>
            <pc:sldMasterMk cId="2284623296" sldId="2147483672"/>
            <pc:sldLayoutMk cId="3907324265" sldId="2147483681"/>
          </pc:sldLayoutMkLst>
        </pc:sldLayoutChg>
        <pc:sldLayoutChg chg="add del replId">
          <pc:chgData name="singh singh" userId="db92a13bff72a7ba" providerId="Windows Live" clId="Web-{50343A55-325A-489C-8E63-13B03F6F109F}" dt="2021-01-12T09:44:09.916" v="1"/>
          <pc:sldLayoutMkLst>
            <pc:docMk/>
            <pc:sldMasterMk cId="2284623296" sldId="2147483672"/>
            <pc:sldLayoutMk cId="4278417117" sldId="2147483682"/>
          </pc:sldLayoutMkLst>
        </pc:sldLayoutChg>
        <pc:sldLayoutChg chg="add del replId">
          <pc:chgData name="singh singh" userId="db92a13bff72a7ba" providerId="Windows Live" clId="Web-{50343A55-325A-489C-8E63-13B03F6F109F}" dt="2021-01-12T09:44:09.916" v="1"/>
          <pc:sldLayoutMkLst>
            <pc:docMk/>
            <pc:sldMasterMk cId="2284623296" sldId="2147483672"/>
            <pc:sldLayoutMk cId="3072290059" sldId="2147483683"/>
          </pc:sldLayoutMkLst>
        </pc:sldLayoutChg>
      </pc:sldMasterChg>
      <pc:sldMasterChg chg="add addSldLayout">
        <pc:chgData name="singh singh" userId="db92a13bff72a7ba" providerId="Windows Live" clId="Web-{50343A55-325A-489C-8E63-13B03F6F109F}" dt="2021-01-12T09:54:04.765" v="29"/>
        <pc:sldMasterMkLst>
          <pc:docMk/>
          <pc:sldMasterMk cId="2943496284" sldId="2147483737"/>
        </pc:sldMasterMkLst>
        <pc:sldLayoutChg chg="add">
          <pc:chgData name="singh singh" userId="db92a13bff72a7ba" providerId="Windows Live" clId="Web-{50343A55-325A-489C-8E63-13B03F6F109F}" dt="2021-01-12T09:54:04.765" v="29"/>
          <pc:sldLayoutMkLst>
            <pc:docMk/>
            <pc:sldMasterMk cId="2943496284" sldId="2147483737"/>
            <pc:sldLayoutMk cId="2392705069" sldId="2147483726"/>
          </pc:sldLayoutMkLst>
        </pc:sldLayoutChg>
        <pc:sldLayoutChg chg="add">
          <pc:chgData name="singh singh" userId="db92a13bff72a7ba" providerId="Windows Live" clId="Web-{50343A55-325A-489C-8E63-13B03F6F109F}" dt="2021-01-12T09:54:04.765" v="29"/>
          <pc:sldLayoutMkLst>
            <pc:docMk/>
            <pc:sldMasterMk cId="2943496284" sldId="2147483737"/>
            <pc:sldLayoutMk cId="2005005434" sldId="2147483727"/>
          </pc:sldLayoutMkLst>
        </pc:sldLayoutChg>
        <pc:sldLayoutChg chg="add">
          <pc:chgData name="singh singh" userId="db92a13bff72a7ba" providerId="Windows Live" clId="Web-{50343A55-325A-489C-8E63-13B03F6F109F}" dt="2021-01-12T09:54:04.765" v="29"/>
          <pc:sldLayoutMkLst>
            <pc:docMk/>
            <pc:sldMasterMk cId="2943496284" sldId="2147483737"/>
            <pc:sldLayoutMk cId="2170507930" sldId="2147483728"/>
          </pc:sldLayoutMkLst>
        </pc:sldLayoutChg>
        <pc:sldLayoutChg chg="add">
          <pc:chgData name="singh singh" userId="db92a13bff72a7ba" providerId="Windows Live" clId="Web-{50343A55-325A-489C-8E63-13B03F6F109F}" dt="2021-01-12T09:54:04.765" v="29"/>
          <pc:sldLayoutMkLst>
            <pc:docMk/>
            <pc:sldMasterMk cId="2943496284" sldId="2147483737"/>
            <pc:sldLayoutMk cId="1220037217" sldId="2147483729"/>
          </pc:sldLayoutMkLst>
        </pc:sldLayoutChg>
        <pc:sldLayoutChg chg="add">
          <pc:chgData name="singh singh" userId="db92a13bff72a7ba" providerId="Windows Live" clId="Web-{50343A55-325A-489C-8E63-13B03F6F109F}" dt="2021-01-12T09:54:04.765" v="29"/>
          <pc:sldLayoutMkLst>
            <pc:docMk/>
            <pc:sldMasterMk cId="2943496284" sldId="2147483737"/>
            <pc:sldLayoutMk cId="2935547174" sldId="2147483730"/>
          </pc:sldLayoutMkLst>
        </pc:sldLayoutChg>
        <pc:sldLayoutChg chg="add">
          <pc:chgData name="singh singh" userId="db92a13bff72a7ba" providerId="Windows Live" clId="Web-{50343A55-325A-489C-8E63-13B03F6F109F}" dt="2021-01-12T09:54:04.765" v="29"/>
          <pc:sldLayoutMkLst>
            <pc:docMk/>
            <pc:sldMasterMk cId="2943496284" sldId="2147483737"/>
            <pc:sldLayoutMk cId="575022494" sldId="2147483731"/>
          </pc:sldLayoutMkLst>
        </pc:sldLayoutChg>
        <pc:sldLayoutChg chg="add">
          <pc:chgData name="singh singh" userId="db92a13bff72a7ba" providerId="Windows Live" clId="Web-{50343A55-325A-489C-8E63-13B03F6F109F}" dt="2021-01-12T09:54:04.765" v="29"/>
          <pc:sldLayoutMkLst>
            <pc:docMk/>
            <pc:sldMasterMk cId="2943496284" sldId="2147483737"/>
            <pc:sldLayoutMk cId="2815601338" sldId="2147483732"/>
          </pc:sldLayoutMkLst>
        </pc:sldLayoutChg>
        <pc:sldLayoutChg chg="add">
          <pc:chgData name="singh singh" userId="db92a13bff72a7ba" providerId="Windows Live" clId="Web-{50343A55-325A-489C-8E63-13B03F6F109F}" dt="2021-01-12T09:54:04.765" v="29"/>
          <pc:sldLayoutMkLst>
            <pc:docMk/>
            <pc:sldMasterMk cId="2943496284" sldId="2147483737"/>
            <pc:sldLayoutMk cId="1740411146" sldId="2147483733"/>
          </pc:sldLayoutMkLst>
        </pc:sldLayoutChg>
        <pc:sldLayoutChg chg="add">
          <pc:chgData name="singh singh" userId="db92a13bff72a7ba" providerId="Windows Live" clId="Web-{50343A55-325A-489C-8E63-13B03F6F109F}" dt="2021-01-12T09:54:04.765" v="29"/>
          <pc:sldLayoutMkLst>
            <pc:docMk/>
            <pc:sldMasterMk cId="2943496284" sldId="2147483737"/>
            <pc:sldLayoutMk cId="1538316146" sldId="2147483734"/>
          </pc:sldLayoutMkLst>
        </pc:sldLayoutChg>
        <pc:sldLayoutChg chg="add">
          <pc:chgData name="singh singh" userId="db92a13bff72a7ba" providerId="Windows Live" clId="Web-{50343A55-325A-489C-8E63-13B03F6F109F}" dt="2021-01-12T09:54:04.765" v="29"/>
          <pc:sldLayoutMkLst>
            <pc:docMk/>
            <pc:sldMasterMk cId="2943496284" sldId="2147483737"/>
            <pc:sldLayoutMk cId="1536061233" sldId="2147483735"/>
          </pc:sldLayoutMkLst>
        </pc:sldLayoutChg>
        <pc:sldLayoutChg chg="add">
          <pc:chgData name="singh singh" userId="db92a13bff72a7ba" providerId="Windows Live" clId="Web-{50343A55-325A-489C-8E63-13B03F6F109F}" dt="2021-01-12T09:54:04.765" v="29"/>
          <pc:sldLayoutMkLst>
            <pc:docMk/>
            <pc:sldMasterMk cId="2943496284" sldId="2147483737"/>
            <pc:sldLayoutMk cId="1420858297" sldId="2147483736"/>
          </pc:sldLayoutMkLst>
        </pc:sldLayoutChg>
      </pc:sldMasterChg>
    </pc:docChg>
  </pc:docChgLst>
  <pc:docChgLst>
    <pc:chgData name="singh singh" userId="db92a13bff72a7ba" providerId="Windows Live" clId="Web-{3ACE0084-CA34-46FE-BEE4-C020B5C7EA15}"/>
    <pc:docChg chg="modSld">
      <pc:chgData name="singh singh" userId="db92a13bff72a7ba" providerId="Windows Live" clId="Web-{3ACE0084-CA34-46FE-BEE4-C020B5C7EA15}" dt="2021-06-20T04:52:17.299" v="8" actId="1076"/>
      <pc:docMkLst>
        <pc:docMk/>
      </pc:docMkLst>
      <pc:sldChg chg="modSp">
        <pc:chgData name="singh singh" userId="db92a13bff72a7ba" providerId="Windows Live" clId="Web-{3ACE0084-CA34-46FE-BEE4-C020B5C7EA15}" dt="2021-06-20T04:52:17.299" v="8" actId="1076"/>
        <pc:sldMkLst>
          <pc:docMk/>
          <pc:sldMk cId="497293043" sldId="272"/>
        </pc:sldMkLst>
        <pc:picChg chg="mod">
          <ac:chgData name="singh singh" userId="db92a13bff72a7ba" providerId="Windows Live" clId="Web-{3ACE0084-CA34-46FE-BEE4-C020B5C7EA15}" dt="2021-06-20T04:52:17.299" v="8" actId="1076"/>
          <ac:picMkLst>
            <pc:docMk/>
            <pc:sldMk cId="497293043" sldId="272"/>
            <ac:picMk id="4" creationId="{E44339BF-B5E9-4F63-BEDF-595C2FCE1F93}"/>
          </ac:picMkLst>
        </pc:picChg>
      </pc:sldChg>
      <pc:sldChg chg="modSp">
        <pc:chgData name="singh singh" userId="db92a13bff72a7ba" providerId="Windows Live" clId="Web-{3ACE0084-CA34-46FE-BEE4-C020B5C7EA15}" dt="2021-06-20T04:51:54.048" v="4" actId="1076"/>
        <pc:sldMkLst>
          <pc:docMk/>
          <pc:sldMk cId="1710974369" sldId="274"/>
        </pc:sldMkLst>
        <pc:picChg chg="mod">
          <ac:chgData name="singh singh" userId="db92a13bff72a7ba" providerId="Windows Live" clId="Web-{3ACE0084-CA34-46FE-BEE4-C020B5C7EA15}" dt="2021-06-20T04:51:54.048" v="4" actId="1076"/>
          <ac:picMkLst>
            <pc:docMk/>
            <pc:sldMk cId="1710974369" sldId="274"/>
            <ac:picMk id="4" creationId="{0E436D67-95AA-42E4-BAB7-AE29AFA6C75A}"/>
          </ac:picMkLst>
        </pc:picChg>
      </pc:sldChg>
      <pc:sldChg chg="modSp">
        <pc:chgData name="singh singh" userId="db92a13bff72a7ba" providerId="Windows Live" clId="Web-{3ACE0084-CA34-46FE-BEE4-C020B5C7EA15}" dt="2021-06-20T04:51:27.293" v="1" actId="1076"/>
        <pc:sldMkLst>
          <pc:docMk/>
          <pc:sldMk cId="3141159567" sldId="275"/>
        </pc:sldMkLst>
        <pc:picChg chg="mod">
          <ac:chgData name="singh singh" userId="db92a13bff72a7ba" providerId="Windows Live" clId="Web-{3ACE0084-CA34-46FE-BEE4-C020B5C7EA15}" dt="2021-06-20T04:51:27.293" v="1" actId="1076"/>
          <ac:picMkLst>
            <pc:docMk/>
            <pc:sldMk cId="3141159567" sldId="275"/>
            <ac:picMk id="3" creationId="{47F9AB70-D85E-4807-88A8-378C04999664}"/>
          </ac:picMkLst>
        </pc:picChg>
      </pc:sldChg>
      <pc:sldChg chg="modSp">
        <pc:chgData name="singh singh" userId="db92a13bff72a7ba" providerId="Windows Live" clId="Web-{3ACE0084-CA34-46FE-BEE4-C020B5C7EA15}" dt="2021-06-20T04:51:15.792" v="0" actId="1076"/>
        <pc:sldMkLst>
          <pc:docMk/>
          <pc:sldMk cId="3287083734" sldId="276"/>
        </pc:sldMkLst>
        <pc:picChg chg="mod">
          <ac:chgData name="singh singh" userId="db92a13bff72a7ba" providerId="Windows Live" clId="Web-{3ACE0084-CA34-46FE-BEE4-C020B5C7EA15}" dt="2021-06-20T04:51:15.792" v="0" actId="1076"/>
          <ac:picMkLst>
            <pc:docMk/>
            <pc:sldMk cId="3287083734" sldId="276"/>
            <ac:picMk id="5" creationId="{B1202222-857E-4413-80CD-CFE4E5B739EE}"/>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E37287-2CA5-43D1-AE66-7DAD1CCC17E4}"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55D540F9-B22F-4793-A793-8EF9354ACE5E}">
      <dgm:prSet/>
      <dgm:spPr/>
      <dgm:t>
        <a:bodyPr/>
        <a:lstStyle/>
        <a:p>
          <a:r>
            <a:rPr lang="en-US"/>
            <a:t>Java should be installed – Install and setup Java</a:t>
          </a:r>
        </a:p>
      </dgm:t>
    </dgm:pt>
    <dgm:pt modelId="{75021919-E049-4083-9A8F-6525FA56C483}" type="parTrans" cxnId="{2C80E2AC-D355-4001-AF74-D6C2C2969760}">
      <dgm:prSet/>
      <dgm:spPr/>
      <dgm:t>
        <a:bodyPr/>
        <a:lstStyle/>
        <a:p>
          <a:endParaRPr lang="en-US"/>
        </a:p>
      </dgm:t>
    </dgm:pt>
    <dgm:pt modelId="{5B7A9031-7919-44E7-ADE8-56924BFE498C}" type="sibTrans" cxnId="{2C80E2AC-D355-4001-AF74-D6C2C2969760}">
      <dgm:prSet/>
      <dgm:spPr/>
      <dgm:t>
        <a:bodyPr/>
        <a:lstStyle/>
        <a:p>
          <a:endParaRPr lang="en-US"/>
        </a:p>
      </dgm:t>
    </dgm:pt>
    <dgm:pt modelId="{4F23B1C0-DC1E-4EE3-86AA-0EE1FAF38295}">
      <dgm:prSet/>
      <dgm:spPr/>
      <dgm:t>
        <a:bodyPr/>
        <a:lstStyle/>
        <a:p>
          <a:r>
            <a:rPr lang="en-US"/>
            <a:t>TestNG should be installed – Install TestNG</a:t>
          </a:r>
        </a:p>
      </dgm:t>
    </dgm:pt>
    <dgm:pt modelId="{7F20B4A5-5EED-4715-9E5F-24D3D8EC4AA8}" type="parTrans" cxnId="{7B56BFA7-8527-4FB3-8660-D092E8C1B1BD}">
      <dgm:prSet/>
      <dgm:spPr/>
      <dgm:t>
        <a:bodyPr/>
        <a:lstStyle/>
        <a:p>
          <a:endParaRPr lang="en-US"/>
        </a:p>
      </dgm:t>
    </dgm:pt>
    <dgm:pt modelId="{2252D710-1C35-4531-9852-91691F972A27}" type="sibTrans" cxnId="{7B56BFA7-8527-4FB3-8660-D092E8C1B1BD}">
      <dgm:prSet/>
      <dgm:spPr/>
      <dgm:t>
        <a:bodyPr/>
        <a:lstStyle/>
        <a:p>
          <a:endParaRPr lang="en-US"/>
        </a:p>
      </dgm:t>
    </dgm:pt>
    <dgm:pt modelId="{A7B3AF07-8A17-4DC0-B0A0-57E4DBB05914}">
      <dgm:prSet/>
      <dgm:spPr/>
      <dgm:t>
        <a:bodyPr/>
        <a:lstStyle/>
        <a:p>
          <a:r>
            <a:rPr lang="en-US"/>
            <a:t>Extent Report Jars (Version </a:t>
          </a:r>
          <a:r>
            <a:rPr lang="en-US">
              <a:latin typeface="Sagona Book"/>
            </a:rPr>
            <a:t>Latest)</a:t>
          </a:r>
          <a:r>
            <a:rPr lang="en-US"/>
            <a:t> – Download</a:t>
          </a:r>
        </a:p>
      </dgm:t>
    </dgm:pt>
    <dgm:pt modelId="{DC5D3617-41D9-4CD4-A633-84C2FAA1CDB5}" type="parTrans" cxnId="{4D019273-BAD7-42EB-A1CF-260AC12A4CF9}">
      <dgm:prSet/>
      <dgm:spPr/>
      <dgm:t>
        <a:bodyPr/>
        <a:lstStyle/>
        <a:p>
          <a:endParaRPr lang="en-US"/>
        </a:p>
      </dgm:t>
    </dgm:pt>
    <dgm:pt modelId="{DEB0C202-796C-48B8-B517-B57F372BE40C}" type="sibTrans" cxnId="{4D019273-BAD7-42EB-A1CF-260AC12A4CF9}">
      <dgm:prSet/>
      <dgm:spPr/>
      <dgm:t>
        <a:bodyPr/>
        <a:lstStyle/>
        <a:p>
          <a:endParaRPr lang="en-US"/>
        </a:p>
      </dgm:t>
    </dgm:pt>
    <dgm:pt modelId="{3671C5FB-DC9F-488F-B4CE-3CFDDADDDA82}">
      <dgm:prSet/>
      <dgm:spPr/>
      <dgm:t>
        <a:bodyPr/>
        <a:lstStyle/>
        <a:p>
          <a:r>
            <a:rPr lang="en-US"/>
            <a:t>extent-config.xml – It allows to configure HTML Report</a:t>
          </a:r>
        </a:p>
      </dgm:t>
    </dgm:pt>
    <dgm:pt modelId="{01D08A8B-88A2-4464-A73E-7BC82C9D8540}" type="parTrans" cxnId="{3C08A5EB-22E0-4997-97FB-60BBB8F0BDA2}">
      <dgm:prSet/>
      <dgm:spPr/>
      <dgm:t>
        <a:bodyPr/>
        <a:lstStyle/>
        <a:p>
          <a:endParaRPr lang="en-US"/>
        </a:p>
      </dgm:t>
    </dgm:pt>
    <dgm:pt modelId="{2419F3E4-0211-4A8E-9102-70B4DA97C7E3}" type="sibTrans" cxnId="{3C08A5EB-22E0-4997-97FB-60BBB8F0BDA2}">
      <dgm:prSet/>
      <dgm:spPr/>
      <dgm:t>
        <a:bodyPr/>
        <a:lstStyle/>
        <a:p>
          <a:endParaRPr lang="en-US"/>
        </a:p>
      </dgm:t>
    </dgm:pt>
    <dgm:pt modelId="{6D582933-8784-4B64-95F3-00EEE0693D46}" type="pres">
      <dgm:prSet presAssocID="{ECE37287-2CA5-43D1-AE66-7DAD1CCC17E4}" presName="outerComposite" presStyleCnt="0">
        <dgm:presLayoutVars>
          <dgm:chMax val="5"/>
          <dgm:dir/>
          <dgm:resizeHandles val="exact"/>
        </dgm:presLayoutVars>
      </dgm:prSet>
      <dgm:spPr/>
    </dgm:pt>
    <dgm:pt modelId="{151DF715-F4BB-4072-812F-8E0F1F3FF1B4}" type="pres">
      <dgm:prSet presAssocID="{ECE37287-2CA5-43D1-AE66-7DAD1CCC17E4}" presName="dummyMaxCanvas" presStyleCnt="0">
        <dgm:presLayoutVars/>
      </dgm:prSet>
      <dgm:spPr/>
    </dgm:pt>
    <dgm:pt modelId="{7FEA3656-51E9-424B-B3D8-A35771394BD6}" type="pres">
      <dgm:prSet presAssocID="{ECE37287-2CA5-43D1-AE66-7DAD1CCC17E4}" presName="FourNodes_1" presStyleLbl="node1" presStyleIdx="0" presStyleCnt="4">
        <dgm:presLayoutVars>
          <dgm:bulletEnabled val="1"/>
        </dgm:presLayoutVars>
      </dgm:prSet>
      <dgm:spPr/>
    </dgm:pt>
    <dgm:pt modelId="{C85EEAFF-9C62-4729-B859-19480E6006C9}" type="pres">
      <dgm:prSet presAssocID="{ECE37287-2CA5-43D1-AE66-7DAD1CCC17E4}" presName="FourNodes_2" presStyleLbl="node1" presStyleIdx="1" presStyleCnt="4">
        <dgm:presLayoutVars>
          <dgm:bulletEnabled val="1"/>
        </dgm:presLayoutVars>
      </dgm:prSet>
      <dgm:spPr/>
    </dgm:pt>
    <dgm:pt modelId="{D612D1B3-7DE5-4F34-AE08-182786DF29FA}" type="pres">
      <dgm:prSet presAssocID="{ECE37287-2CA5-43D1-AE66-7DAD1CCC17E4}" presName="FourNodes_3" presStyleLbl="node1" presStyleIdx="2" presStyleCnt="4">
        <dgm:presLayoutVars>
          <dgm:bulletEnabled val="1"/>
        </dgm:presLayoutVars>
      </dgm:prSet>
      <dgm:spPr/>
    </dgm:pt>
    <dgm:pt modelId="{E9F97C11-5A8F-4AEC-A659-F7909C3C045C}" type="pres">
      <dgm:prSet presAssocID="{ECE37287-2CA5-43D1-AE66-7DAD1CCC17E4}" presName="FourNodes_4" presStyleLbl="node1" presStyleIdx="3" presStyleCnt="4">
        <dgm:presLayoutVars>
          <dgm:bulletEnabled val="1"/>
        </dgm:presLayoutVars>
      </dgm:prSet>
      <dgm:spPr/>
    </dgm:pt>
    <dgm:pt modelId="{1FBF5C01-DAA4-4C52-9213-72E0337CA358}" type="pres">
      <dgm:prSet presAssocID="{ECE37287-2CA5-43D1-AE66-7DAD1CCC17E4}" presName="FourConn_1-2" presStyleLbl="fgAccFollowNode1" presStyleIdx="0" presStyleCnt="3">
        <dgm:presLayoutVars>
          <dgm:bulletEnabled val="1"/>
        </dgm:presLayoutVars>
      </dgm:prSet>
      <dgm:spPr/>
    </dgm:pt>
    <dgm:pt modelId="{052D8BF1-9863-4A08-B176-1B09A4F586BD}" type="pres">
      <dgm:prSet presAssocID="{ECE37287-2CA5-43D1-AE66-7DAD1CCC17E4}" presName="FourConn_2-3" presStyleLbl="fgAccFollowNode1" presStyleIdx="1" presStyleCnt="3">
        <dgm:presLayoutVars>
          <dgm:bulletEnabled val="1"/>
        </dgm:presLayoutVars>
      </dgm:prSet>
      <dgm:spPr/>
    </dgm:pt>
    <dgm:pt modelId="{A8834191-F3AD-400F-B932-B9FBC1045D2A}" type="pres">
      <dgm:prSet presAssocID="{ECE37287-2CA5-43D1-AE66-7DAD1CCC17E4}" presName="FourConn_3-4" presStyleLbl="fgAccFollowNode1" presStyleIdx="2" presStyleCnt="3">
        <dgm:presLayoutVars>
          <dgm:bulletEnabled val="1"/>
        </dgm:presLayoutVars>
      </dgm:prSet>
      <dgm:spPr/>
    </dgm:pt>
    <dgm:pt modelId="{69C6F808-9238-4C0F-AC5C-CB59D39552E5}" type="pres">
      <dgm:prSet presAssocID="{ECE37287-2CA5-43D1-AE66-7DAD1CCC17E4}" presName="FourNodes_1_text" presStyleLbl="node1" presStyleIdx="3" presStyleCnt="4">
        <dgm:presLayoutVars>
          <dgm:bulletEnabled val="1"/>
        </dgm:presLayoutVars>
      </dgm:prSet>
      <dgm:spPr/>
    </dgm:pt>
    <dgm:pt modelId="{B862E9EF-D802-4AEB-A8F0-ABB0E16B26B0}" type="pres">
      <dgm:prSet presAssocID="{ECE37287-2CA5-43D1-AE66-7DAD1CCC17E4}" presName="FourNodes_2_text" presStyleLbl="node1" presStyleIdx="3" presStyleCnt="4">
        <dgm:presLayoutVars>
          <dgm:bulletEnabled val="1"/>
        </dgm:presLayoutVars>
      </dgm:prSet>
      <dgm:spPr/>
    </dgm:pt>
    <dgm:pt modelId="{307A5C92-BC82-4588-A807-BFF92F44FF35}" type="pres">
      <dgm:prSet presAssocID="{ECE37287-2CA5-43D1-AE66-7DAD1CCC17E4}" presName="FourNodes_3_text" presStyleLbl="node1" presStyleIdx="3" presStyleCnt="4">
        <dgm:presLayoutVars>
          <dgm:bulletEnabled val="1"/>
        </dgm:presLayoutVars>
      </dgm:prSet>
      <dgm:spPr/>
    </dgm:pt>
    <dgm:pt modelId="{D2361AB6-0A93-404C-BBA2-ACABA819C058}" type="pres">
      <dgm:prSet presAssocID="{ECE37287-2CA5-43D1-AE66-7DAD1CCC17E4}" presName="FourNodes_4_text" presStyleLbl="node1" presStyleIdx="3" presStyleCnt="4">
        <dgm:presLayoutVars>
          <dgm:bulletEnabled val="1"/>
        </dgm:presLayoutVars>
      </dgm:prSet>
      <dgm:spPr/>
    </dgm:pt>
  </dgm:ptLst>
  <dgm:cxnLst>
    <dgm:cxn modelId="{444CF111-42BD-4D74-B295-996220055F5A}" type="presOf" srcId="{2252D710-1C35-4531-9852-91691F972A27}" destId="{052D8BF1-9863-4A08-B176-1B09A4F586BD}" srcOrd="0" destOrd="0" presId="urn:microsoft.com/office/officeart/2005/8/layout/vProcess5"/>
    <dgm:cxn modelId="{DC1CE320-305F-4263-A986-C5D7D220763B}" type="presOf" srcId="{ECE37287-2CA5-43D1-AE66-7DAD1CCC17E4}" destId="{6D582933-8784-4B64-95F3-00EEE0693D46}" srcOrd="0" destOrd="0" presId="urn:microsoft.com/office/officeart/2005/8/layout/vProcess5"/>
    <dgm:cxn modelId="{C9E40F30-072B-49FE-91B6-6CE6A97B2D48}" type="presOf" srcId="{DEB0C202-796C-48B8-B517-B57F372BE40C}" destId="{A8834191-F3AD-400F-B932-B9FBC1045D2A}" srcOrd="0" destOrd="0" presId="urn:microsoft.com/office/officeart/2005/8/layout/vProcess5"/>
    <dgm:cxn modelId="{2E0C556F-9A4D-470A-A12D-965B8D1AAD07}" type="presOf" srcId="{55D540F9-B22F-4793-A793-8EF9354ACE5E}" destId="{7FEA3656-51E9-424B-B3D8-A35771394BD6}" srcOrd="0" destOrd="0" presId="urn:microsoft.com/office/officeart/2005/8/layout/vProcess5"/>
    <dgm:cxn modelId="{82511252-8B52-434C-879A-3BE0BD212CAC}" type="presOf" srcId="{A7B3AF07-8A17-4DC0-B0A0-57E4DBB05914}" destId="{307A5C92-BC82-4588-A807-BFF92F44FF35}" srcOrd="1" destOrd="0" presId="urn:microsoft.com/office/officeart/2005/8/layout/vProcess5"/>
    <dgm:cxn modelId="{4D019273-BAD7-42EB-A1CF-260AC12A4CF9}" srcId="{ECE37287-2CA5-43D1-AE66-7DAD1CCC17E4}" destId="{A7B3AF07-8A17-4DC0-B0A0-57E4DBB05914}" srcOrd="2" destOrd="0" parTransId="{DC5D3617-41D9-4CD4-A633-84C2FAA1CDB5}" sibTransId="{DEB0C202-796C-48B8-B517-B57F372BE40C}"/>
    <dgm:cxn modelId="{D3CFCC7C-757B-4B2F-A9AA-622B0C9DB1BB}" type="presOf" srcId="{5B7A9031-7919-44E7-ADE8-56924BFE498C}" destId="{1FBF5C01-DAA4-4C52-9213-72E0337CA358}" srcOrd="0" destOrd="0" presId="urn:microsoft.com/office/officeart/2005/8/layout/vProcess5"/>
    <dgm:cxn modelId="{7B56BFA7-8527-4FB3-8660-D092E8C1B1BD}" srcId="{ECE37287-2CA5-43D1-AE66-7DAD1CCC17E4}" destId="{4F23B1C0-DC1E-4EE3-86AA-0EE1FAF38295}" srcOrd="1" destOrd="0" parTransId="{7F20B4A5-5EED-4715-9E5F-24D3D8EC4AA8}" sibTransId="{2252D710-1C35-4531-9852-91691F972A27}"/>
    <dgm:cxn modelId="{2C80E2AC-D355-4001-AF74-D6C2C2969760}" srcId="{ECE37287-2CA5-43D1-AE66-7DAD1CCC17E4}" destId="{55D540F9-B22F-4793-A793-8EF9354ACE5E}" srcOrd="0" destOrd="0" parTransId="{75021919-E049-4083-9A8F-6525FA56C483}" sibTransId="{5B7A9031-7919-44E7-ADE8-56924BFE498C}"/>
    <dgm:cxn modelId="{D59B00C8-D49A-43B5-85F2-9F19169634B0}" type="presOf" srcId="{A7B3AF07-8A17-4DC0-B0A0-57E4DBB05914}" destId="{D612D1B3-7DE5-4F34-AE08-182786DF29FA}" srcOrd="0" destOrd="0" presId="urn:microsoft.com/office/officeart/2005/8/layout/vProcess5"/>
    <dgm:cxn modelId="{625C9CCC-6276-496A-AF10-7A7567C162BB}" type="presOf" srcId="{3671C5FB-DC9F-488F-B4CE-3CFDDADDDA82}" destId="{D2361AB6-0A93-404C-BBA2-ACABA819C058}" srcOrd="1" destOrd="0" presId="urn:microsoft.com/office/officeart/2005/8/layout/vProcess5"/>
    <dgm:cxn modelId="{399F0EE3-510D-4147-A747-F21C4A8F9C60}" type="presOf" srcId="{4F23B1C0-DC1E-4EE3-86AA-0EE1FAF38295}" destId="{C85EEAFF-9C62-4729-B859-19480E6006C9}" srcOrd="0" destOrd="0" presId="urn:microsoft.com/office/officeart/2005/8/layout/vProcess5"/>
    <dgm:cxn modelId="{3C08A5EB-22E0-4997-97FB-60BBB8F0BDA2}" srcId="{ECE37287-2CA5-43D1-AE66-7DAD1CCC17E4}" destId="{3671C5FB-DC9F-488F-B4CE-3CFDDADDDA82}" srcOrd="3" destOrd="0" parTransId="{01D08A8B-88A2-4464-A73E-7BC82C9D8540}" sibTransId="{2419F3E4-0211-4A8E-9102-70B4DA97C7E3}"/>
    <dgm:cxn modelId="{58127DEC-3AC9-465A-B0A5-A65942D5E954}" type="presOf" srcId="{55D540F9-B22F-4793-A793-8EF9354ACE5E}" destId="{69C6F808-9238-4C0F-AC5C-CB59D39552E5}" srcOrd="1" destOrd="0" presId="urn:microsoft.com/office/officeart/2005/8/layout/vProcess5"/>
    <dgm:cxn modelId="{28CB86EE-36A9-4C33-B68C-739637114C83}" type="presOf" srcId="{4F23B1C0-DC1E-4EE3-86AA-0EE1FAF38295}" destId="{B862E9EF-D802-4AEB-A8F0-ABB0E16B26B0}" srcOrd="1" destOrd="0" presId="urn:microsoft.com/office/officeart/2005/8/layout/vProcess5"/>
    <dgm:cxn modelId="{B43A49F2-143D-4E83-B7F7-53D647E9499B}" type="presOf" srcId="{3671C5FB-DC9F-488F-B4CE-3CFDDADDDA82}" destId="{E9F97C11-5A8F-4AEC-A659-F7909C3C045C}" srcOrd="0" destOrd="0" presId="urn:microsoft.com/office/officeart/2005/8/layout/vProcess5"/>
    <dgm:cxn modelId="{52BDCA88-FC3F-40F8-93DF-81115A5DFA60}" type="presParOf" srcId="{6D582933-8784-4B64-95F3-00EEE0693D46}" destId="{151DF715-F4BB-4072-812F-8E0F1F3FF1B4}" srcOrd="0" destOrd="0" presId="urn:microsoft.com/office/officeart/2005/8/layout/vProcess5"/>
    <dgm:cxn modelId="{BF405EF3-11E4-42A6-A474-78B0FC200289}" type="presParOf" srcId="{6D582933-8784-4B64-95F3-00EEE0693D46}" destId="{7FEA3656-51E9-424B-B3D8-A35771394BD6}" srcOrd="1" destOrd="0" presId="urn:microsoft.com/office/officeart/2005/8/layout/vProcess5"/>
    <dgm:cxn modelId="{BE295AE3-4634-45DE-9D22-C610C656A5C2}" type="presParOf" srcId="{6D582933-8784-4B64-95F3-00EEE0693D46}" destId="{C85EEAFF-9C62-4729-B859-19480E6006C9}" srcOrd="2" destOrd="0" presId="urn:microsoft.com/office/officeart/2005/8/layout/vProcess5"/>
    <dgm:cxn modelId="{E6502818-2704-44EB-B76A-1FAD1765F330}" type="presParOf" srcId="{6D582933-8784-4B64-95F3-00EEE0693D46}" destId="{D612D1B3-7DE5-4F34-AE08-182786DF29FA}" srcOrd="3" destOrd="0" presId="urn:microsoft.com/office/officeart/2005/8/layout/vProcess5"/>
    <dgm:cxn modelId="{0DD6AA43-5A25-4578-B55C-4ABCFEFAC281}" type="presParOf" srcId="{6D582933-8784-4B64-95F3-00EEE0693D46}" destId="{E9F97C11-5A8F-4AEC-A659-F7909C3C045C}" srcOrd="4" destOrd="0" presId="urn:microsoft.com/office/officeart/2005/8/layout/vProcess5"/>
    <dgm:cxn modelId="{5AAE6E7E-D994-4B1A-ABF8-753B0081E3AC}" type="presParOf" srcId="{6D582933-8784-4B64-95F3-00EEE0693D46}" destId="{1FBF5C01-DAA4-4C52-9213-72E0337CA358}" srcOrd="5" destOrd="0" presId="urn:microsoft.com/office/officeart/2005/8/layout/vProcess5"/>
    <dgm:cxn modelId="{1C80931E-E542-4576-AF76-2F6D48965849}" type="presParOf" srcId="{6D582933-8784-4B64-95F3-00EEE0693D46}" destId="{052D8BF1-9863-4A08-B176-1B09A4F586BD}" srcOrd="6" destOrd="0" presId="urn:microsoft.com/office/officeart/2005/8/layout/vProcess5"/>
    <dgm:cxn modelId="{35286A55-44C7-4989-A761-13FD3B1D05B6}" type="presParOf" srcId="{6D582933-8784-4B64-95F3-00EEE0693D46}" destId="{A8834191-F3AD-400F-B932-B9FBC1045D2A}" srcOrd="7" destOrd="0" presId="urn:microsoft.com/office/officeart/2005/8/layout/vProcess5"/>
    <dgm:cxn modelId="{7273522A-A1C4-4FE6-BE3C-A496224539C3}" type="presParOf" srcId="{6D582933-8784-4B64-95F3-00EEE0693D46}" destId="{69C6F808-9238-4C0F-AC5C-CB59D39552E5}" srcOrd="8" destOrd="0" presId="urn:microsoft.com/office/officeart/2005/8/layout/vProcess5"/>
    <dgm:cxn modelId="{59836CBF-1B2C-421E-9436-2639729E03DF}" type="presParOf" srcId="{6D582933-8784-4B64-95F3-00EEE0693D46}" destId="{B862E9EF-D802-4AEB-A8F0-ABB0E16B26B0}" srcOrd="9" destOrd="0" presId="urn:microsoft.com/office/officeart/2005/8/layout/vProcess5"/>
    <dgm:cxn modelId="{5FD633A6-8883-47AB-9DEF-DEF77531FC44}" type="presParOf" srcId="{6D582933-8784-4B64-95F3-00EEE0693D46}" destId="{307A5C92-BC82-4588-A807-BFF92F44FF35}" srcOrd="10" destOrd="0" presId="urn:microsoft.com/office/officeart/2005/8/layout/vProcess5"/>
    <dgm:cxn modelId="{F5A94958-559C-4693-9288-2A4FB834281E}" type="presParOf" srcId="{6D582933-8784-4B64-95F3-00EEE0693D46}" destId="{D2361AB6-0A93-404C-BBA2-ACABA819C058}"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EA3656-51E9-424B-B3D8-A35771394BD6}">
      <dsp:nvSpPr>
        <dsp:cNvPr id="0" name=""/>
        <dsp:cNvSpPr/>
      </dsp:nvSpPr>
      <dsp:spPr>
        <a:xfrm>
          <a:off x="0" y="0"/>
          <a:ext cx="8412480" cy="92285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Java should be installed – Install and setup Java</a:t>
          </a:r>
        </a:p>
      </dsp:txBody>
      <dsp:txXfrm>
        <a:off x="27029" y="27029"/>
        <a:ext cx="7338667" cy="868796"/>
      </dsp:txXfrm>
    </dsp:sp>
    <dsp:sp modelId="{C85EEAFF-9C62-4729-B859-19480E6006C9}">
      <dsp:nvSpPr>
        <dsp:cNvPr id="0" name=""/>
        <dsp:cNvSpPr/>
      </dsp:nvSpPr>
      <dsp:spPr>
        <a:xfrm>
          <a:off x="704545" y="1090646"/>
          <a:ext cx="8412480" cy="922854"/>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TestNG should be installed – Install TestNG</a:t>
          </a:r>
        </a:p>
      </dsp:txBody>
      <dsp:txXfrm>
        <a:off x="731574" y="1117675"/>
        <a:ext cx="7054021" cy="868796"/>
      </dsp:txXfrm>
    </dsp:sp>
    <dsp:sp modelId="{D612D1B3-7DE5-4F34-AE08-182786DF29FA}">
      <dsp:nvSpPr>
        <dsp:cNvPr id="0" name=""/>
        <dsp:cNvSpPr/>
      </dsp:nvSpPr>
      <dsp:spPr>
        <a:xfrm>
          <a:off x="1398574" y="2181293"/>
          <a:ext cx="8412480" cy="922854"/>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Extent Report Jars (Version </a:t>
          </a:r>
          <a:r>
            <a:rPr lang="en-US" sz="2500" kern="1200">
              <a:latin typeface="Sagona Book"/>
            </a:rPr>
            <a:t>Latest)</a:t>
          </a:r>
          <a:r>
            <a:rPr lang="en-US" sz="2500" kern="1200"/>
            <a:t> – Download</a:t>
          </a:r>
        </a:p>
      </dsp:txBody>
      <dsp:txXfrm>
        <a:off x="1425603" y="2208322"/>
        <a:ext cx="7064536" cy="868796"/>
      </dsp:txXfrm>
    </dsp:sp>
    <dsp:sp modelId="{E9F97C11-5A8F-4AEC-A659-F7909C3C045C}">
      <dsp:nvSpPr>
        <dsp:cNvPr id="0" name=""/>
        <dsp:cNvSpPr/>
      </dsp:nvSpPr>
      <dsp:spPr>
        <a:xfrm>
          <a:off x="2103119" y="3271940"/>
          <a:ext cx="8412480" cy="922854"/>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extent-config.xml – It allows to configure HTML Report</a:t>
          </a:r>
        </a:p>
      </dsp:txBody>
      <dsp:txXfrm>
        <a:off x="2130148" y="3298969"/>
        <a:ext cx="7054021" cy="868796"/>
      </dsp:txXfrm>
    </dsp:sp>
    <dsp:sp modelId="{1FBF5C01-DAA4-4C52-9213-72E0337CA358}">
      <dsp:nvSpPr>
        <dsp:cNvPr id="0" name=""/>
        <dsp:cNvSpPr/>
      </dsp:nvSpPr>
      <dsp:spPr>
        <a:xfrm>
          <a:off x="7812624" y="706822"/>
          <a:ext cx="599855" cy="599855"/>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7947591" y="706822"/>
        <a:ext cx="329921" cy="451391"/>
      </dsp:txXfrm>
    </dsp:sp>
    <dsp:sp modelId="{052D8BF1-9863-4A08-B176-1B09A4F586BD}">
      <dsp:nvSpPr>
        <dsp:cNvPr id="0" name=""/>
        <dsp:cNvSpPr/>
      </dsp:nvSpPr>
      <dsp:spPr>
        <a:xfrm>
          <a:off x="8517169" y="1797469"/>
          <a:ext cx="599855" cy="599855"/>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8652136" y="1797469"/>
        <a:ext cx="329921" cy="451391"/>
      </dsp:txXfrm>
    </dsp:sp>
    <dsp:sp modelId="{A8834191-F3AD-400F-B932-B9FBC1045D2A}">
      <dsp:nvSpPr>
        <dsp:cNvPr id="0" name=""/>
        <dsp:cNvSpPr/>
      </dsp:nvSpPr>
      <dsp:spPr>
        <a:xfrm>
          <a:off x="9211199" y="2888116"/>
          <a:ext cx="599855" cy="599855"/>
        </a:xfrm>
        <a:prstGeom prst="downArrow">
          <a:avLst>
            <a:gd name="adj1" fmla="val 55000"/>
            <a:gd name="adj2" fmla="val 45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9346166" y="2888116"/>
        <a:ext cx="329921" cy="451391"/>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6/19/2021</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815601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6/19/2021</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20037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6/19/2021</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75022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6/19/2021</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40411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6/19/2021</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38316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6/19/2021</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36061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6/19/2021</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420858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6/19/2021</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935547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6/19/2021</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92705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6/19/2021</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05005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6/19/2021</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70507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6/19/2021</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2943496284"/>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0" r:id="rId6"/>
    <p:sldLayoutId id="2147483726" r:id="rId7"/>
    <p:sldLayoutId id="2147483727" r:id="rId8"/>
    <p:sldLayoutId id="2147483728" r:id="rId9"/>
    <p:sldLayoutId id="2147483729" r:id="rId10"/>
    <p:sldLayoutId id="2147483731"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14E65343-4428-48D4-A2EE-85E2778F0656}"/>
              </a:ext>
            </a:extLst>
          </p:cNvPr>
          <p:cNvPicPr>
            <a:picLocks noChangeAspect="1"/>
          </p:cNvPicPr>
          <p:nvPr/>
        </p:nvPicPr>
        <p:blipFill>
          <a:blip r:embed="rId2"/>
          <a:stretch>
            <a:fillRect/>
          </a:stretch>
        </p:blipFill>
        <p:spPr>
          <a:xfrm>
            <a:off x="109269" y="-5293"/>
            <a:ext cx="12088479" cy="6753567"/>
          </a:xfrm>
          <a:prstGeom prst="rect">
            <a:avLst/>
          </a:prstGeom>
        </p:spPr>
      </p:pic>
    </p:spTree>
    <p:extLst>
      <p:ext uri="{BB962C8B-B14F-4D97-AF65-F5344CB8AC3E}">
        <p14:creationId xmlns:p14="http://schemas.microsoft.com/office/powerpoint/2010/main" val="4255519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2" name="Top Left">
            <a:extLst>
              <a:ext uri="{FF2B5EF4-FFF2-40B4-BE49-F238E27FC236}">
                <a16:creationId xmlns:a16="http://schemas.microsoft.com/office/drawing/2014/main" id="{E54A7B28-A391-4BFC-953E-5DF24D6BDCB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3" name="Freeform: Shape 12">
              <a:extLst>
                <a:ext uri="{FF2B5EF4-FFF2-40B4-BE49-F238E27FC236}">
                  <a16:creationId xmlns:a16="http://schemas.microsoft.com/office/drawing/2014/main" id="{1E099992-3658-4D7B-ADFE-30B9096AA3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14" name="Freeform: Shape 13">
              <a:extLst>
                <a:ext uri="{FF2B5EF4-FFF2-40B4-BE49-F238E27FC236}">
                  <a16:creationId xmlns:a16="http://schemas.microsoft.com/office/drawing/2014/main" id="{6BA2E6CA-C69C-4FEE-9299-386A47693C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27492BAF-B8CE-4B92-A72A-3D486B388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3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960DC166-AACF-4EB9-AD76-13DD273433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3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AEAFE36E-5B92-4BE0-92D0-9A8F3F22A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63BF7690-EEA3-425E-945F-F8A3173515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3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D0DD1082-823B-4665-9BCD-CCBD9D91E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3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11B73A85-A6CE-4C2D-9C5E-CB0407AE8B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35000"/>
                </a:schemeClr>
              </a:solidFill>
              <a:prstDash val="lgDash"/>
              <a:round/>
            </a:ln>
          </p:spPr>
          <p:txBody>
            <a:bodyPr rtlCol="0" anchor="ctr"/>
            <a:lstStyle/>
            <a:p>
              <a:endParaRPr lang="en-US"/>
            </a:p>
          </p:txBody>
        </p:sp>
      </p:grpSp>
      <p:grpSp>
        <p:nvGrpSpPr>
          <p:cNvPr id="22" name="Bottom Right">
            <a:extLst>
              <a:ext uri="{FF2B5EF4-FFF2-40B4-BE49-F238E27FC236}">
                <a16:creationId xmlns:a16="http://schemas.microsoft.com/office/drawing/2014/main" id="{10B150AD-0A98-4043-A011-ADCFE88E1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23" name="Freeform: Shape 22">
              <a:extLst>
                <a:ext uri="{FF2B5EF4-FFF2-40B4-BE49-F238E27FC236}">
                  <a16:creationId xmlns:a16="http://schemas.microsoft.com/office/drawing/2014/main" id="{D3790B0E-5CCB-49AE-8896-5D99203AA5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24" name="Graphic 157">
              <a:extLst>
                <a:ext uri="{FF2B5EF4-FFF2-40B4-BE49-F238E27FC236}">
                  <a16:creationId xmlns:a16="http://schemas.microsoft.com/office/drawing/2014/main" id="{CA57A2C9-FE59-4213-BC83-663D05E3D55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6" name="Freeform: Shape 25">
                <a:extLst>
                  <a:ext uri="{FF2B5EF4-FFF2-40B4-BE49-F238E27FC236}">
                    <a16:creationId xmlns:a16="http://schemas.microsoft.com/office/drawing/2014/main" id="{947B98F2-AF60-4CB9-AA64-B183A38735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C02BB36E-6E6C-427A-B6B5-AA1D56D99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07B85CC2-7C75-48D3-B7C9-820072D425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B5B74C54-0B43-4132-88D5-0506178A16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204C071E-AAA7-47C0-8808-E3F7A98DC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A07CDBFD-E921-4D96-97E3-CFBA71E074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49E8AC8C-0516-4380-9DE9-E3E34DF6C7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5" name="Freeform: Shape 24">
              <a:extLst>
                <a:ext uri="{FF2B5EF4-FFF2-40B4-BE49-F238E27FC236}">
                  <a16:creationId xmlns:a16="http://schemas.microsoft.com/office/drawing/2014/main" id="{8226F5B9-102D-4511-8F32-CE1A3211B4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BE7FB2F-6C01-45A5-96FC-4D056446B716}"/>
              </a:ext>
            </a:extLst>
          </p:cNvPr>
          <p:cNvSpPr>
            <a:spLocks noGrp="1"/>
          </p:cNvSpPr>
          <p:nvPr>
            <p:ph type="title"/>
          </p:nvPr>
        </p:nvSpPr>
        <p:spPr>
          <a:xfrm>
            <a:off x="7192408" y="716365"/>
            <a:ext cx="3993938" cy="5421381"/>
          </a:xfrm>
        </p:spPr>
        <p:txBody>
          <a:bodyPr anchor="t">
            <a:normAutofit/>
          </a:bodyPr>
          <a:lstStyle/>
          <a:p>
            <a:r>
              <a:rPr lang="en-US" dirty="0"/>
              <a:t>Configure extent xml file with java class</a:t>
            </a:r>
          </a:p>
        </p:txBody>
      </p:sp>
      <p:sp>
        <p:nvSpPr>
          <p:cNvPr id="3" name="Content Placeholder 2">
            <a:extLst>
              <a:ext uri="{FF2B5EF4-FFF2-40B4-BE49-F238E27FC236}">
                <a16:creationId xmlns:a16="http://schemas.microsoft.com/office/drawing/2014/main" id="{94E627C7-90C3-4777-B59A-D699FBE95E66}"/>
              </a:ext>
            </a:extLst>
          </p:cNvPr>
          <p:cNvSpPr>
            <a:spLocks noGrp="1"/>
          </p:cNvSpPr>
          <p:nvPr>
            <p:ph idx="1"/>
          </p:nvPr>
        </p:nvSpPr>
        <p:spPr>
          <a:xfrm>
            <a:off x="1314431" y="989536"/>
            <a:ext cx="5869849" cy="5425476"/>
          </a:xfrm>
        </p:spPr>
        <p:txBody>
          <a:bodyPr vert="horz" lIns="91440" tIns="45720" rIns="91440" bIns="45720" rtlCol="0" anchor="b">
            <a:normAutofit/>
          </a:bodyPr>
          <a:lstStyle/>
          <a:p>
            <a:pPr marL="0" indent="0">
              <a:buNone/>
            </a:pPr>
            <a:r>
              <a:rPr lang="en-US" sz="1800">
                <a:cs typeface="Arial"/>
              </a:rPr>
              <a:t>Use below line of code to load the xml file.</a:t>
            </a:r>
            <a:br>
              <a:rPr lang="en-US" sz="1800" b="1">
                <a:cs typeface="Arial"/>
              </a:rPr>
            </a:br>
            <a:r>
              <a:rPr lang="en-US" sz="1800" b="1">
                <a:ea typeface="+mn-lt"/>
                <a:cs typeface="+mn-lt"/>
              </a:rPr>
              <a:t>extent.loadConfig(new File(System.getProperty("user.dir")+"\\extent-config.xml"));</a:t>
            </a:r>
          </a:p>
          <a:p>
            <a:r>
              <a:rPr lang="en-US" sz="1800" b="1">
                <a:cs typeface="Arial"/>
              </a:rPr>
              <a:t>Note:</a:t>
            </a:r>
          </a:p>
          <a:p>
            <a:r>
              <a:rPr lang="en-US" sz="1800">
                <a:ea typeface="+mn-lt"/>
                <a:cs typeface="+mn-lt"/>
              </a:rPr>
              <a:t>By using this external XML file (extent-config.xml), we could change the details such as Report Theme (either standard or dark), Report Title, Document Title etc.,</a:t>
            </a:r>
            <a:endParaRPr lang="en-US" sz="1800" b="1">
              <a:cs typeface="Arial"/>
            </a:endParaRPr>
          </a:p>
          <a:p>
            <a:r>
              <a:rPr lang="en-US" sz="1800">
                <a:ea typeface="+mn-lt"/>
                <a:cs typeface="+mn-lt"/>
              </a:rPr>
              <a:t>We use extent object and use loadConfig() method to load this XML file.</a:t>
            </a:r>
            <a:br>
              <a:rPr lang="en-US" sz="1800" b="1">
                <a:cs typeface="Arial"/>
              </a:rPr>
            </a:br>
            <a:endParaRPr lang="en-US" sz="1800" b="1">
              <a:cs typeface="Arial"/>
            </a:endParaRPr>
          </a:p>
        </p:txBody>
      </p:sp>
      <p:pic>
        <p:nvPicPr>
          <p:cNvPr id="4" name="Picture 4">
            <a:extLst>
              <a:ext uri="{FF2B5EF4-FFF2-40B4-BE49-F238E27FC236}">
                <a16:creationId xmlns:a16="http://schemas.microsoft.com/office/drawing/2014/main" id="{1B7196BE-246C-4C27-8A69-4BBC4266932C}"/>
              </a:ext>
            </a:extLst>
          </p:cNvPr>
          <p:cNvPicPr>
            <a:picLocks noChangeAspect="1"/>
          </p:cNvPicPr>
          <p:nvPr/>
        </p:nvPicPr>
        <p:blipFill>
          <a:blip r:embed="rId2"/>
          <a:stretch>
            <a:fillRect/>
          </a:stretch>
        </p:blipFill>
        <p:spPr>
          <a:xfrm>
            <a:off x="10390607" y="2427"/>
            <a:ext cx="1704975" cy="1533525"/>
          </a:xfrm>
          <a:prstGeom prst="rect">
            <a:avLst/>
          </a:prstGeom>
        </p:spPr>
      </p:pic>
    </p:spTree>
    <p:extLst>
      <p:ext uri="{BB962C8B-B14F-4D97-AF65-F5344CB8AC3E}">
        <p14:creationId xmlns:p14="http://schemas.microsoft.com/office/powerpoint/2010/main" val="184585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CA116-A559-4C32-A8D8-637A180DEB7D}"/>
              </a:ext>
            </a:extLst>
          </p:cNvPr>
          <p:cNvSpPr>
            <a:spLocks noGrp="1"/>
          </p:cNvSpPr>
          <p:nvPr>
            <p:ph type="title"/>
          </p:nvPr>
        </p:nvSpPr>
        <p:spPr/>
        <p:txBody>
          <a:bodyPr>
            <a:normAutofit fontScale="90000"/>
          </a:bodyPr>
          <a:lstStyle/>
          <a:p>
            <a:r>
              <a:rPr lang="en-US" sz="3600" dirty="0">
                <a:latin typeface="Arial"/>
                <a:cs typeface="Arial"/>
              </a:rPr>
              <a:t>                              extent-config.xml</a:t>
            </a:r>
            <a:br>
              <a:rPr lang="en-US" sz="3600" dirty="0">
                <a:latin typeface="Arial"/>
                <a:cs typeface="Arial"/>
              </a:rPr>
            </a:br>
            <a:r>
              <a:rPr lang="en-US" sz="2800" dirty="0">
                <a:solidFill>
                  <a:schemeClr val="accent2">
                    <a:lumMod val="75000"/>
                  </a:schemeClr>
                </a:solidFill>
                <a:latin typeface="Arial"/>
                <a:cs typeface="Arial"/>
              </a:rPr>
              <a:t>this file we will get while expanding downloaded extent reports jar. We can use this file in framework as it is.</a:t>
            </a:r>
          </a:p>
        </p:txBody>
      </p:sp>
      <p:sp>
        <p:nvSpPr>
          <p:cNvPr id="3" name="Content Placeholder 2">
            <a:extLst>
              <a:ext uri="{FF2B5EF4-FFF2-40B4-BE49-F238E27FC236}">
                <a16:creationId xmlns:a16="http://schemas.microsoft.com/office/drawing/2014/main" id="{E9401EC6-6128-4DAD-A0C8-FD2CC531D480}"/>
              </a:ext>
            </a:extLst>
          </p:cNvPr>
          <p:cNvSpPr>
            <a:spLocks noGrp="1"/>
          </p:cNvSpPr>
          <p:nvPr>
            <p:ph sz="half" idx="1"/>
          </p:nvPr>
        </p:nvSpPr>
        <p:spPr>
          <a:xfrm>
            <a:off x="421257" y="1825625"/>
            <a:ext cx="5598543" cy="4351338"/>
          </a:xfrm>
        </p:spPr>
        <p:txBody>
          <a:bodyPr vert="horz" lIns="91440" tIns="45720" rIns="91440" bIns="45720" rtlCol="0" anchor="t">
            <a:normAutofit fontScale="55000" lnSpcReduction="20000"/>
          </a:bodyPr>
          <a:lstStyle/>
          <a:p>
            <a:pPr marL="0" indent="0">
              <a:buNone/>
            </a:pPr>
            <a:r>
              <a:rPr lang="en-US" dirty="0">
                <a:ea typeface="+mn-lt"/>
                <a:cs typeface="+mn-lt"/>
              </a:rPr>
              <a:t>&lt;?xml version="1.0" encoding="UTF-8"?&gt;&lt;extentreports&gt;</a:t>
            </a:r>
            <a:br>
              <a:rPr lang="en-US" dirty="0">
                <a:ea typeface="+mn-lt"/>
                <a:cs typeface="+mn-lt"/>
              </a:rPr>
            </a:br>
            <a:r>
              <a:rPr lang="en-US" dirty="0">
                <a:ea typeface="+mn-lt"/>
                <a:cs typeface="+mn-lt"/>
              </a:rPr>
              <a:t> &lt;configuration&gt;</a:t>
            </a:r>
            <a:br>
              <a:rPr lang="en-US" dirty="0">
                <a:ea typeface="+mn-lt"/>
                <a:cs typeface="+mn-lt"/>
              </a:rPr>
            </a:br>
            <a:r>
              <a:rPr lang="en-US" dirty="0">
                <a:ea typeface="+mn-lt"/>
                <a:cs typeface="+mn-lt"/>
              </a:rPr>
              <a:t>    &lt;!-- report theme --&gt;</a:t>
            </a:r>
            <a:br>
              <a:rPr lang="en-US" dirty="0">
                <a:ea typeface="+mn-lt"/>
                <a:cs typeface="+mn-lt"/>
              </a:rPr>
            </a:br>
            <a:r>
              <a:rPr lang="en-US" dirty="0">
                <a:ea typeface="+mn-lt"/>
                <a:cs typeface="+mn-lt"/>
              </a:rPr>
              <a:t> &lt;!-- standard, dark --&gt;</a:t>
            </a:r>
            <a:br>
              <a:rPr lang="en-US" dirty="0">
                <a:ea typeface="+mn-lt"/>
                <a:cs typeface="+mn-lt"/>
              </a:rPr>
            </a:br>
            <a:r>
              <a:rPr lang="en-US" dirty="0">
                <a:ea typeface="+mn-lt"/>
                <a:cs typeface="+mn-lt"/>
              </a:rPr>
              <a:t>   &lt;theme&gt;standard&lt;/theme&gt;</a:t>
            </a:r>
            <a:br>
              <a:rPr lang="en-US" dirty="0">
                <a:ea typeface="+mn-lt"/>
                <a:cs typeface="+mn-lt"/>
              </a:rPr>
            </a:br>
            <a:r>
              <a:rPr lang="en-US" dirty="0">
                <a:ea typeface="+mn-lt"/>
                <a:cs typeface="+mn-lt"/>
              </a:rPr>
              <a:t>    &lt;!-- document encoding --&gt;</a:t>
            </a:r>
            <a:br>
              <a:rPr lang="en-US" dirty="0">
                <a:ea typeface="+mn-lt"/>
                <a:cs typeface="+mn-lt"/>
              </a:rPr>
            </a:br>
            <a:r>
              <a:rPr lang="en-US" dirty="0">
                <a:ea typeface="+mn-lt"/>
                <a:cs typeface="+mn-lt"/>
              </a:rPr>
              <a:t>  &lt;!-- defaults to UTF-8 --&gt;</a:t>
            </a:r>
            <a:br>
              <a:rPr lang="en-US" dirty="0">
                <a:ea typeface="+mn-lt"/>
                <a:cs typeface="+mn-lt"/>
              </a:rPr>
            </a:br>
            <a:r>
              <a:rPr lang="en-US" dirty="0">
                <a:ea typeface="+mn-lt"/>
                <a:cs typeface="+mn-lt"/>
              </a:rPr>
              <a:t>    &lt;encoding&gt;UTF-8&lt;/encoding&gt;</a:t>
            </a:r>
            <a:br>
              <a:rPr lang="en-US" dirty="0">
                <a:ea typeface="+mn-lt"/>
                <a:cs typeface="+mn-lt"/>
              </a:rPr>
            </a:br>
            <a:r>
              <a:rPr lang="en-US" dirty="0">
                <a:ea typeface="+mn-lt"/>
                <a:cs typeface="+mn-lt"/>
              </a:rPr>
              <a:t>    &lt;!-- protocol for script and stylesheets --&gt;</a:t>
            </a:r>
            <a:br>
              <a:rPr lang="en-US" dirty="0">
                <a:ea typeface="+mn-lt"/>
                <a:cs typeface="+mn-lt"/>
              </a:rPr>
            </a:br>
            <a:r>
              <a:rPr lang="en-US" dirty="0">
                <a:ea typeface="+mn-lt"/>
                <a:cs typeface="+mn-lt"/>
              </a:rPr>
              <a:t>&lt;!-- defaults to https --&gt;</a:t>
            </a:r>
            <a:br>
              <a:rPr lang="en-US" dirty="0">
                <a:ea typeface="+mn-lt"/>
                <a:cs typeface="+mn-lt"/>
              </a:rPr>
            </a:br>
            <a:r>
              <a:rPr lang="en-US" dirty="0">
                <a:ea typeface="+mn-lt"/>
                <a:cs typeface="+mn-lt"/>
              </a:rPr>
              <a:t>&lt;protocol&gt;https&lt;/protocol&gt;</a:t>
            </a:r>
            <a:br>
              <a:rPr lang="en-US" dirty="0">
                <a:ea typeface="+mn-lt"/>
                <a:cs typeface="+mn-lt"/>
              </a:rPr>
            </a:br>
            <a:r>
              <a:rPr lang="en-US" dirty="0">
                <a:ea typeface="+mn-lt"/>
                <a:cs typeface="+mn-lt"/>
              </a:rPr>
              <a:t>    &lt;!-- title of the document --&gt;</a:t>
            </a:r>
            <a:br>
              <a:rPr lang="en-US" dirty="0">
                <a:ea typeface="+mn-lt"/>
                <a:cs typeface="+mn-lt"/>
              </a:rPr>
            </a:br>
            <a:r>
              <a:rPr lang="en-US" dirty="0">
                <a:ea typeface="+mn-lt"/>
                <a:cs typeface="+mn-lt"/>
              </a:rPr>
              <a:t>   &lt;documentTitle&gt;ExtentReports 2.0&lt;/documentTitle&gt;</a:t>
            </a:r>
            <a:br>
              <a:rPr lang="en-US" dirty="0">
                <a:ea typeface="+mn-lt"/>
                <a:cs typeface="+mn-lt"/>
              </a:rPr>
            </a:br>
            <a:r>
              <a:rPr lang="en-US">
                <a:ea typeface="+mn-lt"/>
                <a:cs typeface="+mn-lt"/>
              </a:rPr>
              <a:t>    &lt;!-- report name - displayed at top-nav--&gt; &lt;reportName&gt;&lt;/reportName&gt;</a:t>
            </a:r>
            <a:endParaRPr lang="en-US">
              <a:cs typeface="Arial"/>
            </a:endParaRPr>
          </a:p>
          <a:p>
            <a:pPr marL="0" indent="0">
              <a:buNone/>
            </a:pPr>
            <a:r>
              <a:rPr lang="en-US">
                <a:ea typeface="+mn-lt"/>
                <a:cs typeface="+mn-lt"/>
              </a:rPr>
              <a:t> &lt;!-- report headline - displayed at top-nav, after reportHeadline --&gt;</a:t>
            </a:r>
            <a:br>
              <a:rPr lang="en-US" dirty="0">
                <a:ea typeface="+mn-lt"/>
                <a:cs typeface="+mn-lt"/>
              </a:rPr>
            </a:br>
            <a:r>
              <a:rPr lang="en-US">
                <a:ea typeface="+mn-lt"/>
                <a:cs typeface="+mn-lt"/>
              </a:rPr>
              <a:t>&lt;reportHeadline&gt;Automation Report&lt;/reportHeadline&gt;</a:t>
            </a:r>
            <a:br>
              <a:rPr lang="en-US" dirty="0">
                <a:ea typeface="+mn-lt"/>
                <a:cs typeface="+mn-lt"/>
              </a:rPr>
            </a:br>
            <a:endParaRPr lang="en-US">
              <a:ea typeface="+mn-lt"/>
              <a:cs typeface="+mn-lt"/>
            </a:endParaRPr>
          </a:p>
          <a:p>
            <a:endParaRPr lang="en-US">
              <a:cs typeface="Arial"/>
            </a:endParaRPr>
          </a:p>
        </p:txBody>
      </p:sp>
      <p:sp>
        <p:nvSpPr>
          <p:cNvPr id="4" name="Content Placeholder 3">
            <a:extLst>
              <a:ext uri="{FF2B5EF4-FFF2-40B4-BE49-F238E27FC236}">
                <a16:creationId xmlns:a16="http://schemas.microsoft.com/office/drawing/2014/main" id="{82DFF46F-E1D1-4797-950B-3D963A3ED463}"/>
              </a:ext>
            </a:extLst>
          </p:cNvPr>
          <p:cNvSpPr>
            <a:spLocks noGrp="1"/>
          </p:cNvSpPr>
          <p:nvPr>
            <p:ph sz="half" idx="2"/>
          </p:nvPr>
        </p:nvSpPr>
        <p:spPr>
          <a:xfrm>
            <a:off x="6661031" y="1768116"/>
            <a:ext cx="5411637" cy="4408847"/>
          </a:xfrm>
        </p:spPr>
        <p:txBody>
          <a:bodyPr vert="horz" lIns="91440" tIns="45720" rIns="91440" bIns="45720" rtlCol="0" anchor="t">
            <a:normAutofit fontScale="55000" lnSpcReduction="20000"/>
          </a:bodyPr>
          <a:lstStyle/>
          <a:p>
            <a:pPr marL="0" indent="0">
              <a:buNone/>
            </a:pPr>
            <a:r>
              <a:rPr lang="en-US">
                <a:cs typeface="Arial"/>
              </a:rPr>
              <a:t>&lt;!-- global date format override --&gt;</a:t>
            </a:r>
            <a:br>
              <a:rPr lang="en-US" dirty="0">
                <a:cs typeface="Arial"/>
              </a:rPr>
            </a:br>
            <a:r>
              <a:rPr lang="en-US" dirty="0">
                <a:cs typeface="Arial"/>
              </a:rPr>
              <a:t>   &lt;!-- defaults to yyyy-MM-dd --&gt;</a:t>
            </a:r>
            <a:br>
              <a:rPr lang="en-US" dirty="0">
                <a:cs typeface="Arial"/>
              </a:rPr>
            </a:br>
            <a:r>
              <a:rPr lang="en-US" dirty="0">
                <a:cs typeface="Arial"/>
              </a:rPr>
              <a:t>   &lt;dateFormat&gt;yyyy-MM-dd&lt;/dateFormat&gt;</a:t>
            </a:r>
            <a:br>
              <a:rPr lang="en-US" dirty="0">
                <a:cs typeface="Arial"/>
              </a:rPr>
            </a:br>
            <a:r>
              <a:rPr lang="en-US" dirty="0">
                <a:cs typeface="Arial"/>
              </a:rPr>
              <a:t>    &lt;!-- global time format override --&gt;</a:t>
            </a:r>
            <a:br>
              <a:rPr lang="en-US" dirty="0">
                <a:cs typeface="Arial"/>
              </a:rPr>
            </a:br>
            <a:r>
              <a:rPr lang="en-US" dirty="0">
                <a:cs typeface="Arial"/>
              </a:rPr>
              <a:t>    &lt;!-- defaults to HH:mm:ss --&gt;</a:t>
            </a:r>
            <a:br>
              <a:rPr lang="en-US" dirty="0">
                <a:cs typeface="Arial"/>
              </a:rPr>
            </a:br>
            <a:r>
              <a:rPr lang="en-US" dirty="0">
                <a:cs typeface="Arial"/>
              </a:rPr>
              <a:t>&lt;timeFormat&gt;HH:mm:ss&lt;/timeFormat&gt;</a:t>
            </a:r>
            <a:br>
              <a:rPr lang="en-US" dirty="0">
                <a:cs typeface="Arial"/>
              </a:rPr>
            </a:br>
            <a:r>
              <a:rPr lang="en-US" dirty="0">
                <a:cs typeface="Arial"/>
              </a:rPr>
              <a:t>&lt;!-- custom javascript --&gt;</a:t>
            </a:r>
            <a:br>
              <a:rPr lang="en-US" dirty="0">
                <a:cs typeface="Arial"/>
              </a:rPr>
            </a:br>
            <a:r>
              <a:rPr lang="en-US" dirty="0">
                <a:cs typeface="Arial"/>
              </a:rPr>
              <a:t>&lt;scripts&gt;</a:t>
            </a:r>
            <a:br>
              <a:rPr lang="en-US" dirty="0">
                <a:cs typeface="Arial"/>
              </a:rPr>
            </a:br>
            <a:r>
              <a:rPr lang="en-US" dirty="0">
                <a:cs typeface="Arial"/>
              </a:rPr>
              <a:t>&lt;![CDATA[</a:t>
            </a:r>
            <a:br>
              <a:rPr lang="en-US" dirty="0">
                <a:cs typeface="Arial"/>
              </a:rPr>
            </a:br>
            <a:r>
              <a:rPr lang="en-US" dirty="0">
                <a:cs typeface="Arial"/>
              </a:rPr>
              <a:t>  $(document).ready(function() {       </a:t>
            </a:r>
            <a:br>
              <a:rPr lang="en-US" dirty="0">
                <a:cs typeface="Arial"/>
              </a:rPr>
            </a:br>
            <a:r>
              <a:rPr lang="en-US" dirty="0">
                <a:cs typeface="Arial"/>
              </a:rPr>
              <a:t>        });</a:t>
            </a:r>
            <a:br>
              <a:rPr lang="en-US" dirty="0">
                <a:cs typeface="Arial"/>
              </a:rPr>
            </a:br>
            <a:r>
              <a:rPr lang="en-US" dirty="0">
                <a:cs typeface="Arial"/>
              </a:rPr>
              <a:t>  ]]&gt;</a:t>
            </a:r>
            <a:br>
              <a:rPr lang="en-US" dirty="0">
                <a:cs typeface="Arial"/>
              </a:rPr>
            </a:br>
            <a:r>
              <a:rPr lang="en-US" dirty="0">
                <a:cs typeface="Arial"/>
              </a:rPr>
              <a:t>  &lt;/scripts&gt;</a:t>
            </a:r>
            <a:br>
              <a:rPr lang="en-US" dirty="0">
                <a:cs typeface="Arial"/>
              </a:rPr>
            </a:br>
            <a:r>
              <a:rPr lang="en-US" dirty="0">
                <a:cs typeface="Arial"/>
              </a:rPr>
              <a:t>   &lt;!-- custom styles --&gt;</a:t>
            </a:r>
            <a:br>
              <a:rPr lang="en-US" dirty="0">
                <a:cs typeface="Arial"/>
              </a:rPr>
            </a:br>
            <a:r>
              <a:rPr lang="en-US" dirty="0">
                <a:cs typeface="Arial"/>
              </a:rPr>
              <a:t>  &lt;styles&gt;</a:t>
            </a:r>
            <a:br>
              <a:rPr lang="en-US" dirty="0">
                <a:cs typeface="Arial"/>
              </a:rPr>
            </a:br>
            <a:r>
              <a:rPr lang="en-US" dirty="0">
                <a:cs typeface="Arial"/>
              </a:rPr>
              <a:t>&lt;![CDATA[</a:t>
            </a:r>
            <a:br>
              <a:rPr lang="en-US" dirty="0">
                <a:cs typeface="Arial"/>
              </a:rPr>
            </a:br>
            <a:r>
              <a:rPr lang="en-US" dirty="0">
                <a:cs typeface="Arial"/>
              </a:rPr>
              <a:t> ]]&gt;</a:t>
            </a:r>
            <a:br>
              <a:rPr lang="en-US" dirty="0">
                <a:cs typeface="Arial"/>
              </a:rPr>
            </a:br>
            <a:r>
              <a:rPr lang="en-US" dirty="0">
                <a:cs typeface="Arial"/>
              </a:rPr>
              <a:t> &lt;/styles&gt;</a:t>
            </a:r>
            <a:br>
              <a:rPr lang="en-US" dirty="0">
                <a:cs typeface="Arial"/>
              </a:rPr>
            </a:br>
            <a:r>
              <a:rPr lang="en-US" dirty="0">
                <a:cs typeface="Arial"/>
              </a:rPr>
              <a:t> &lt;/configuration&gt;</a:t>
            </a:r>
            <a:br>
              <a:rPr lang="en-US" dirty="0">
                <a:cs typeface="Arial"/>
              </a:rPr>
            </a:br>
            <a:r>
              <a:rPr lang="en-US" dirty="0">
                <a:cs typeface="Arial"/>
              </a:rPr>
              <a:t>&lt;/extentreports&gt;</a:t>
            </a:r>
            <a:endParaRPr lang="en-US" dirty="0">
              <a:ea typeface="+mn-lt"/>
              <a:cs typeface="+mn-lt"/>
            </a:endParaRPr>
          </a:p>
          <a:p>
            <a:endParaRPr lang="en-US" dirty="0">
              <a:ea typeface="+mn-lt"/>
              <a:cs typeface="+mn-lt"/>
            </a:endParaRPr>
          </a:p>
          <a:p>
            <a:endParaRPr lang="en-US" dirty="0">
              <a:cs typeface="Arial"/>
            </a:endParaRPr>
          </a:p>
        </p:txBody>
      </p:sp>
      <p:pic>
        <p:nvPicPr>
          <p:cNvPr id="5" name="Picture 5">
            <a:extLst>
              <a:ext uri="{FF2B5EF4-FFF2-40B4-BE49-F238E27FC236}">
                <a16:creationId xmlns:a16="http://schemas.microsoft.com/office/drawing/2014/main" id="{CA810AC5-3969-44B2-8A2B-54A3C5AB3DD8}"/>
              </a:ext>
            </a:extLst>
          </p:cNvPr>
          <p:cNvPicPr>
            <a:picLocks noChangeAspect="1"/>
          </p:cNvPicPr>
          <p:nvPr/>
        </p:nvPicPr>
        <p:blipFill>
          <a:blip r:embed="rId2"/>
          <a:stretch>
            <a:fillRect/>
          </a:stretch>
        </p:blipFill>
        <p:spPr>
          <a:xfrm>
            <a:off x="4970343" y="2432200"/>
            <a:ext cx="1704975" cy="1533525"/>
          </a:xfrm>
          <a:prstGeom prst="rect">
            <a:avLst/>
          </a:prstGeom>
        </p:spPr>
      </p:pic>
    </p:spTree>
    <p:extLst>
      <p:ext uri="{BB962C8B-B14F-4D97-AF65-F5344CB8AC3E}">
        <p14:creationId xmlns:p14="http://schemas.microsoft.com/office/powerpoint/2010/main" val="2914425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FCBA9-2D49-49D7-AD96-D0C41E1209CF}"/>
              </a:ext>
            </a:extLst>
          </p:cNvPr>
          <p:cNvSpPr>
            <a:spLocks noGrp="1"/>
          </p:cNvSpPr>
          <p:nvPr>
            <p:ph type="title"/>
          </p:nvPr>
        </p:nvSpPr>
        <p:spPr>
          <a:xfrm>
            <a:off x="1398917" y="2679879"/>
            <a:ext cx="10515600" cy="2432620"/>
          </a:xfrm>
        </p:spPr>
        <p:txBody>
          <a:bodyPr>
            <a:normAutofit fontScale="90000"/>
          </a:bodyPr>
          <a:lstStyle/>
          <a:p>
            <a:r>
              <a:rPr lang="en-US" dirty="0">
                <a:solidFill>
                  <a:schemeClr val="accent1">
                    <a:lumMod val="75000"/>
                  </a:schemeClr>
                </a:solidFill>
              </a:rPr>
              <a:t>Till last slide I have explained how we can use extent report in our framework. But we can also use testNG listeners to add more details in the report. </a:t>
            </a:r>
            <a:br>
              <a:rPr lang="en-US" dirty="0">
                <a:solidFill>
                  <a:schemeClr val="accent1">
                    <a:lumMod val="75000"/>
                  </a:schemeClr>
                </a:solidFill>
              </a:rPr>
            </a:br>
            <a:r>
              <a:rPr lang="en-US" dirty="0">
                <a:solidFill>
                  <a:schemeClr val="accent1">
                    <a:lumMod val="75000"/>
                  </a:schemeClr>
                </a:solidFill>
              </a:rPr>
              <a:t>So let's see listener's class with extent report concept</a:t>
            </a:r>
            <a:r>
              <a:rPr lang="en-US" dirty="0"/>
              <a:t>.</a:t>
            </a:r>
            <a:br>
              <a:rPr lang="en-US" dirty="0"/>
            </a:br>
            <a:endParaRPr lang="en-US" dirty="0"/>
          </a:p>
        </p:txBody>
      </p:sp>
      <p:pic>
        <p:nvPicPr>
          <p:cNvPr id="3" name="Picture 3">
            <a:extLst>
              <a:ext uri="{FF2B5EF4-FFF2-40B4-BE49-F238E27FC236}">
                <a16:creationId xmlns:a16="http://schemas.microsoft.com/office/drawing/2014/main" id="{DA6C857A-257E-4C79-92F8-30C621E5F820}"/>
              </a:ext>
            </a:extLst>
          </p:cNvPr>
          <p:cNvPicPr>
            <a:picLocks noChangeAspect="1"/>
          </p:cNvPicPr>
          <p:nvPr/>
        </p:nvPicPr>
        <p:blipFill>
          <a:blip r:embed="rId2"/>
          <a:stretch>
            <a:fillRect/>
          </a:stretch>
        </p:blipFill>
        <p:spPr>
          <a:xfrm>
            <a:off x="10491249" y="2427"/>
            <a:ext cx="1704975" cy="1533525"/>
          </a:xfrm>
          <a:prstGeom prst="rect">
            <a:avLst/>
          </a:prstGeom>
        </p:spPr>
      </p:pic>
    </p:spTree>
    <p:extLst>
      <p:ext uri="{BB962C8B-B14F-4D97-AF65-F5344CB8AC3E}">
        <p14:creationId xmlns:p14="http://schemas.microsoft.com/office/powerpoint/2010/main" val="4230493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395CB-7832-44B2-86DA-C9576FFBD4B2}"/>
              </a:ext>
            </a:extLst>
          </p:cNvPr>
          <p:cNvSpPr>
            <a:spLocks noGrp="1"/>
          </p:cNvSpPr>
          <p:nvPr>
            <p:ph type="title"/>
          </p:nvPr>
        </p:nvSpPr>
        <p:spPr/>
        <p:txBody>
          <a:bodyPr/>
          <a:lstStyle/>
          <a:p>
            <a:r>
              <a:rPr lang="en-US" dirty="0">
                <a:solidFill>
                  <a:schemeClr val="accent5">
                    <a:lumMod val="75000"/>
                  </a:schemeClr>
                </a:solidFill>
              </a:rPr>
              <a:t>Steps:</a:t>
            </a:r>
          </a:p>
        </p:txBody>
      </p:sp>
      <p:sp>
        <p:nvSpPr>
          <p:cNvPr id="3" name="Content Placeholder 2">
            <a:extLst>
              <a:ext uri="{FF2B5EF4-FFF2-40B4-BE49-F238E27FC236}">
                <a16:creationId xmlns:a16="http://schemas.microsoft.com/office/drawing/2014/main" id="{D8CEE0E4-9460-4ECE-BEEF-FFC7FC36AD22}"/>
              </a:ext>
            </a:extLst>
          </p:cNvPr>
          <p:cNvSpPr>
            <a:spLocks noGrp="1"/>
          </p:cNvSpPr>
          <p:nvPr>
            <p:ph sz="half" idx="1"/>
          </p:nvPr>
        </p:nvSpPr>
        <p:spPr>
          <a:xfrm>
            <a:off x="838200" y="1825625"/>
            <a:ext cx="5167223" cy="4509488"/>
          </a:xfrm>
        </p:spPr>
        <p:txBody>
          <a:bodyPr vert="horz" lIns="91440" tIns="45720" rIns="91440" bIns="45720" rtlCol="0" anchor="t">
            <a:normAutofit/>
          </a:bodyPr>
          <a:lstStyle/>
          <a:p>
            <a:r>
              <a:rPr lang="en-US" dirty="0">
                <a:cs typeface="Arial"/>
              </a:rPr>
              <a:t>We have so many interfaces which can be used, here we will use </a:t>
            </a:r>
            <a:r>
              <a:rPr lang="en-US" dirty="0">
                <a:ea typeface="+mn-lt"/>
                <a:cs typeface="+mn-lt"/>
              </a:rPr>
              <a:t>ITestResult </a:t>
            </a:r>
            <a:r>
              <a:rPr lang="en-US" dirty="0">
                <a:cs typeface="Arial"/>
              </a:rPr>
              <a:t>interface.</a:t>
            </a:r>
            <a:br>
              <a:rPr lang="en-US" dirty="0">
                <a:cs typeface="Arial"/>
              </a:rPr>
            </a:br>
            <a:r>
              <a:rPr lang="en-US" dirty="0">
                <a:cs typeface="Arial"/>
              </a:rPr>
              <a:t>There is </a:t>
            </a:r>
            <a:r>
              <a:rPr lang="en-US" dirty="0">
                <a:ea typeface="+mn-lt"/>
                <a:cs typeface="+mn-lt"/>
              </a:rPr>
              <a:t>TestListenerAdapter class which implements ITestResult interface so we can easily extends TestListenerAdapter class and override the method.</a:t>
            </a:r>
            <a:endParaRPr lang="en-US" dirty="0"/>
          </a:p>
        </p:txBody>
      </p:sp>
      <p:sp>
        <p:nvSpPr>
          <p:cNvPr id="4" name="Content Placeholder 3">
            <a:extLst>
              <a:ext uri="{FF2B5EF4-FFF2-40B4-BE49-F238E27FC236}">
                <a16:creationId xmlns:a16="http://schemas.microsoft.com/office/drawing/2014/main" id="{B26683D5-EC15-4F8F-842D-84F8F72C6456}"/>
              </a:ext>
            </a:extLst>
          </p:cNvPr>
          <p:cNvSpPr>
            <a:spLocks noGrp="1"/>
          </p:cNvSpPr>
          <p:nvPr>
            <p:ph sz="half" idx="2"/>
          </p:nvPr>
        </p:nvSpPr>
        <p:spPr>
          <a:xfrm>
            <a:off x="6172200" y="1825625"/>
            <a:ext cx="5181600" cy="4509488"/>
          </a:xfrm>
        </p:spPr>
        <p:txBody>
          <a:bodyPr vert="horz" lIns="91440" tIns="45720" rIns="91440" bIns="45720" rtlCol="0" anchor="t">
            <a:normAutofit/>
          </a:bodyPr>
          <a:lstStyle/>
          <a:p>
            <a:pPr marL="0" indent="0">
              <a:buNone/>
            </a:pPr>
            <a:r>
              <a:rPr lang="en-US" b="1" dirty="0">
                <a:ea typeface="+mn-lt"/>
                <a:cs typeface="+mn-lt"/>
              </a:rPr>
              <a:t>Step 1: Create a Class Listeners extends TestListenerAdapter class.</a:t>
            </a:r>
            <a:endParaRPr lang="en-US" dirty="0">
              <a:ea typeface="+mn-lt"/>
              <a:cs typeface="+mn-lt"/>
            </a:endParaRPr>
          </a:p>
          <a:p>
            <a:pPr marL="0" indent="0">
              <a:buNone/>
            </a:pPr>
            <a:r>
              <a:rPr lang="en-US" b="1" dirty="0">
                <a:ea typeface="+mn-lt"/>
                <a:cs typeface="+mn-lt"/>
              </a:rPr>
              <a:t>Step 2: Create a Test Case LoginTest.java</a:t>
            </a:r>
            <a:br>
              <a:rPr lang="en-US" b="1" dirty="0">
                <a:ea typeface="+mn-lt"/>
                <a:cs typeface="+mn-lt"/>
              </a:rPr>
            </a:br>
            <a:r>
              <a:rPr lang="en-US" b="1" dirty="0">
                <a:ea typeface="+mn-lt"/>
                <a:cs typeface="+mn-lt"/>
              </a:rPr>
              <a:t>Step 3: Create listener.xml file to run test case</a:t>
            </a:r>
          </a:p>
          <a:p>
            <a:pPr marL="0" indent="0">
              <a:buNone/>
            </a:pPr>
            <a:r>
              <a:rPr lang="en-US" b="1" dirty="0">
                <a:ea typeface="+mn-lt"/>
                <a:cs typeface="+mn-lt"/>
              </a:rPr>
              <a:t>Step 4: Listener.java</a:t>
            </a:r>
            <a:endParaRPr lang="en-US">
              <a:cs typeface="Arial"/>
            </a:endParaRPr>
          </a:p>
        </p:txBody>
      </p:sp>
      <p:pic>
        <p:nvPicPr>
          <p:cNvPr id="5" name="Picture 5">
            <a:extLst>
              <a:ext uri="{FF2B5EF4-FFF2-40B4-BE49-F238E27FC236}">
                <a16:creationId xmlns:a16="http://schemas.microsoft.com/office/drawing/2014/main" id="{71F9E813-E0A9-4690-ABA8-09A25B6FD001}"/>
              </a:ext>
            </a:extLst>
          </p:cNvPr>
          <p:cNvPicPr>
            <a:picLocks noChangeAspect="1"/>
          </p:cNvPicPr>
          <p:nvPr/>
        </p:nvPicPr>
        <p:blipFill>
          <a:blip r:embed="rId2"/>
          <a:stretch>
            <a:fillRect/>
          </a:stretch>
        </p:blipFill>
        <p:spPr>
          <a:xfrm>
            <a:off x="10419362" y="2427"/>
            <a:ext cx="1704975" cy="1533525"/>
          </a:xfrm>
          <a:prstGeom prst="rect">
            <a:avLst/>
          </a:prstGeom>
        </p:spPr>
      </p:pic>
    </p:spTree>
    <p:extLst>
      <p:ext uri="{BB962C8B-B14F-4D97-AF65-F5344CB8AC3E}">
        <p14:creationId xmlns:p14="http://schemas.microsoft.com/office/powerpoint/2010/main" val="35334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91E1C-0FF4-4F14-94ED-131C3CFC7C91}"/>
              </a:ext>
            </a:extLst>
          </p:cNvPr>
          <p:cNvSpPr>
            <a:spLocks noGrp="1"/>
          </p:cNvSpPr>
          <p:nvPr>
            <p:ph type="title"/>
          </p:nvPr>
        </p:nvSpPr>
        <p:spPr>
          <a:xfrm>
            <a:off x="2563482" y="-138083"/>
            <a:ext cx="8962846" cy="1325563"/>
          </a:xfrm>
        </p:spPr>
        <p:txBody>
          <a:bodyPr>
            <a:normAutofit fontScale="90000"/>
          </a:bodyPr>
          <a:lstStyle/>
          <a:p>
            <a:r>
              <a:rPr lang="en-US" b="1" dirty="0">
                <a:latin typeface="Arial"/>
                <a:cs typeface="Arial"/>
              </a:rPr>
              <a:t>Step 1: Create a Class Listeners extends TestListenerAdapter class.</a:t>
            </a:r>
            <a:endParaRPr lang="en-US" dirty="0">
              <a:ea typeface="+mj-lt"/>
              <a:cs typeface="+mj-lt"/>
            </a:endParaRPr>
          </a:p>
        </p:txBody>
      </p:sp>
      <p:sp>
        <p:nvSpPr>
          <p:cNvPr id="3" name="Content Placeholder 2">
            <a:extLst>
              <a:ext uri="{FF2B5EF4-FFF2-40B4-BE49-F238E27FC236}">
                <a16:creationId xmlns:a16="http://schemas.microsoft.com/office/drawing/2014/main" id="{FA578A80-AB9B-40FD-AE23-AD2CB10A05E6}"/>
              </a:ext>
            </a:extLst>
          </p:cNvPr>
          <p:cNvSpPr>
            <a:spLocks noGrp="1"/>
          </p:cNvSpPr>
          <p:nvPr>
            <p:ph idx="1"/>
          </p:nvPr>
        </p:nvSpPr>
        <p:spPr>
          <a:xfrm>
            <a:off x="2563483" y="1494946"/>
            <a:ext cx="10515600" cy="4351338"/>
          </a:xfrm>
        </p:spPr>
        <p:txBody>
          <a:bodyPr vert="horz" lIns="91440" tIns="45720" rIns="91440" bIns="45720" rtlCol="0" anchor="t">
            <a:noAutofit/>
          </a:bodyPr>
          <a:lstStyle/>
          <a:p>
            <a:r>
              <a:rPr lang="en-US" sz="1600" dirty="0">
                <a:ea typeface="+mn-lt"/>
                <a:cs typeface="+mn-lt"/>
              </a:rPr>
              <a:t>import </a:t>
            </a:r>
            <a:r>
              <a:rPr lang="en-US" sz="1600" dirty="0" err="1">
                <a:ea typeface="+mn-lt"/>
                <a:cs typeface="+mn-lt"/>
              </a:rPr>
              <a:t>org.testng.ITestResult</a:t>
            </a:r>
            <a:r>
              <a:rPr lang="en-US" sz="1600" dirty="0">
                <a:ea typeface="+mn-lt"/>
                <a:cs typeface="+mn-lt"/>
              </a:rPr>
              <a:t>;</a:t>
            </a:r>
            <a:br>
              <a:rPr lang="en-US" sz="1600" dirty="0">
                <a:ea typeface="+mn-lt"/>
                <a:cs typeface="+mn-lt"/>
              </a:rPr>
            </a:br>
            <a:r>
              <a:rPr lang="en-US" sz="1600" dirty="0">
                <a:ea typeface="+mn-lt"/>
                <a:cs typeface="+mn-lt"/>
              </a:rPr>
              <a:t>import </a:t>
            </a:r>
            <a:r>
              <a:rPr lang="en-US" sz="1600" dirty="0" err="1">
                <a:ea typeface="+mn-lt"/>
                <a:cs typeface="+mn-lt"/>
              </a:rPr>
              <a:t>org.testng.TestListenerAdapter</a:t>
            </a:r>
            <a:r>
              <a:rPr lang="en-US" sz="1600" dirty="0">
                <a:ea typeface="+mn-lt"/>
                <a:cs typeface="+mn-lt"/>
              </a:rPr>
              <a:t>;</a:t>
            </a:r>
            <a:br>
              <a:rPr lang="en-US" sz="1600" dirty="0">
                <a:ea typeface="+mn-lt"/>
                <a:cs typeface="+mn-lt"/>
              </a:rPr>
            </a:br>
            <a:br>
              <a:rPr lang="en-US" sz="1600" dirty="0">
                <a:ea typeface="+mn-lt"/>
                <a:cs typeface="+mn-lt"/>
              </a:rPr>
            </a:br>
            <a:r>
              <a:rPr lang="en-US" sz="1600" dirty="0">
                <a:ea typeface="+mn-lt"/>
                <a:cs typeface="+mn-lt"/>
              </a:rPr>
              <a:t>public class Listeners extends </a:t>
            </a:r>
            <a:r>
              <a:rPr lang="en-US" sz="1600" dirty="0" err="1">
                <a:ea typeface="+mn-lt"/>
                <a:cs typeface="+mn-lt"/>
              </a:rPr>
              <a:t>TestListenerAdapter</a:t>
            </a:r>
            <a:r>
              <a:rPr lang="en-US" sz="1600" dirty="0">
                <a:ea typeface="+mn-lt"/>
                <a:cs typeface="+mn-lt"/>
              </a:rPr>
              <a:t> {</a:t>
            </a:r>
            <a:br>
              <a:rPr lang="en-US" sz="1600" dirty="0">
                <a:ea typeface="+mn-lt"/>
                <a:cs typeface="+mn-lt"/>
              </a:rPr>
            </a:br>
            <a:r>
              <a:rPr lang="en-US" sz="1600" dirty="0">
                <a:ea typeface="+mn-lt"/>
                <a:cs typeface="+mn-lt"/>
              </a:rPr>
              <a:t> public void </a:t>
            </a:r>
            <a:r>
              <a:rPr lang="en-US" sz="1600" dirty="0" err="1">
                <a:ea typeface="+mn-lt"/>
                <a:cs typeface="+mn-lt"/>
              </a:rPr>
              <a:t>onTestStart</a:t>
            </a:r>
            <a:r>
              <a:rPr lang="en-US" sz="1600" dirty="0">
                <a:ea typeface="+mn-lt"/>
                <a:cs typeface="+mn-lt"/>
              </a:rPr>
              <a:t>(</a:t>
            </a:r>
            <a:r>
              <a:rPr lang="en-US" sz="1600" dirty="0" err="1">
                <a:ea typeface="+mn-lt"/>
                <a:cs typeface="+mn-lt"/>
              </a:rPr>
              <a:t>ITestResult</a:t>
            </a:r>
            <a:r>
              <a:rPr lang="en-US" sz="1600" dirty="0">
                <a:ea typeface="+mn-lt"/>
                <a:cs typeface="+mn-lt"/>
              </a:rPr>
              <a:t> tr) {</a:t>
            </a:r>
            <a:br>
              <a:rPr lang="en-US" sz="1600" dirty="0">
                <a:ea typeface="+mn-lt"/>
                <a:cs typeface="+mn-lt"/>
              </a:rPr>
            </a:br>
            <a:r>
              <a:rPr lang="en-US" sz="1600" dirty="0">
                <a:ea typeface="+mn-lt"/>
                <a:cs typeface="+mn-lt"/>
              </a:rPr>
              <a:t> </a:t>
            </a:r>
            <a:r>
              <a:rPr lang="en-US" sz="1600" dirty="0" err="1">
                <a:ea typeface="+mn-lt"/>
                <a:cs typeface="+mn-lt"/>
              </a:rPr>
              <a:t>System.out.println</a:t>
            </a:r>
            <a:r>
              <a:rPr lang="en-US" sz="1600" dirty="0">
                <a:ea typeface="+mn-lt"/>
                <a:cs typeface="+mn-lt"/>
              </a:rPr>
              <a:t>("test is started");</a:t>
            </a:r>
            <a:br>
              <a:rPr lang="en-US" sz="1600" dirty="0">
                <a:ea typeface="+mn-lt"/>
                <a:cs typeface="+mn-lt"/>
              </a:rPr>
            </a:br>
            <a:r>
              <a:rPr lang="en-US" sz="1600" dirty="0">
                <a:ea typeface="+mn-lt"/>
                <a:cs typeface="+mn-lt"/>
              </a:rPr>
              <a:t> }</a:t>
            </a:r>
            <a:br>
              <a:rPr lang="en-US" sz="1600" dirty="0">
                <a:ea typeface="+mn-lt"/>
                <a:cs typeface="+mn-lt"/>
              </a:rPr>
            </a:br>
            <a:r>
              <a:rPr lang="en-US" sz="1600" dirty="0">
                <a:ea typeface="+mn-lt"/>
                <a:cs typeface="+mn-lt"/>
              </a:rPr>
              <a:t> public void </a:t>
            </a:r>
            <a:r>
              <a:rPr lang="en-US" sz="1600" dirty="0" err="1">
                <a:ea typeface="+mn-lt"/>
                <a:cs typeface="+mn-lt"/>
              </a:rPr>
              <a:t>onTestSuccess</a:t>
            </a:r>
            <a:r>
              <a:rPr lang="en-US" sz="1600" dirty="0">
                <a:ea typeface="+mn-lt"/>
                <a:cs typeface="+mn-lt"/>
              </a:rPr>
              <a:t>(</a:t>
            </a:r>
            <a:r>
              <a:rPr lang="en-US" sz="1600" dirty="0" err="1">
                <a:ea typeface="+mn-lt"/>
                <a:cs typeface="+mn-lt"/>
              </a:rPr>
              <a:t>ITestResult</a:t>
            </a:r>
            <a:r>
              <a:rPr lang="en-US" sz="1600" dirty="0">
                <a:ea typeface="+mn-lt"/>
                <a:cs typeface="+mn-lt"/>
              </a:rPr>
              <a:t> tr) {</a:t>
            </a:r>
            <a:br>
              <a:rPr lang="en-US" sz="1600" dirty="0">
                <a:ea typeface="+mn-lt"/>
                <a:cs typeface="+mn-lt"/>
              </a:rPr>
            </a:br>
            <a:r>
              <a:rPr lang="en-US" sz="1600" dirty="0">
                <a:ea typeface="+mn-lt"/>
                <a:cs typeface="+mn-lt"/>
              </a:rPr>
              <a:t> </a:t>
            </a:r>
            <a:r>
              <a:rPr lang="en-US" sz="1600" dirty="0" err="1">
                <a:ea typeface="+mn-lt"/>
                <a:cs typeface="+mn-lt"/>
              </a:rPr>
              <a:t>System.out.println</a:t>
            </a:r>
            <a:r>
              <a:rPr lang="en-US" sz="1600" dirty="0">
                <a:ea typeface="+mn-lt"/>
                <a:cs typeface="+mn-lt"/>
              </a:rPr>
              <a:t>(" test is passed");</a:t>
            </a:r>
            <a:br>
              <a:rPr lang="en-US" sz="1600" dirty="0">
                <a:ea typeface="+mn-lt"/>
                <a:cs typeface="+mn-lt"/>
              </a:rPr>
            </a:br>
            <a:r>
              <a:rPr lang="en-US" sz="1600" dirty="0">
                <a:ea typeface="+mn-lt"/>
                <a:cs typeface="+mn-lt"/>
              </a:rPr>
              <a:t> }</a:t>
            </a:r>
            <a:br>
              <a:rPr lang="en-US" sz="1600" dirty="0">
                <a:ea typeface="+mn-lt"/>
                <a:cs typeface="+mn-lt"/>
              </a:rPr>
            </a:br>
            <a:r>
              <a:rPr lang="en-US" sz="1600" dirty="0">
                <a:ea typeface="+mn-lt"/>
                <a:cs typeface="+mn-lt"/>
              </a:rPr>
              <a:t> public void </a:t>
            </a:r>
            <a:r>
              <a:rPr lang="en-US" sz="1600" dirty="0" err="1">
                <a:ea typeface="+mn-lt"/>
                <a:cs typeface="+mn-lt"/>
              </a:rPr>
              <a:t>onTestFailure</a:t>
            </a:r>
            <a:r>
              <a:rPr lang="en-US" sz="1600" dirty="0">
                <a:ea typeface="+mn-lt"/>
                <a:cs typeface="+mn-lt"/>
              </a:rPr>
              <a:t>(</a:t>
            </a:r>
            <a:r>
              <a:rPr lang="en-US" sz="1600" dirty="0" err="1">
                <a:ea typeface="+mn-lt"/>
                <a:cs typeface="+mn-lt"/>
              </a:rPr>
              <a:t>ITestResult</a:t>
            </a:r>
            <a:r>
              <a:rPr lang="en-US" sz="1600" dirty="0">
                <a:ea typeface="+mn-lt"/>
                <a:cs typeface="+mn-lt"/>
              </a:rPr>
              <a:t> tr) {</a:t>
            </a:r>
            <a:br>
              <a:rPr lang="en-US" sz="1600" dirty="0">
                <a:ea typeface="+mn-lt"/>
                <a:cs typeface="+mn-lt"/>
              </a:rPr>
            </a:br>
            <a:r>
              <a:rPr lang="en-US" sz="1600" dirty="0">
                <a:ea typeface="+mn-lt"/>
                <a:cs typeface="+mn-lt"/>
              </a:rPr>
              <a:t> </a:t>
            </a:r>
            <a:r>
              <a:rPr lang="en-US" sz="1600" dirty="0" err="1">
                <a:ea typeface="+mn-lt"/>
                <a:cs typeface="+mn-lt"/>
              </a:rPr>
              <a:t>System.out.println</a:t>
            </a:r>
            <a:r>
              <a:rPr lang="en-US" sz="1600" dirty="0">
                <a:ea typeface="+mn-lt"/>
                <a:cs typeface="+mn-lt"/>
              </a:rPr>
              <a:t>(" test is failed");</a:t>
            </a:r>
            <a:br>
              <a:rPr lang="en-US" sz="1600" dirty="0">
                <a:ea typeface="+mn-lt"/>
                <a:cs typeface="+mn-lt"/>
              </a:rPr>
            </a:br>
            <a:r>
              <a:rPr lang="en-US" sz="1600" dirty="0">
                <a:ea typeface="+mn-lt"/>
                <a:cs typeface="+mn-lt"/>
              </a:rPr>
              <a:t> }</a:t>
            </a:r>
            <a:br>
              <a:rPr lang="en-US" sz="1600" dirty="0">
                <a:ea typeface="+mn-lt"/>
                <a:cs typeface="+mn-lt"/>
              </a:rPr>
            </a:br>
            <a:r>
              <a:rPr lang="en-US" sz="1600" dirty="0">
                <a:ea typeface="+mn-lt"/>
                <a:cs typeface="+mn-lt"/>
              </a:rPr>
              <a:t> public void </a:t>
            </a:r>
            <a:r>
              <a:rPr lang="en-US" sz="1600" dirty="0" err="1">
                <a:ea typeface="+mn-lt"/>
                <a:cs typeface="+mn-lt"/>
              </a:rPr>
              <a:t>onTestSkipped</a:t>
            </a:r>
            <a:r>
              <a:rPr lang="en-US" sz="1600" dirty="0">
                <a:ea typeface="+mn-lt"/>
                <a:cs typeface="+mn-lt"/>
              </a:rPr>
              <a:t>(</a:t>
            </a:r>
            <a:r>
              <a:rPr lang="en-US" sz="1600" dirty="0" err="1">
                <a:ea typeface="+mn-lt"/>
                <a:cs typeface="+mn-lt"/>
              </a:rPr>
              <a:t>ITestResult</a:t>
            </a:r>
            <a:r>
              <a:rPr lang="en-US" sz="1600" dirty="0">
                <a:ea typeface="+mn-lt"/>
                <a:cs typeface="+mn-lt"/>
              </a:rPr>
              <a:t> tr) {</a:t>
            </a:r>
            <a:br>
              <a:rPr lang="en-US" sz="1600" dirty="0">
                <a:ea typeface="+mn-lt"/>
                <a:cs typeface="+mn-lt"/>
              </a:rPr>
            </a:br>
            <a:r>
              <a:rPr lang="en-US" sz="1600" dirty="0">
                <a:ea typeface="+mn-lt"/>
                <a:cs typeface="+mn-lt"/>
              </a:rPr>
              <a:t> </a:t>
            </a:r>
            <a:r>
              <a:rPr lang="en-US" sz="1600" dirty="0" err="1">
                <a:ea typeface="+mn-lt"/>
                <a:cs typeface="+mn-lt"/>
              </a:rPr>
              <a:t>System.out.println</a:t>
            </a:r>
            <a:r>
              <a:rPr lang="en-US" sz="1600" dirty="0">
                <a:ea typeface="+mn-lt"/>
                <a:cs typeface="+mn-lt"/>
              </a:rPr>
              <a:t>(" test is skipped");</a:t>
            </a:r>
            <a:br>
              <a:rPr lang="en-US" sz="1600" dirty="0">
                <a:ea typeface="+mn-lt"/>
                <a:cs typeface="+mn-lt"/>
              </a:rPr>
            </a:br>
            <a:r>
              <a:rPr lang="en-US" sz="1600" dirty="0">
                <a:ea typeface="+mn-lt"/>
                <a:cs typeface="+mn-lt"/>
              </a:rPr>
              <a:t> }</a:t>
            </a:r>
            <a:br>
              <a:rPr lang="en-US" sz="1600" dirty="0">
                <a:ea typeface="+mn-lt"/>
                <a:cs typeface="+mn-lt"/>
              </a:rPr>
            </a:br>
            <a:r>
              <a:rPr lang="en-US" sz="1600" dirty="0">
                <a:ea typeface="+mn-lt"/>
                <a:cs typeface="+mn-lt"/>
              </a:rPr>
              <a:t>}</a:t>
            </a:r>
            <a:endParaRPr lang="en-US" sz="1600" dirty="0"/>
          </a:p>
        </p:txBody>
      </p:sp>
      <p:pic>
        <p:nvPicPr>
          <p:cNvPr id="4" name="Picture 4">
            <a:extLst>
              <a:ext uri="{FF2B5EF4-FFF2-40B4-BE49-F238E27FC236}">
                <a16:creationId xmlns:a16="http://schemas.microsoft.com/office/drawing/2014/main" id="{C5F819A8-4884-44FF-A957-7F810975CD52}"/>
              </a:ext>
            </a:extLst>
          </p:cNvPr>
          <p:cNvPicPr>
            <a:picLocks noChangeAspect="1"/>
          </p:cNvPicPr>
          <p:nvPr/>
        </p:nvPicPr>
        <p:blipFill>
          <a:blip r:embed="rId2"/>
          <a:stretch>
            <a:fillRect/>
          </a:stretch>
        </p:blipFill>
        <p:spPr>
          <a:xfrm>
            <a:off x="53287" y="5322049"/>
            <a:ext cx="1704975" cy="1533525"/>
          </a:xfrm>
          <a:prstGeom prst="rect">
            <a:avLst/>
          </a:prstGeom>
        </p:spPr>
      </p:pic>
    </p:spTree>
    <p:extLst>
      <p:ext uri="{BB962C8B-B14F-4D97-AF65-F5344CB8AC3E}">
        <p14:creationId xmlns:p14="http://schemas.microsoft.com/office/powerpoint/2010/main" val="3277469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55ECB-76E1-4EC1-9542-B3682E639419}"/>
              </a:ext>
            </a:extLst>
          </p:cNvPr>
          <p:cNvSpPr>
            <a:spLocks noGrp="1"/>
          </p:cNvSpPr>
          <p:nvPr>
            <p:ph type="title"/>
          </p:nvPr>
        </p:nvSpPr>
        <p:spPr>
          <a:xfrm>
            <a:off x="2060275" y="-209969"/>
            <a:ext cx="10515600" cy="1325563"/>
          </a:xfrm>
        </p:spPr>
        <p:txBody>
          <a:bodyPr>
            <a:normAutofit fontScale="90000"/>
          </a:bodyPr>
          <a:lstStyle/>
          <a:p>
            <a:r>
              <a:rPr lang="en-US" b="1" dirty="0">
                <a:ea typeface="+mj-lt"/>
                <a:cs typeface="+mj-lt"/>
              </a:rPr>
              <a:t>Step 2: Create a Test Case LoginTest.java</a:t>
            </a:r>
            <a:endParaRPr lang="en-US" dirty="0"/>
          </a:p>
        </p:txBody>
      </p:sp>
      <p:sp>
        <p:nvSpPr>
          <p:cNvPr id="3" name="Content Placeholder 2">
            <a:extLst>
              <a:ext uri="{FF2B5EF4-FFF2-40B4-BE49-F238E27FC236}">
                <a16:creationId xmlns:a16="http://schemas.microsoft.com/office/drawing/2014/main" id="{7326CA09-4D17-4B4B-8516-1FD65A69F1C2}"/>
              </a:ext>
            </a:extLst>
          </p:cNvPr>
          <p:cNvSpPr>
            <a:spLocks noGrp="1"/>
          </p:cNvSpPr>
          <p:nvPr>
            <p:ph idx="1"/>
          </p:nvPr>
        </p:nvSpPr>
        <p:spPr>
          <a:xfrm>
            <a:off x="2103408" y="847966"/>
            <a:ext cx="10515600" cy="4351338"/>
          </a:xfrm>
        </p:spPr>
        <p:txBody>
          <a:bodyPr vert="horz" lIns="91440" tIns="45720" rIns="91440" bIns="45720" rtlCol="0" anchor="t">
            <a:noAutofit/>
          </a:bodyPr>
          <a:lstStyle/>
          <a:p>
            <a:pPr marL="0" indent="0">
              <a:buNone/>
            </a:pPr>
            <a:r>
              <a:rPr lang="en-US" sz="1600" dirty="0">
                <a:ea typeface="+mn-lt"/>
                <a:cs typeface="+mn-lt"/>
              </a:rPr>
              <a:t>import </a:t>
            </a:r>
            <a:r>
              <a:rPr lang="en-US" sz="1600" dirty="0" err="1">
                <a:ea typeface="+mn-lt"/>
                <a:cs typeface="+mn-lt"/>
              </a:rPr>
              <a:t>org.testng.Assert</a:t>
            </a:r>
            <a:r>
              <a:rPr lang="en-US" sz="1600" dirty="0">
                <a:ea typeface="+mn-lt"/>
                <a:cs typeface="+mn-lt"/>
              </a:rPr>
              <a:t>;</a:t>
            </a:r>
            <a:br>
              <a:rPr lang="en-US" sz="1600" dirty="0">
                <a:ea typeface="+mn-lt"/>
                <a:cs typeface="+mn-lt"/>
              </a:rPr>
            </a:br>
            <a:r>
              <a:rPr lang="en-US" sz="1600" dirty="0">
                <a:ea typeface="+mn-lt"/>
                <a:cs typeface="+mn-lt"/>
              </a:rPr>
              <a:t>import </a:t>
            </a:r>
            <a:r>
              <a:rPr lang="en-US" sz="1600" dirty="0" err="1">
                <a:ea typeface="+mn-lt"/>
                <a:cs typeface="+mn-lt"/>
              </a:rPr>
              <a:t>org.testng.annotations.Test</a:t>
            </a:r>
            <a:r>
              <a:rPr lang="en-US" sz="1600" dirty="0">
                <a:ea typeface="+mn-lt"/>
                <a:cs typeface="+mn-lt"/>
              </a:rPr>
              <a:t>;</a:t>
            </a:r>
            <a:br>
              <a:rPr lang="en-US" sz="1600" dirty="0">
                <a:ea typeface="+mn-lt"/>
                <a:cs typeface="+mn-lt"/>
              </a:rPr>
            </a:br>
            <a:r>
              <a:rPr lang="en-US" sz="1600" dirty="0">
                <a:ea typeface="+mn-lt"/>
                <a:cs typeface="+mn-lt"/>
              </a:rPr>
              <a:t>public class </a:t>
            </a:r>
            <a:r>
              <a:rPr lang="en-US" sz="1600" dirty="0" err="1">
                <a:ea typeface="+mn-lt"/>
                <a:cs typeface="+mn-lt"/>
              </a:rPr>
              <a:t>LoginTest</a:t>
            </a:r>
            <a:r>
              <a:rPr lang="en-US" sz="1600" dirty="0">
                <a:ea typeface="+mn-lt"/>
                <a:cs typeface="+mn-lt"/>
              </a:rPr>
              <a:t> extends </a:t>
            </a:r>
            <a:r>
              <a:rPr lang="en-US" sz="1600" dirty="0" err="1">
                <a:ea typeface="+mn-lt"/>
                <a:cs typeface="+mn-lt"/>
              </a:rPr>
              <a:t>BaseClass</a:t>
            </a:r>
            <a:r>
              <a:rPr lang="en-US" sz="1600" dirty="0">
                <a:ea typeface="+mn-lt"/>
                <a:cs typeface="+mn-lt"/>
              </a:rPr>
              <a:t>{</a:t>
            </a:r>
            <a:br>
              <a:rPr lang="en-US" sz="1600" dirty="0">
                <a:ea typeface="+mn-lt"/>
                <a:cs typeface="+mn-lt"/>
              </a:rPr>
            </a:br>
            <a:r>
              <a:rPr lang="en-US" sz="1600" dirty="0">
                <a:ea typeface="+mn-lt"/>
                <a:cs typeface="+mn-lt"/>
              </a:rPr>
              <a:t> @Test</a:t>
            </a:r>
            <a:br>
              <a:rPr lang="en-US" sz="1600" dirty="0">
                <a:ea typeface="+mn-lt"/>
                <a:cs typeface="+mn-lt"/>
              </a:rPr>
            </a:br>
            <a:r>
              <a:rPr lang="en-US" sz="1600" dirty="0">
                <a:ea typeface="+mn-lt"/>
                <a:cs typeface="+mn-lt"/>
              </a:rPr>
              <a:t> void setup()</a:t>
            </a:r>
            <a:br>
              <a:rPr lang="en-US" sz="1600" dirty="0">
                <a:ea typeface="+mn-lt"/>
                <a:cs typeface="+mn-lt"/>
              </a:rPr>
            </a:br>
            <a:r>
              <a:rPr lang="en-US" sz="1600" dirty="0">
                <a:ea typeface="+mn-lt"/>
                <a:cs typeface="+mn-lt"/>
              </a:rPr>
              <a:t> {</a:t>
            </a:r>
            <a:br>
              <a:rPr lang="en-US" sz="1600" dirty="0">
                <a:ea typeface="+mn-lt"/>
                <a:cs typeface="+mn-lt"/>
              </a:rPr>
            </a:br>
            <a:r>
              <a:rPr lang="en-US" sz="1600" dirty="0">
                <a:ea typeface="+mn-lt"/>
                <a:cs typeface="+mn-lt"/>
              </a:rPr>
              <a:t> </a:t>
            </a:r>
            <a:r>
              <a:rPr lang="en-US" sz="1600" dirty="0" err="1">
                <a:ea typeface="+mn-lt"/>
                <a:cs typeface="+mn-lt"/>
              </a:rPr>
              <a:t>Assert.fail</a:t>
            </a:r>
            <a:r>
              <a:rPr lang="en-US" sz="1600" dirty="0">
                <a:ea typeface="+mn-lt"/>
                <a:cs typeface="+mn-lt"/>
              </a:rPr>
              <a:t>();</a:t>
            </a:r>
            <a:br>
              <a:rPr lang="en-US" sz="1600" dirty="0">
                <a:ea typeface="+mn-lt"/>
                <a:cs typeface="+mn-lt"/>
              </a:rPr>
            </a:br>
            <a:r>
              <a:rPr lang="en-US" sz="1600" dirty="0">
                <a:ea typeface="+mn-lt"/>
                <a:cs typeface="+mn-lt"/>
              </a:rPr>
              <a:t> }</a:t>
            </a:r>
            <a:br>
              <a:rPr lang="en-US" sz="1600" dirty="0">
                <a:ea typeface="+mn-lt"/>
                <a:cs typeface="+mn-lt"/>
              </a:rPr>
            </a:br>
            <a:r>
              <a:rPr lang="en-US" sz="1600" dirty="0">
                <a:ea typeface="+mn-lt"/>
                <a:cs typeface="+mn-lt"/>
              </a:rPr>
              <a:t>@Test</a:t>
            </a:r>
            <a:br>
              <a:rPr lang="en-US" sz="1600" dirty="0">
                <a:ea typeface="+mn-lt"/>
                <a:cs typeface="+mn-lt"/>
              </a:rPr>
            </a:br>
            <a:r>
              <a:rPr lang="en-US" sz="1600" dirty="0">
                <a:ea typeface="+mn-lt"/>
                <a:cs typeface="+mn-lt"/>
              </a:rPr>
              <a:t> void </a:t>
            </a:r>
            <a:r>
              <a:rPr lang="en-US" sz="1600" dirty="0" err="1">
                <a:ea typeface="+mn-lt"/>
                <a:cs typeface="+mn-lt"/>
              </a:rPr>
              <a:t>loginByEmail</a:t>
            </a:r>
            <a:r>
              <a:rPr lang="en-US" sz="1600" dirty="0">
                <a:ea typeface="+mn-lt"/>
                <a:cs typeface="+mn-lt"/>
              </a:rPr>
              <a:t>()</a:t>
            </a:r>
            <a:br>
              <a:rPr lang="en-US" sz="1600" dirty="0">
                <a:ea typeface="+mn-lt"/>
                <a:cs typeface="+mn-lt"/>
              </a:rPr>
            </a:br>
            <a:r>
              <a:rPr lang="en-US" sz="1600" dirty="0">
                <a:ea typeface="+mn-lt"/>
                <a:cs typeface="+mn-lt"/>
              </a:rPr>
              <a:t> {</a:t>
            </a:r>
            <a:br>
              <a:rPr lang="en-US" sz="1600" dirty="0">
                <a:ea typeface="+mn-lt"/>
                <a:cs typeface="+mn-lt"/>
              </a:rPr>
            </a:br>
            <a:r>
              <a:rPr lang="en-US" sz="1600" dirty="0">
                <a:ea typeface="+mn-lt"/>
                <a:cs typeface="+mn-lt"/>
              </a:rPr>
              <a:t> </a:t>
            </a:r>
            <a:r>
              <a:rPr lang="en-US" sz="1600" dirty="0" err="1">
                <a:ea typeface="+mn-lt"/>
                <a:cs typeface="+mn-lt"/>
              </a:rPr>
              <a:t>Assert.assertTrue</a:t>
            </a:r>
            <a:r>
              <a:rPr lang="en-US" sz="1600" dirty="0">
                <a:ea typeface="+mn-lt"/>
                <a:cs typeface="+mn-lt"/>
              </a:rPr>
              <a:t>(true);</a:t>
            </a:r>
            <a:br>
              <a:rPr lang="en-US" sz="1600" dirty="0">
                <a:ea typeface="+mn-lt"/>
                <a:cs typeface="+mn-lt"/>
              </a:rPr>
            </a:br>
            <a:r>
              <a:rPr lang="en-US" sz="1600" dirty="0">
                <a:ea typeface="+mn-lt"/>
                <a:cs typeface="+mn-lt"/>
              </a:rPr>
              <a:t> }</a:t>
            </a:r>
            <a:br>
              <a:rPr lang="en-US" sz="1600" dirty="0">
                <a:ea typeface="+mn-lt"/>
                <a:cs typeface="+mn-lt"/>
              </a:rPr>
            </a:br>
            <a:r>
              <a:rPr lang="en-US" sz="1600" dirty="0">
                <a:ea typeface="+mn-lt"/>
                <a:cs typeface="+mn-lt"/>
              </a:rPr>
              <a:t>@Test(dependsOnMethods={"setup"})</a:t>
            </a:r>
            <a:br>
              <a:rPr lang="en-US" sz="1600" dirty="0">
                <a:ea typeface="+mn-lt"/>
                <a:cs typeface="+mn-lt"/>
              </a:rPr>
            </a:br>
            <a:r>
              <a:rPr lang="en-US" sz="1600" dirty="0">
                <a:ea typeface="+mn-lt"/>
                <a:cs typeface="+mn-lt"/>
              </a:rPr>
              <a:t> void </a:t>
            </a:r>
            <a:r>
              <a:rPr lang="en-US" sz="1600" dirty="0" err="1">
                <a:ea typeface="+mn-lt"/>
                <a:cs typeface="+mn-lt"/>
              </a:rPr>
              <a:t>loginByFacebook</a:t>
            </a:r>
            <a:r>
              <a:rPr lang="en-US" sz="1600" dirty="0">
                <a:ea typeface="+mn-lt"/>
                <a:cs typeface="+mn-lt"/>
              </a:rPr>
              <a:t>()</a:t>
            </a:r>
            <a:br>
              <a:rPr lang="en-US" sz="1600" dirty="0">
                <a:ea typeface="+mn-lt"/>
                <a:cs typeface="+mn-lt"/>
              </a:rPr>
            </a:br>
            <a:r>
              <a:rPr lang="en-US" sz="1600" dirty="0">
                <a:ea typeface="+mn-lt"/>
                <a:cs typeface="+mn-lt"/>
              </a:rPr>
              <a:t> {</a:t>
            </a:r>
            <a:br>
              <a:rPr lang="en-US" sz="1600" dirty="0">
                <a:ea typeface="+mn-lt"/>
                <a:cs typeface="+mn-lt"/>
              </a:rPr>
            </a:br>
            <a:r>
              <a:rPr lang="en-US" sz="1600" dirty="0">
                <a:ea typeface="+mn-lt"/>
                <a:cs typeface="+mn-lt"/>
              </a:rPr>
              <a:t> </a:t>
            </a:r>
            <a:r>
              <a:rPr lang="en-US" sz="1600" dirty="0" err="1">
                <a:ea typeface="+mn-lt"/>
                <a:cs typeface="+mn-lt"/>
              </a:rPr>
              <a:t>Assert.assertTrue</a:t>
            </a:r>
            <a:r>
              <a:rPr lang="en-US" sz="1600" dirty="0">
                <a:ea typeface="+mn-lt"/>
                <a:cs typeface="+mn-lt"/>
              </a:rPr>
              <a:t>(true);</a:t>
            </a:r>
            <a:br>
              <a:rPr lang="en-US" sz="1600" dirty="0">
                <a:ea typeface="+mn-lt"/>
                <a:cs typeface="+mn-lt"/>
              </a:rPr>
            </a:br>
            <a:r>
              <a:rPr lang="en-US" sz="1600" dirty="0">
                <a:ea typeface="+mn-lt"/>
                <a:cs typeface="+mn-lt"/>
              </a:rPr>
              <a:t> }</a:t>
            </a:r>
            <a:br>
              <a:rPr lang="en-US" sz="1600" dirty="0">
                <a:ea typeface="+mn-lt"/>
                <a:cs typeface="+mn-lt"/>
              </a:rPr>
            </a:br>
            <a:r>
              <a:rPr lang="en-US" sz="1600" dirty="0">
                <a:ea typeface="+mn-lt"/>
                <a:cs typeface="+mn-lt"/>
              </a:rPr>
              <a:t>}</a:t>
            </a:r>
          </a:p>
        </p:txBody>
      </p:sp>
      <p:pic>
        <p:nvPicPr>
          <p:cNvPr id="4" name="Picture 4">
            <a:extLst>
              <a:ext uri="{FF2B5EF4-FFF2-40B4-BE49-F238E27FC236}">
                <a16:creationId xmlns:a16="http://schemas.microsoft.com/office/drawing/2014/main" id="{E44339BF-B5E9-4F63-BEDF-595C2FCE1F93}"/>
              </a:ext>
            </a:extLst>
          </p:cNvPr>
          <p:cNvPicPr>
            <a:picLocks noChangeAspect="1"/>
          </p:cNvPicPr>
          <p:nvPr/>
        </p:nvPicPr>
        <p:blipFill>
          <a:blip r:embed="rId2"/>
          <a:stretch>
            <a:fillRect/>
          </a:stretch>
        </p:blipFill>
        <p:spPr>
          <a:xfrm>
            <a:off x="39986" y="-30533"/>
            <a:ext cx="1881219" cy="1533525"/>
          </a:xfrm>
          <a:prstGeom prst="rect">
            <a:avLst/>
          </a:prstGeom>
        </p:spPr>
      </p:pic>
    </p:spTree>
    <p:extLst>
      <p:ext uri="{BB962C8B-B14F-4D97-AF65-F5344CB8AC3E}">
        <p14:creationId xmlns:p14="http://schemas.microsoft.com/office/powerpoint/2010/main" val="4972930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55C8F-9B1B-431B-A7E2-7106C610CC23}"/>
              </a:ext>
            </a:extLst>
          </p:cNvPr>
          <p:cNvSpPr>
            <a:spLocks noGrp="1"/>
          </p:cNvSpPr>
          <p:nvPr>
            <p:ph type="title"/>
          </p:nvPr>
        </p:nvSpPr>
        <p:spPr>
          <a:xfrm>
            <a:off x="5625860" y="5691"/>
            <a:ext cx="8819072" cy="520431"/>
          </a:xfrm>
        </p:spPr>
        <p:txBody>
          <a:bodyPr>
            <a:normAutofit fontScale="90000"/>
          </a:bodyPr>
          <a:lstStyle/>
          <a:p>
            <a:r>
              <a:rPr lang="en-US" dirty="0"/>
              <a:t>Base Class</a:t>
            </a:r>
          </a:p>
        </p:txBody>
      </p:sp>
      <p:sp>
        <p:nvSpPr>
          <p:cNvPr id="3" name="Content Placeholder 2">
            <a:extLst>
              <a:ext uri="{FF2B5EF4-FFF2-40B4-BE49-F238E27FC236}">
                <a16:creationId xmlns:a16="http://schemas.microsoft.com/office/drawing/2014/main" id="{528E8DD1-3113-4C71-9524-B82E8E7C2156}"/>
              </a:ext>
            </a:extLst>
          </p:cNvPr>
          <p:cNvSpPr>
            <a:spLocks noGrp="1"/>
          </p:cNvSpPr>
          <p:nvPr>
            <p:ph idx="1"/>
          </p:nvPr>
        </p:nvSpPr>
        <p:spPr>
          <a:xfrm>
            <a:off x="2089030" y="200985"/>
            <a:ext cx="10515600" cy="6536694"/>
          </a:xfrm>
        </p:spPr>
        <p:txBody>
          <a:bodyPr vert="horz" lIns="91440" tIns="45720" rIns="91440" bIns="45720" rtlCol="0" anchor="t">
            <a:noAutofit/>
          </a:bodyPr>
          <a:lstStyle/>
          <a:p>
            <a:r>
              <a:rPr lang="en-US" sz="1200" dirty="0">
                <a:ea typeface="+mn-lt"/>
                <a:cs typeface="+mn-lt"/>
              </a:rPr>
              <a:t>import </a:t>
            </a:r>
            <a:r>
              <a:rPr lang="en-US" sz="1200" dirty="0" err="1">
                <a:ea typeface="+mn-lt"/>
                <a:cs typeface="+mn-lt"/>
              </a:rPr>
              <a:t>java.io.File</a:t>
            </a:r>
            <a:r>
              <a:rPr lang="en-US" sz="1200" dirty="0">
                <a:ea typeface="+mn-lt"/>
                <a:cs typeface="+mn-lt"/>
              </a:rPr>
              <a:t>;</a:t>
            </a:r>
            <a:br>
              <a:rPr lang="en-US" sz="1200" dirty="0">
                <a:ea typeface="+mn-lt"/>
                <a:cs typeface="+mn-lt"/>
              </a:rPr>
            </a:br>
            <a:r>
              <a:rPr lang="en-US" sz="1200" dirty="0">
                <a:ea typeface="+mn-lt"/>
                <a:cs typeface="+mn-lt"/>
              </a:rPr>
              <a:t>import </a:t>
            </a:r>
            <a:r>
              <a:rPr lang="en-US" sz="1200" dirty="0" err="1">
                <a:ea typeface="+mn-lt"/>
                <a:cs typeface="+mn-lt"/>
              </a:rPr>
              <a:t>java.io.IOException</a:t>
            </a:r>
            <a:r>
              <a:rPr lang="en-US" sz="1200" dirty="0">
                <a:ea typeface="+mn-lt"/>
                <a:cs typeface="+mn-lt"/>
              </a:rPr>
              <a:t>;</a:t>
            </a:r>
            <a:br>
              <a:rPr lang="en-US" sz="1200" dirty="0">
                <a:ea typeface="+mn-lt"/>
                <a:cs typeface="+mn-lt"/>
              </a:rPr>
            </a:br>
            <a:r>
              <a:rPr lang="en-US" sz="1200" dirty="0">
                <a:ea typeface="+mn-lt"/>
                <a:cs typeface="+mn-lt"/>
              </a:rPr>
              <a:t>import </a:t>
            </a:r>
            <a:r>
              <a:rPr lang="en-US" sz="1200" dirty="0" err="1">
                <a:ea typeface="+mn-lt"/>
                <a:cs typeface="+mn-lt"/>
              </a:rPr>
              <a:t>org.openqa.selenium.By</a:t>
            </a:r>
            <a:r>
              <a:rPr lang="en-US" sz="1200" dirty="0">
                <a:ea typeface="+mn-lt"/>
                <a:cs typeface="+mn-lt"/>
              </a:rPr>
              <a:t>;</a:t>
            </a:r>
            <a:br>
              <a:rPr lang="en-US" sz="1200" dirty="0">
                <a:ea typeface="+mn-lt"/>
                <a:cs typeface="+mn-lt"/>
              </a:rPr>
            </a:br>
            <a:r>
              <a:rPr lang="en-US" sz="1200" dirty="0">
                <a:ea typeface="+mn-lt"/>
                <a:cs typeface="+mn-lt"/>
              </a:rPr>
              <a:t>import </a:t>
            </a:r>
            <a:r>
              <a:rPr lang="en-US" sz="1200" dirty="0" err="1">
                <a:ea typeface="+mn-lt"/>
                <a:cs typeface="+mn-lt"/>
              </a:rPr>
              <a:t>org.openqa.selenium.OutputType</a:t>
            </a:r>
            <a:r>
              <a:rPr lang="en-US" sz="1200" dirty="0">
                <a:ea typeface="+mn-lt"/>
                <a:cs typeface="+mn-lt"/>
              </a:rPr>
              <a:t>;</a:t>
            </a:r>
            <a:br>
              <a:rPr lang="en-US" sz="1200" dirty="0">
                <a:ea typeface="+mn-lt"/>
                <a:cs typeface="+mn-lt"/>
              </a:rPr>
            </a:br>
            <a:r>
              <a:rPr lang="en-US" sz="1200" dirty="0">
                <a:ea typeface="+mn-lt"/>
                <a:cs typeface="+mn-lt"/>
              </a:rPr>
              <a:t>import </a:t>
            </a:r>
            <a:r>
              <a:rPr lang="en-US" sz="1200" dirty="0" err="1">
                <a:ea typeface="+mn-lt"/>
                <a:cs typeface="+mn-lt"/>
              </a:rPr>
              <a:t>org.openqa.selenium.TakesScreenshot</a:t>
            </a:r>
            <a:r>
              <a:rPr lang="en-US" sz="1200" dirty="0">
                <a:ea typeface="+mn-lt"/>
                <a:cs typeface="+mn-lt"/>
              </a:rPr>
              <a:t>;</a:t>
            </a:r>
            <a:br>
              <a:rPr lang="en-US" sz="1200" dirty="0">
                <a:ea typeface="+mn-lt"/>
                <a:cs typeface="+mn-lt"/>
              </a:rPr>
            </a:br>
            <a:r>
              <a:rPr lang="en-US" sz="1200" dirty="0">
                <a:ea typeface="+mn-lt"/>
                <a:cs typeface="+mn-lt"/>
              </a:rPr>
              <a:t>import </a:t>
            </a:r>
            <a:r>
              <a:rPr lang="en-US" sz="1200" dirty="0" err="1">
                <a:ea typeface="+mn-lt"/>
                <a:cs typeface="+mn-lt"/>
              </a:rPr>
              <a:t>org.openqa.selenium.WebDriver</a:t>
            </a:r>
            <a:r>
              <a:rPr lang="en-US" sz="1200" dirty="0">
                <a:ea typeface="+mn-lt"/>
                <a:cs typeface="+mn-lt"/>
              </a:rPr>
              <a:t>;</a:t>
            </a:r>
            <a:br>
              <a:rPr lang="en-US" sz="1200" dirty="0">
                <a:ea typeface="+mn-lt"/>
                <a:cs typeface="+mn-lt"/>
              </a:rPr>
            </a:br>
            <a:r>
              <a:rPr lang="en-US" sz="1200" dirty="0">
                <a:ea typeface="+mn-lt"/>
                <a:cs typeface="+mn-lt"/>
              </a:rPr>
              <a:t>import </a:t>
            </a:r>
            <a:r>
              <a:rPr lang="en-US" sz="1200" dirty="0" err="1">
                <a:ea typeface="+mn-lt"/>
                <a:cs typeface="+mn-lt"/>
              </a:rPr>
              <a:t>org.openqa.selenium.chrome.ChromeDriver</a:t>
            </a:r>
            <a:r>
              <a:rPr lang="en-US" sz="1200" dirty="0">
                <a:ea typeface="+mn-lt"/>
                <a:cs typeface="+mn-lt"/>
              </a:rPr>
              <a:t>;</a:t>
            </a:r>
            <a:br>
              <a:rPr lang="en-US" sz="1200" dirty="0">
                <a:ea typeface="+mn-lt"/>
                <a:cs typeface="+mn-lt"/>
              </a:rPr>
            </a:br>
            <a:r>
              <a:rPr lang="en-US" sz="1200" dirty="0">
                <a:ea typeface="+mn-lt"/>
                <a:cs typeface="+mn-lt"/>
              </a:rPr>
              <a:t>import </a:t>
            </a:r>
            <a:r>
              <a:rPr lang="en-US" sz="1200" dirty="0" err="1">
                <a:ea typeface="+mn-lt"/>
                <a:cs typeface="+mn-lt"/>
              </a:rPr>
              <a:t>org.openqa.selenium.chrome.ChromeOptions</a:t>
            </a:r>
            <a:r>
              <a:rPr lang="en-US" sz="1200" dirty="0">
                <a:ea typeface="+mn-lt"/>
                <a:cs typeface="+mn-lt"/>
              </a:rPr>
              <a:t>;</a:t>
            </a:r>
            <a:br>
              <a:rPr lang="en-US" sz="1200" dirty="0">
                <a:ea typeface="+mn-lt"/>
                <a:cs typeface="+mn-lt"/>
              </a:rPr>
            </a:br>
            <a:r>
              <a:rPr lang="en-US" sz="1200" dirty="0">
                <a:ea typeface="+mn-lt"/>
                <a:cs typeface="+mn-lt"/>
              </a:rPr>
              <a:t>import </a:t>
            </a:r>
            <a:r>
              <a:rPr lang="en-US" sz="1200" dirty="0" err="1">
                <a:ea typeface="+mn-lt"/>
                <a:cs typeface="+mn-lt"/>
              </a:rPr>
              <a:t>org.testng.Assert</a:t>
            </a:r>
            <a:r>
              <a:rPr lang="en-US" sz="1200" dirty="0">
                <a:ea typeface="+mn-lt"/>
                <a:cs typeface="+mn-lt"/>
              </a:rPr>
              <a:t>;</a:t>
            </a:r>
            <a:br>
              <a:rPr lang="en-US" sz="1200" dirty="0">
                <a:ea typeface="+mn-lt"/>
                <a:cs typeface="+mn-lt"/>
              </a:rPr>
            </a:br>
            <a:r>
              <a:rPr lang="en-US" sz="1200" dirty="0">
                <a:ea typeface="+mn-lt"/>
                <a:cs typeface="+mn-lt"/>
              </a:rPr>
              <a:t>import </a:t>
            </a:r>
            <a:r>
              <a:rPr lang="en-US" sz="1200" dirty="0" err="1">
                <a:ea typeface="+mn-lt"/>
                <a:cs typeface="+mn-lt"/>
              </a:rPr>
              <a:t>org.testng.ITestResult</a:t>
            </a:r>
            <a:r>
              <a:rPr lang="en-US" sz="1200" dirty="0">
                <a:ea typeface="+mn-lt"/>
                <a:cs typeface="+mn-lt"/>
              </a:rPr>
              <a:t>;</a:t>
            </a:r>
            <a:br>
              <a:rPr lang="en-US" sz="1200" dirty="0">
                <a:ea typeface="+mn-lt"/>
                <a:cs typeface="+mn-lt"/>
              </a:rPr>
            </a:br>
            <a:r>
              <a:rPr lang="en-US" sz="1200" dirty="0">
                <a:ea typeface="+mn-lt"/>
                <a:cs typeface="+mn-lt"/>
              </a:rPr>
              <a:t>import </a:t>
            </a:r>
            <a:r>
              <a:rPr lang="en-US" sz="1200" dirty="0" err="1">
                <a:ea typeface="+mn-lt"/>
                <a:cs typeface="+mn-lt"/>
              </a:rPr>
              <a:t>org.testng.annotations.AfterClass</a:t>
            </a:r>
            <a:r>
              <a:rPr lang="en-US" sz="1200" dirty="0">
                <a:ea typeface="+mn-lt"/>
                <a:cs typeface="+mn-lt"/>
              </a:rPr>
              <a:t>;</a:t>
            </a:r>
            <a:br>
              <a:rPr lang="en-US" sz="1200" dirty="0">
                <a:ea typeface="+mn-lt"/>
                <a:cs typeface="+mn-lt"/>
              </a:rPr>
            </a:br>
            <a:r>
              <a:rPr lang="en-US" sz="1200" dirty="0">
                <a:ea typeface="+mn-lt"/>
                <a:cs typeface="+mn-lt"/>
              </a:rPr>
              <a:t>import </a:t>
            </a:r>
            <a:r>
              <a:rPr lang="en-US" sz="1200" dirty="0" err="1">
                <a:ea typeface="+mn-lt"/>
                <a:cs typeface="+mn-lt"/>
              </a:rPr>
              <a:t>org.testng.annotations.AfterMethod</a:t>
            </a:r>
            <a:r>
              <a:rPr lang="en-US" sz="1200" dirty="0">
                <a:ea typeface="+mn-lt"/>
                <a:cs typeface="+mn-lt"/>
              </a:rPr>
              <a:t>;</a:t>
            </a:r>
            <a:br>
              <a:rPr lang="en-US" sz="1200" dirty="0">
                <a:ea typeface="+mn-lt"/>
                <a:cs typeface="+mn-lt"/>
              </a:rPr>
            </a:br>
            <a:r>
              <a:rPr lang="en-US" sz="1200" dirty="0">
                <a:ea typeface="+mn-lt"/>
                <a:cs typeface="+mn-lt"/>
              </a:rPr>
              <a:t>import </a:t>
            </a:r>
            <a:r>
              <a:rPr lang="en-US" sz="1200" dirty="0" err="1">
                <a:ea typeface="+mn-lt"/>
                <a:cs typeface="+mn-lt"/>
              </a:rPr>
              <a:t>org.testng.annotations.Test</a:t>
            </a:r>
            <a:r>
              <a:rPr lang="en-US" sz="1200" dirty="0">
                <a:ea typeface="+mn-lt"/>
                <a:cs typeface="+mn-lt"/>
              </a:rPr>
              <a:t>;</a:t>
            </a:r>
            <a:br>
              <a:rPr lang="en-US" sz="1200" dirty="0">
                <a:ea typeface="+mn-lt"/>
                <a:cs typeface="+mn-lt"/>
              </a:rPr>
            </a:br>
            <a:r>
              <a:rPr lang="en-US" sz="1200" dirty="0">
                <a:ea typeface="+mn-lt"/>
                <a:cs typeface="+mn-lt"/>
              </a:rPr>
              <a:t>import </a:t>
            </a:r>
            <a:r>
              <a:rPr lang="en-US" sz="1200" dirty="0" err="1">
                <a:ea typeface="+mn-lt"/>
                <a:cs typeface="+mn-lt"/>
              </a:rPr>
              <a:t>org.apache.commons.io.FileUtils</a:t>
            </a:r>
            <a:r>
              <a:rPr lang="en-US" sz="1200" dirty="0">
                <a:ea typeface="+mn-lt"/>
                <a:cs typeface="+mn-lt"/>
              </a:rPr>
              <a:t>;</a:t>
            </a:r>
            <a:br>
              <a:rPr lang="en-US" sz="1200" dirty="0">
                <a:ea typeface="+mn-lt"/>
                <a:cs typeface="+mn-lt"/>
              </a:rPr>
            </a:br>
            <a:r>
              <a:rPr lang="en-US" sz="1200" dirty="0">
                <a:ea typeface="+mn-lt"/>
                <a:cs typeface="+mn-lt"/>
              </a:rPr>
              <a:t>public class </a:t>
            </a:r>
            <a:r>
              <a:rPr lang="en-US" sz="1200" dirty="0" err="1">
                <a:ea typeface="+mn-lt"/>
                <a:cs typeface="+mn-lt"/>
              </a:rPr>
              <a:t>LoginTest</a:t>
            </a:r>
            <a:r>
              <a:rPr lang="en-US" sz="1200" dirty="0">
                <a:ea typeface="+mn-lt"/>
                <a:cs typeface="+mn-lt"/>
              </a:rPr>
              <a:t> {</a:t>
            </a:r>
            <a:br>
              <a:rPr lang="en-US" sz="1200" dirty="0">
                <a:ea typeface="+mn-lt"/>
                <a:cs typeface="+mn-lt"/>
              </a:rPr>
            </a:br>
            <a:r>
              <a:rPr lang="en-US" sz="1200" dirty="0">
                <a:ea typeface="+mn-lt"/>
                <a:cs typeface="+mn-lt"/>
              </a:rPr>
              <a:t>WebDriver driver;</a:t>
            </a:r>
            <a:br>
              <a:rPr lang="en-US" sz="1200" dirty="0">
                <a:ea typeface="+mn-lt"/>
                <a:cs typeface="+mn-lt"/>
              </a:rPr>
            </a:br>
            <a:r>
              <a:rPr lang="en-US" sz="1200" dirty="0">
                <a:ea typeface="+mn-lt"/>
                <a:cs typeface="+mn-lt"/>
              </a:rPr>
              <a:t>@BeforeTest</a:t>
            </a:r>
            <a:br>
              <a:rPr lang="en-US" sz="1200" dirty="0">
                <a:ea typeface="+mn-lt"/>
                <a:cs typeface="+mn-lt"/>
              </a:rPr>
            </a:br>
            <a:r>
              <a:rPr lang="en-US" sz="1200" dirty="0">
                <a:ea typeface="+mn-lt"/>
                <a:cs typeface="+mn-lt"/>
              </a:rPr>
              <a:t>       &lt;launch the browser&gt;</a:t>
            </a:r>
            <a:br>
              <a:rPr lang="en-US" sz="1200" dirty="0">
                <a:ea typeface="+mn-lt"/>
                <a:cs typeface="+mn-lt"/>
              </a:rPr>
            </a:br>
            <a:r>
              <a:rPr lang="en-US" sz="1200" dirty="0">
                <a:cs typeface="Arial"/>
              </a:rPr>
              <a:t>    @AfterMethod</a:t>
            </a:r>
            <a:br>
              <a:rPr lang="en-US" sz="1200" dirty="0">
                <a:cs typeface="Arial"/>
              </a:rPr>
            </a:br>
            <a:r>
              <a:rPr lang="en-US" sz="1200" dirty="0">
                <a:cs typeface="Arial"/>
              </a:rPr>
              <a:t>public void </a:t>
            </a:r>
            <a:r>
              <a:rPr lang="en-US" sz="1200" dirty="0" err="1">
                <a:cs typeface="Arial"/>
              </a:rPr>
              <a:t>captureScreen</a:t>
            </a:r>
            <a:r>
              <a:rPr lang="en-US" sz="1200" dirty="0">
                <a:cs typeface="Arial"/>
              </a:rPr>
              <a:t>(</a:t>
            </a:r>
            <a:r>
              <a:rPr lang="en-US" sz="1200" dirty="0" err="1">
                <a:cs typeface="Arial"/>
              </a:rPr>
              <a:t>ITestResult</a:t>
            </a:r>
            <a:r>
              <a:rPr lang="en-US" sz="1200" dirty="0">
                <a:cs typeface="Arial"/>
              </a:rPr>
              <a:t> result) throws </a:t>
            </a:r>
            <a:r>
              <a:rPr lang="en-US" sz="1200" dirty="0" err="1">
                <a:cs typeface="Arial"/>
              </a:rPr>
              <a:t>IOException</a:t>
            </a:r>
            <a:r>
              <a:rPr lang="en-US" sz="1200" dirty="0">
                <a:cs typeface="Arial"/>
              </a:rPr>
              <a:t>{</a:t>
            </a:r>
            <a:br>
              <a:rPr lang="en-US" sz="1200" dirty="0">
                <a:cs typeface="Arial"/>
              </a:rPr>
            </a:br>
            <a:r>
              <a:rPr lang="en-US" sz="1200" dirty="0">
                <a:cs typeface="Arial"/>
              </a:rPr>
              <a:t> if(</a:t>
            </a:r>
            <a:r>
              <a:rPr lang="en-US" sz="1200" dirty="0" err="1">
                <a:cs typeface="Arial"/>
              </a:rPr>
              <a:t>result.getStatus</a:t>
            </a:r>
            <a:r>
              <a:rPr lang="en-US" sz="1200" dirty="0">
                <a:cs typeface="Arial"/>
              </a:rPr>
              <a:t>()==</a:t>
            </a:r>
            <a:r>
              <a:rPr lang="en-US" sz="1200" dirty="0" err="1">
                <a:cs typeface="Arial"/>
              </a:rPr>
              <a:t>ITestResult.FAILURE</a:t>
            </a:r>
            <a:r>
              <a:rPr lang="en-US" sz="1200" dirty="0">
                <a:cs typeface="Arial"/>
              </a:rPr>
              <a:t>) {</a:t>
            </a:r>
            <a:br>
              <a:rPr lang="en-US" sz="1200" dirty="0">
                <a:cs typeface="Arial"/>
              </a:rPr>
            </a:br>
            <a:r>
              <a:rPr lang="en-US" sz="1200" dirty="0" err="1">
                <a:cs typeface="Arial"/>
              </a:rPr>
              <a:t>TakesScreenshot</a:t>
            </a:r>
            <a:r>
              <a:rPr lang="en-US" sz="1200" dirty="0">
                <a:cs typeface="Arial"/>
              </a:rPr>
              <a:t> </a:t>
            </a:r>
            <a:r>
              <a:rPr lang="en-US" sz="1200" dirty="0" err="1">
                <a:cs typeface="Arial"/>
              </a:rPr>
              <a:t>ts</a:t>
            </a:r>
            <a:r>
              <a:rPr lang="en-US" sz="1200" dirty="0">
                <a:cs typeface="Arial"/>
              </a:rPr>
              <a:t>=(</a:t>
            </a:r>
            <a:r>
              <a:rPr lang="en-US" sz="1200" dirty="0" err="1">
                <a:cs typeface="Arial"/>
              </a:rPr>
              <a:t>TakesScreenshot</a:t>
            </a:r>
            <a:r>
              <a:rPr lang="en-US" sz="1200" dirty="0">
                <a:cs typeface="Arial"/>
              </a:rPr>
              <a:t>)driver;</a:t>
            </a:r>
            <a:br>
              <a:rPr lang="en-US" sz="1200" dirty="0">
                <a:cs typeface="Arial"/>
              </a:rPr>
            </a:br>
            <a:r>
              <a:rPr lang="en-US" sz="1200" dirty="0">
                <a:cs typeface="Arial"/>
              </a:rPr>
              <a:t>File source=</a:t>
            </a:r>
            <a:r>
              <a:rPr lang="en-US" sz="1200" dirty="0" err="1">
                <a:cs typeface="Arial"/>
              </a:rPr>
              <a:t>ts.getScreenshotAs</a:t>
            </a:r>
            <a:r>
              <a:rPr lang="en-US" sz="1200" dirty="0">
                <a:cs typeface="Arial"/>
              </a:rPr>
              <a:t>(</a:t>
            </a:r>
            <a:r>
              <a:rPr lang="en-US" sz="1200" dirty="0" err="1">
                <a:cs typeface="Arial"/>
              </a:rPr>
              <a:t>OutputType.FILE</a:t>
            </a:r>
            <a:r>
              <a:rPr lang="en-US" sz="1200" dirty="0">
                <a:cs typeface="Arial"/>
              </a:rPr>
              <a:t>); // capture screenshot file</a:t>
            </a:r>
            <a:br>
              <a:rPr lang="en-US" sz="1200" dirty="0">
                <a:cs typeface="Arial"/>
              </a:rPr>
            </a:br>
            <a:r>
              <a:rPr lang="en-US" sz="1200" dirty="0">
                <a:cs typeface="Arial"/>
              </a:rPr>
              <a:t>File target=new File(</a:t>
            </a:r>
            <a:r>
              <a:rPr lang="en-US" sz="1200" dirty="0" err="1">
                <a:cs typeface="Arial"/>
              </a:rPr>
              <a:t>System.getProperty</a:t>
            </a:r>
            <a:r>
              <a:rPr lang="en-US" sz="1200" dirty="0">
                <a:cs typeface="Arial"/>
              </a:rPr>
              <a:t>("</a:t>
            </a:r>
            <a:r>
              <a:rPr lang="en-US" sz="1200" dirty="0" err="1">
                <a:cs typeface="Arial"/>
              </a:rPr>
              <a:t>user.dir</a:t>
            </a:r>
            <a:r>
              <a:rPr lang="en-US" sz="1200" dirty="0">
                <a:cs typeface="Arial"/>
              </a:rPr>
              <a:t>")+"/Screenshots/"+</a:t>
            </a:r>
            <a:r>
              <a:rPr lang="en-US" sz="1200" dirty="0" err="1">
                <a:cs typeface="Arial"/>
              </a:rPr>
              <a:t>result.getName</a:t>
            </a:r>
            <a:r>
              <a:rPr lang="en-US" sz="1200" dirty="0">
                <a:cs typeface="Arial"/>
              </a:rPr>
              <a:t>()+".</a:t>
            </a:r>
            <a:r>
              <a:rPr lang="en-US" sz="1200" dirty="0" err="1">
                <a:cs typeface="Arial"/>
              </a:rPr>
              <a:t>png</a:t>
            </a:r>
            <a:r>
              <a:rPr lang="en-US" sz="1200" dirty="0">
                <a:cs typeface="Arial"/>
              </a:rPr>
              <a:t>");</a:t>
            </a:r>
            <a:br>
              <a:rPr lang="en-US" sz="1200" dirty="0">
                <a:cs typeface="Arial"/>
              </a:rPr>
            </a:br>
            <a:r>
              <a:rPr lang="en-US" sz="1200" dirty="0" err="1">
                <a:cs typeface="Arial"/>
              </a:rPr>
              <a:t>FileUtils.copyFile</a:t>
            </a:r>
            <a:r>
              <a:rPr lang="en-US" sz="1200" dirty="0">
                <a:cs typeface="Arial"/>
              </a:rPr>
              <a:t>(</a:t>
            </a:r>
            <a:r>
              <a:rPr lang="en-US" sz="1200" dirty="0" err="1">
                <a:cs typeface="Arial"/>
              </a:rPr>
              <a:t>source,target</a:t>
            </a:r>
            <a:r>
              <a:rPr lang="en-US" sz="1200" dirty="0">
                <a:cs typeface="Arial"/>
              </a:rPr>
              <a:t>);</a:t>
            </a:r>
            <a:br>
              <a:rPr lang="en-US" sz="1200" dirty="0">
                <a:cs typeface="Arial"/>
              </a:rPr>
            </a:br>
            <a:r>
              <a:rPr lang="en-US" sz="1200" dirty="0" err="1">
                <a:cs typeface="Arial"/>
              </a:rPr>
              <a:t>System.out.println</a:t>
            </a:r>
            <a:r>
              <a:rPr lang="en-US" sz="1200" dirty="0">
                <a:cs typeface="Arial"/>
              </a:rPr>
              <a:t>("screenshot captured");</a:t>
            </a:r>
            <a:br>
              <a:rPr lang="en-US" sz="1200" dirty="0">
                <a:cs typeface="Arial"/>
              </a:rPr>
            </a:br>
            <a:r>
              <a:rPr lang="en-US" sz="1200" dirty="0">
                <a:cs typeface="Arial"/>
              </a:rPr>
              <a:t>} }</a:t>
            </a:r>
            <a:br>
              <a:rPr lang="en-US" sz="1200" dirty="0">
                <a:cs typeface="Arial"/>
              </a:rPr>
            </a:br>
            <a:r>
              <a:rPr lang="en-US" sz="1200" dirty="0">
                <a:cs typeface="Arial"/>
              </a:rPr>
              <a:t>@AfterTest</a:t>
            </a:r>
            <a:br>
              <a:rPr lang="en-US" sz="1200" dirty="0">
                <a:cs typeface="Arial"/>
              </a:rPr>
            </a:br>
            <a:r>
              <a:rPr lang="en-US" sz="1200" dirty="0">
                <a:cs typeface="Arial"/>
              </a:rPr>
              <a:t>void </a:t>
            </a:r>
            <a:r>
              <a:rPr lang="en-US" sz="1200" dirty="0" err="1">
                <a:cs typeface="Arial"/>
              </a:rPr>
              <a:t>closeBrowser</a:t>
            </a:r>
            <a:r>
              <a:rPr lang="en-US" sz="1200" dirty="0">
                <a:cs typeface="Arial"/>
              </a:rPr>
              <a:t>(){</a:t>
            </a:r>
            <a:br>
              <a:rPr lang="en-US" sz="1200" dirty="0">
                <a:cs typeface="Arial"/>
              </a:rPr>
            </a:br>
            <a:r>
              <a:rPr lang="en-US" sz="1200" dirty="0" err="1">
                <a:cs typeface="Arial"/>
              </a:rPr>
              <a:t>driver.quit</a:t>
            </a:r>
            <a:r>
              <a:rPr lang="en-US" sz="1200" dirty="0">
                <a:cs typeface="Arial"/>
              </a:rPr>
              <a:t>();</a:t>
            </a:r>
            <a:br>
              <a:rPr lang="en-US" sz="1200" dirty="0">
                <a:cs typeface="Arial"/>
              </a:rPr>
            </a:br>
            <a:r>
              <a:rPr lang="en-US" sz="1200" dirty="0">
                <a:cs typeface="Arial"/>
              </a:rPr>
              <a:t>} }</a:t>
            </a:r>
            <a:endParaRPr lang="en-US">
              <a:cs typeface="Arial"/>
            </a:endParaRPr>
          </a:p>
        </p:txBody>
      </p:sp>
      <p:pic>
        <p:nvPicPr>
          <p:cNvPr id="4" name="Picture 4">
            <a:extLst>
              <a:ext uri="{FF2B5EF4-FFF2-40B4-BE49-F238E27FC236}">
                <a16:creationId xmlns:a16="http://schemas.microsoft.com/office/drawing/2014/main" id="{4AAFBE1F-32FF-4B2F-BCA5-AD77FA1B450F}"/>
              </a:ext>
            </a:extLst>
          </p:cNvPr>
          <p:cNvPicPr>
            <a:picLocks noChangeAspect="1"/>
          </p:cNvPicPr>
          <p:nvPr/>
        </p:nvPicPr>
        <p:blipFill>
          <a:blip r:embed="rId2"/>
          <a:stretch>
            <a:fillRect/>
          </a:stretch>
        </p:blipFill>
        <p:spPr>
          <a:xfrm>
            <a:off x="-4223" y="5322049"/>
            <a:ext cx="1704975" cy="1533525"/>
          </a:xfrm>
          <a:prstGeom prst="rect">
            <a:avLst/>
          </a:prstGeom>
        </p:spPr>
      </p:pic>
    </p:spTree>
    <p:extLst>
      <p:ext uri="{BB962C8B-B14F-4D97-AF65-F5344CB8AC3E}">
        <p14:creationId xmlns:p14="http://schemas.microsoft.com/office/powerpoint/2010/main" val="28862421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E129C-F71A-43DA-8AB4-30C19A1A66AF}"/>
              </a:ext>
            </a:extLst>
          </p:cNvPr>
          <p:cNvSpPr>
            <a:spLocks noGrp="1"/>
          </p:cNvSpPr>
          <p:nvPr>
            <p:ph type="title"/>
          </p:nvPr>
        </p:nvSpPr>
        <p:spPr>
          <a:xfrm>
            <a:off x="378125" y="480144"/>
            <a:ext cx="12183372" cy="922997"/>
          </a:xfrm>
        </p:spPr>
        <p:txBody>
          <a:bodyPr>
            <a:normAutofit fontScale="90000"/>
          </a:bodyPr>
          <a:lstStyle/>
          <a:p>
            <a:r>
              <a:rPr lang="en-US" b="1" dirty="0">
                <a:ea typeface="+mj-lt"/>
                <a:cs typeface="+mj-lt"/>
              </a:rPr>
              <a:t>Step 3: Create listener.xml file to run test case</a:t>
            </a:r>
            <a:endParaRPr lang="en-US" dirty="0">
              <a:ea typeface="+mj-lt"/>
              <a:cs typeface="+mj-lt"/>
            </a:endParaRPr>
          </a:p>
          <a:p>
            <a:br>
              <a:rPr lang="en-US" dirty="0"/>
            </a:br>
            <a:endParaRPr lang="en-US" dirty="0"/>
          </a:p>
        </p:txBody>
      </p:sp>
      <p:pic>
        <p:nvPicPr>
          <p:cNvPr id="4" name="Picture 4">
            <a:extLst>
              <a:ext uri="{FF2B5EF4-FFF2-40B4-BE49-F238E27FC236}">
                <a16:creationId xmlns:a16="http://schemas.microsoft.com/office/drawing/2014/main" id="{CE2F5D72-256D-4F49-AD9A-3234547B40E1}"/>
              </a:ext>
            </a:extLst>
          </p:cNvPr>
          <p:cNvPicPr>
            <a:picLocks noGrp="1" noChangeAspect="1"/>
          </p:cNvPicPr>
          <p:nvPr>
            <p:ph idx="1"/>
          </p:nvPr>
        </p:nvPicPr>
        <p:blipFill>
          <a:blip r:embed="rId2"/>
          <a:stretch>
            <a:fillRect/>
          </a:stretch>
        </p:blipFill>
        <p:spPr>
          <a:xfrm>
            <a:off x="1962511" y="1101112"/>
            <a:ext cx="8453885" cy="5397798"/>
          </a:xfrm>
        </p:spPr>
      </p:pic>
      <p:pic>
        <p:nvPicPr>
          <p:cNvPr id="3" name="Picture 4">
            <a:extLst>
              <a:ext uri="{FF2B5EF4-FFF2-40B4-BE49-F238E27FC236}">
                <a16:creationId xmlns:a16="http://schemas.microsoft.com/office/drawing/2014/main" id="{39275BBA-99F0-4CEC-8B99-8BF371BC7436}"/>
              </a:ext>
            </a:extLst>
          </p:cNvPr>
          <p:cNvPicPr>
            <a:picLocks noChangeAspect="1"/>
          </p:cNvPicPr>
          <p:nvPr/>
        </p:nvPicPr>
        <p:blipFill>
          <a:blip r:embed="rId3"/>
          <a:stretch>
            <a:fillRect/>
          </a:stretch>
        </p:blipFill>
        <p:spPr>
          <a:xfrm>
            <a:off x="8708456" y="4948238"/>
            <a:ext cx="1704975" cy="1533525"/>
          </a:xfrm>
          <a:prstGeom prst="rect">
            <a:avLst/>
          </a:prstGeom>
        </p:spPr>
      </p:pic>
    </p:spTree>
    <p:extLst>
      <p:ext uri="{BB962C8B-B14F-4D97-AF65-F5344CB8AC3E}">
        <p14:creationId xmlns:p14="http://schemas.microsoft.com/office/powerpoint/2010/main" val="27485797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E246A-3017-4559-AF96-F6C8D0994596}"/>
              </a:ext>
            </a:extLst>
          </p:cNvPr>
          <p:cNvSpPr>
            <a:spLocks noGrp="1"/>
          </p:cNvSpPr>
          <p:nvPr>
            <p:ph type="title"/>
          </p:nvPr>
        </p:nvSpPr>
        <p:spPr>
          <a:xfrm>
            <a:off x="1672087" y="178219"/>
            <a:ext cx="10515600" cy="6487033"/>
          </a:xfrm>
        </p:spPr>
        <p:txBody>
          <a:bodyPr>
            <a:normAutofit fontScale="90000"/>
          </a:bodyPr>
          <a:lstStyle/>
          <a:p>
            <a:r>
              <a:rPr lang="en-US" sz="1400" dirty="0">
                <a:ea typeface="+mj-lt"/>
                <a:cs typeface="+mj-lt"/>
              </a:rPr>
              <a:t>import </a:t>
            </a:r>
            <a:r>
              <a:rPr lang="en-US" sz="1400" dirty="0" err="1">
                <a:ea typeface="+mj-lt"/>
                <a:cs typeface="+mj-lt"/>
              </a:rPr>
              <a:t>java.io.IOException</a:t>
            </a:r>
            <a:r>
              <a:rPr lang="en-US" sz="1400" dirty="0">
                <a:ea typeface="+mj-lt"/>
                <a:cs typeface="+mj-lt"/>
              </a:rPr>
              <a:t>;</a:t>
            </a:r>
            <a:endParaRPr lang="en-US" dirty="0"/>
          </a:p>
          <a:p>
            <a:r>
              <a:rPr lang="en-US" sz="1400" dirty="0">
                <a:ea typeface="+mj-lt"/>
                <a:cs typeface="+mj-lt"/>
              </a:rPr>
              <a:t>import </a:t>
            </a:r>
            <a:r>
              <a:rPr lang="en-US" sz="1400" err="1">
                <a:ea typeface="+mj-lt"/>
                <a:cs typeface="+mj-lt"/>
              </a:rPr>
              <a:t>org.testng.ITestContext</a:t>
            </a:r>
            <a:r>
              <a:rPr lang="en-US" sz="1400" dirty="0">
                <a:ea typeface="+mj-lt"/>
                <a:cs typeface="+mj-lt"/>
              </a:rPr>
              <a:t>;</a:t>
            </a:r>
            <a:endParaRPr lang="en-US" sz="1400" dirty="0"/>
          </a:p>
          <a:p>
            <a:r>
              <a:rPr lang="en-US" sz="1400" dirty="0">
                <a:ea typeface="+mj-lt"/>
                <a:cs typeface="+mj-lt"/>
              </a:rPr>
              <a:t>import </a:t>
            </a:r>
            <a:r>
              <a:rPr lang="en-US" sz="1400" err="1">
                <a:ea typeface="+mj-lt"/>
                <a:cs typeface="+mj-lt"/>
              </a:rPr>
              <a:t>org.testng.ITestResult</a:t>
            </a:r>
            <a:r>
              <a:rPr lang="en-US" sz="1400" dirty="0">
                <a:ea typeface="+mj-lt"/>
                <a:cs typeface="+mj-lt"/>
              </a:rPr>
              <a:t>;</a:t>
            </a:r>
            <a:endParaRPr lang="en-US" sz="1400" dirty="0"/>
          </a:p>
          <a:p>
            <a:r>
              <a:rPr lang="en-US" sz="1400" dirty="0">
                <a:ea typeface="+mj-lt"/>
                <a:cs typeface="+mj-lt"/>
              </a:rPr>
              <a:t>import </a:t>
            </a:r>
            <a:r>
              <a:rPr lang="en-US" sz="1400" dirty="0" err="1">
                <a:ea typeface="+mj-lt"/>
                <a:cs typeface="+mj-lt"/>
              </a:rPr>
              <a:t>org.testng.TestListenerAdapter</a:t>
            </a:r>
            <a:r>
              <a:rPr lang="en-US" sz="1400" dirty="0">
                <a:ea typeface="+mj-lt"/>
                <a:cs typeface="+mj-lt"/>
              </a:rPr>
              <a:t>;</a:t>
            </a:r>
            <a:endParaRPr lang="en-US" dirty="0"/>
          </a:p>
          <a:p>
            <a:r>
              <a:rPr lang="en-US" sz="1400" dirty="0">
                <a:ea typeface="+mj-lt"/>
                <a:cs typeface="+mj-lt"/>
              </a:rPr>
              <a:t>import </a:t>
            </a:r>
            <a:r>
              <a:rPr lang="en-US" sz="1400" err="1">
                <a:ea typeface="+mj-lt"/>
                <a:cs typeface="+mj-lt"/>
              </a:rPr>
              <a:t>com.aventstack.extentreports.ExtentReports</a:t>
            </a:r>
            <a:r>
              <a:rPr lang="en-US" sz="1400" dirty="0">
                <a:ea typeface="+mj-lt"/>
                <a:cs typeface="+mj-lt"/>
              </a:rPr>
              <a:t>;</a:t>
            </a:r>
            <a:endParaRPr lang="en-US" sz="1400" dirty="0"/>
          </a:p>
          <a:p>
            <a:r>
              <a:rPr lang="en-US" sz="1400" dirty="0">
                <a:ea typeface="+mj-lt"/>
                <a:cs typeface="+mj-lt"/>
              </a:rPr>
              <a:t>import </a:t>
            </a:r>
            <a:r>
              <a:rPr lang="en-US" sz="1400" err="1">
                <a:ea typeface="+mj-lt"/>
                <a:cs typeface="+mj-lt"/>
              </a:rPr>
              <a:t>com.aventstack.extentreports.ExtentTest</a:t>
            </a:r>
            <a:r>
              <a:rPr lang="en-US" sz="1400" dirty="0">
                <a:ea typeface="+mj-lt"/>
                <a:cs typeface="+mj-lt"/>
              </a:rPr>
              <a:t>;</a:t>
            </a:r>
            <a:endParaRPr lang="en-US" sz="1400" dirty="0"/>
          </a:p>
          <a:p>
            <a:r>
              <a:rPr lang="en-US" sz="1400" dirty="0">
                <a:ea typeface="+mj-lt"/>
                <a:cs typeface="+mj-lt"/>
              </a:rPr>
              <a:t>import </a:t>
            </a:r>
            <a:r>
              <a:rPr lang="en-US" sz="1400" err="1">
                <a:ea typeface="+mj-lt"/>
                <a:cs typeface="+mj-lt"/>
              </a:rPr>
              <a:t>com.aventstack.extentreports.Status</a:t>
            </a:r>
            <a:r>
              <a:rPr lang="en-US" sz="1400" dirty="0">
                <a:ea typeface="+mj-lt"/>
                <a:cs typeface="+mj-lt"/>
              </a:rPr>
              <a:t>;</a:t>
            </a:r>
            <a:endParaRPr lang="en-US" sz="1400" dirty="0"/>
          </a:p>
          <a:p>
            <a:r>
              <a:rPr lang="en-US" sz="1400" dirty="0">
                <a:ea typeface="+mj-lt"/>
                <a:cs typeface="+mj-lt"/>
              </a:rPr>
              <a:t>import </a:t>
            </a:r>
            <a:r>
              <a:rPr lang="en-US" sz="1400" err="1">
                <a:ea typeface="+mj-lt"/>
                <a:cs typeface="+mj-lt"/>
              </a:rPr>
              <a:t>com.aventstack.extentreports.markuputils.ExtentColor</a:t>
            </a:r>
            <a:r>
              <a:rPr lang="en-US" sz="1400" dirty="0">
                <a:ea typeface="+mj-lt"/>
                <a:cs typeface="+mj-lt"/>
              </a:rPr>
              <a:t>;</a:t>
            </a:r>
            <a:endParaRPr lang="en-US" sz="1400" dirty="0"/>
          </a:p>
          <a:p>
            <a:r>
              <a:rPr lang="en-US" sz="1400" dirty="0">
                <a:ea typeface="+mj-lt"/>
                <a:cs typeface="+mj-lt"/>
              </a:rPr>
              <a:t>import </a:t>
            </a:r>
            <a:r>
              <a:rPr lang="en-US" sz="1400" err="1">
                <a:ea typeface="+mj-lt"/>
                <a:cs typeface="+mj-lt"/>
              </a:rPr>
              <a:t>com.aventstack.extentreports.markuputils.MarkupHelper</a:t>
            </a:r>
            <a:r>
              <a:rPr lang="en-US" sz="1400" dirty="0">
                <a:ea typeface="+mj-lt"/>
                <a:cs typeface="+mj-lt"/>
              </a:rPr>
              <a:t>;</a:t>
            </a:r>
            <a:endParaRPr lang="en-US" sz="1400" dirty="0"/>
          </a:p>
          <a:p>
            <a:r>
              <a:rPr lang="en-US" sz="1400" dirty="0">
                <a:ea typeface="+mj-lt"/>
                <a:cs typeface="+mj-lt"/>
              </a:rPr>
              <a:t>import </a:t>
            </a:r>
            <a:r>
              <a:rPr lang="en-US" sz="1400" err="1">
                <a:ea typeface="+mj-lt"/>
                <a:cs typeface="+mj-lt"/>
              </a:rPr>
              <a:t>com.aventstack.extentreports.reporter.ExtentHtmlReporter</a:t>
            </a:r>
            <a:r>
              <a:rPr lang="en-US" sz="1400" dirty="0">
                <a:ea typeface="+mj-lt"/>
                <a:cs typeface="+mj-lt"/>
              </a:rPr>
              <a:t>;</a:t>
            </a:r>
            <a:endParaRPr lang="en-US" sz="1400" dirty="0"/>
          </a:p>
          <a:p>
            <a:r>
              <a:rPr lang="en-US" sz="1400" dirty="0">
                <a:ea typeface="+mj-lt"/>
                <a:cs typeface="+mj-lt"/>
              </a:rPr>
              <a:t>import com.aventstack.extentreports.reporter.configuration.ChartLocation;</a:t>
            </a:r>
            <a:endParaRPr lang="en-US" sz="1400" dirty="0"/>
          </a:p>
          <a:p>
            <a:r>
              <a:rPr lang="en-US" sz="1400" dirty="0">
                <a:ea typeface="+mj-lt"/>
                <a:cs typeface="+mj-lt"/>
              </a:rPr>
              <a:t>import </a:t>
            </a:r>
            <a:r>
              <a:rPr lang="en-US" sz="1400" dirty="0" err="1">
                <a:ea typeface="+mj-lt"/>
                <a:cs typeface="+mj-lt"/>
              </a:rPr>
              <a:t>com.aventstack.extentreports.reporter.configuration.Theme</a:t>
            </a:r>
            <a:r>
              <a:rPr lang="en-US" sz="1400" dirty="0">
                <a:ea typeface="+mj-lt"/>
                <a:cs typeface="+mj-lt"/>
              </a:rPr>
              <a:t>;</a:t>
            </a:r>
            <a:br>
              <a:rPr lang="en-US" sz="1400" dirty="0">
                <a:ea typeface="+mj-lt"/>
                <a:cs typeface="+mj-lt"/>
              </a:rPr>
            </a:br>
            <a:endParaRPr lang="en-US" sz="1400" dirty="0">
              <a:ea typeface="+mj-lt"/>
              <a:cs typeface="+mj-lt"/>
            </a:endParaRPr>
          </a:p>
          <a:p>
            <a:r>
              <a:rPr lang="en-US" sz="1400" dirty="0">
                <a:ea typeface="+mj-lt"/>
                <a:cs typeface="+mj-lt"/>
              </a:rPr>
              <a:t>public class Listeners extends </a:t>
            </a:r>
            <a:r>
              <a:rPr lang="en-US" sz="1400" dirty="0" err="1">
                <a:ea typeface="+mj-lt"/>
                <a:cs typeface="+mj-lt"/>
              </a:rPr>
              <a:t>TestListenerAdapter</a:t>
            </a:r>
            <a:endParaRPr lang="en-US" sz="1400" dirty="0" err="1"/>
          </a:p>
          <a:p>
            <a:r>
              <a:rPr lang="en-US" sz="1400" dirty="0">
                <a:ea typeface="+mj-lt"/>
                <a:cs typeface="+mj-lt"/>
              </a:rPr>
              <a:t>{</a:t>
            </a:r>
            <a:endParaRPr lang="en-US" sz="1400" dirty="0"/>
          </a:p>
          <a:p>
            <a:r>
              <a:rPr lang="en-US" sz="1400" dirty="0">
                <a:ea typeface="+mj-lt"/>
                <a:cs typeface="+mj-lt"/>
              </a:rPr>
              <a:t>public </a:t>
            </a:r>
            <a:r>
              <a:rPr lang="en-US" sz="1400" err="1">
                <a:ea typeface="+mj-lt"/>
                <a:cs typeface="+mj-lt"/>
              </a:rPr>
              <a:t>ExtentHtmlReporter</a:t>
            </a:r>
            <a:r>
              <a:rPr lang="en-US" sz="1400" dirty="0">
                <a:ea typeface="+mj-lt"/>
                <a:cs typeface="+mj-lt"/>
              </a:rPr>
              <a:t> </a:t>
            </a:r>
            <a:r>
              <a:rPr lang="en-US" sz="1400" err="1">
                <a:ea typeface="+mj-lt"/>
                <a:cs typeface="+mj-lt"/>
              </a:rPr>
              <a:t>htmlReporter</a:t>
            </a:r>
            <a:r>
              <a:rPr lang="en-US" sz="1400" dirty="0">
                <a:ea typeface="+mj-lt"/>
                <a:cs typeface="+mj-lt"/>
              </a:rPr>
              <a:t>;</a:t>
            </a:r>
            <a:endParaRPr lang="en-US" sz="1400" dirty="0"/>
          </a:p>
          <a:p>
            <a:r>
              <a:rPr lang="en-US" sz="1400" dirty="0">
                <a:ea typeface="+mj-lt"/>
                <a:cs typeface="+mj-lt"/>
              </a:rPr>
              <a:t>public </a:t>
            </a:r>
            <a:r>
              <a:rPr lang="en-US" sz="1400" err="1">
                <a:ea typeface="+mj-lt"/>
                <a:cs typeface="+mj-lt"/>
              </a:rPr>
              <a:t>ExtentReports</a:t>
            </a:r>
            <a:r>
              <a:rPr lang="en-US" sz="1400" dirty="0">
                <a:ea typeface="+mj-lt"/>
                <a:cs typeface="+mj-lt"/>
              </a:rPr>
              <a:t> extent;</a:t>
            </a:r>
            <a:endParaRPr lang="en-US" sz="1400" dirty="0"/>
          </a:p>
          <a:p>
            <a:r>
              <a:rPr lang="en-US" sz="1400" dirty="0">
                <a:ea typeface="+mj-lt"/>
                <a:cs typeface="+mj-lt"/>
              </a:rPr>
              <a:t>public </a:t>
            </a:r>
            <a:r>
              <a:rPr lang="en-US" sz="1400" err="1">
                <a:ea typeface="+mj-lt"/>
                <a:cs typeface="+mj-lt"/>
              </a:rPr>
              <a:t>ExtentTest</a:t>
            </a:r>
            <a:r>
              <a:rPr lang="en-US" sz="1400" dirty="0">
                <a:ea typeface="+mj-lt"/>
                <a:cs typeface="+mj-lt"/>
              </a:rPr>
              <a:t> logger;</a:t>
            </a:r>
            <a:endParaRPr lang="en-US" sz="1400" dirty="0"/>
          </a:p>
          <a:p>
            <a:r>
              <a:rPr lang="en-US" sz="1400" dirty="0">
                <a:ea typeface="+mj-lt"/>
                <a:cs typeface="+mj-lt"/>
              </a:rPr>
              <a:t>public void </a:t>
            </a:r>
            <a:r>
              <a:rPr lang="en-US" sz="1400" dirty="0" err="1">
                <a:ea typeface="+mj-lt"/>
                <a:cs typeface="+mj-lt"/>
              </a:rPr>
              <a:t>onStart</a:t>
            </a:r>
            <a:r>
              <a:rPr lang="en-US" sz="1400" dirty="0">
                <a:ea typeface="+mj-lt"/>
                <a:cs typeface="+mj-lt"/>
              </a:rPr>
              <a:t>(</a:t>
            </a:r>
            <a:r>
              <a:rPr lang="en-US" sz="1400" dirty="0" err="1">
                <a:ea typeface="+mj-lt"/>
                <a:cs typeface="+mj-lt"/>
              </a:rPr>
              <a:t>ITestContext</a:t>
            </a:r>
            <a:r>
              <a:rPr lang="en-US" sz="1400" dirty="0">
                <a:ea typeface="+mj-lt"/>
                <a:cs typeface="+mj-lt"/>
              </a:rPr>
              <a:t> </a:t>
            </a:r>
            <a:r>
              <a:rPr lang="en-US" sz="1400" dirty="0" err="1">
                <a:ea typeface="+mj-lt"/>
                <a:cs typeface="+mj-lt"/>
              </a:rPr>
              <a:t>testContext</a:t>
            </a:r>
            <a:r>
              <a:rPr lang="en-US" sz="1400" dirty="0">
                <a:ea typeface="+mj-lt"/>
                <a:cs typeface="+mj-lt"/>
              </a:rPr>
              <a:t>)</a:t>
            </a:r>
            <a:endParaRPr lang="en-US" sz="1400" dirty="0"/>
          </a:p>
          <a:p>
            <a:r>
              <a:rPr lang="en-US" sz="1400" dirty="0">
                <a:ea typeface="+mj-lt"/>
                <a:cs typeface="+mj-lt"/>
              </a:rPr>
              <a:t>{</a:t>
            </a:r>
            <a:endParaRPr lang="en-US" sz="1400" dirty="0"/>
          </a:p>
          <a:p>
            <a:r>
              <a:rPr lang="en-US" sz="1400" dirty="0" err="1">
                <a:ea typeface="+mj-lt"/>
                <a:cs typeface="+mj-lt"/>
              </a:rPr>
              <a:t>htmlReporter</a:t>
            </a:r>
            <a:r>
              <a:rPr lang="en-US" sz="1400" dirty="0">
                <a:ea typeface="+mj-lt"/>
                <a:cs typeface="+mj-lt"/>
              </a:rPr>
              <a:t>=new </a:t>
            </a:r>
            <a:r>
              <a:rPr lang="en-US" sz="1400" dirty="0" err="1">
                <a:ea typeface="+mj-lt"/>
                <a:cs typeface="+mj-lt"/>
              </a:rPr>
              <a:t>ExtentHtmlReporter</a:t>
            </a:r>
            <a:r>
              <a:rPr lang="en-US" sz="1400" dirty="0">
                <a:ea typeface="+mj-lt"/>
                <a:cs typeface="+mj-lt"/>
              </a:rPr>
              <a:t>(</a:t>
            </a:r>
            <a:r>
              <a:rPr lang="en-US" sz="1400" dirty="0" err="1">
                <a:ea typeface="+mj-lt"/>
                <a:cs typeface="+mj-lt"/>
              </a:rPr>
              <a:t>System.getProperty</a:t>
            </a:r>
            <a:r>
              <a:rPr lang="en-US" sz="1400" dirty="0">
                <a:ea typeface="+mj-lt"/>
                <a:cs typeface="+mj-lt"/>
              </a:rPr>
              <a:t>("</a:t>
            </a:r>
            <a:r>
              <a:rPr lang="en-US" sz="1400" dirty="0" err="1">
                <a:ea typeface="+mj-lt"/>
                <a:cs typeface="+mj-lt"/>
              </a:rPr>
              <a:t>user.dir</a:t>
            </a:r>
            <a:r>
              <a:rPr lang="en-US" sz="1400" dirty="0">
                <a:ea typeface="+mj-lt"/>
                <a:cs typeface="+mj-lt"/>
              </a:rPr>
              <a:t>")+ "/test-output/myReport.html");//specify location of the report</a:t>
            </a:r>
            <a:endParaRPr lang="en-US" sz="1400" dirty="0"/>
          </a:p>
          <a:p>
            <a:r>
              <a:rPr lang="en-US" sz="1400" err="1">
                <a:ea typeface="+mj-lt"/>
                <a:cs typeface="+mj-lt"/>
              </a:rPr>
              <a:t>htmlReporter.loadXMLConfig</a:t>
            </a:r>
            <a:r>
              <a:rPr lang="en-US" sz="1400" dirty="0">
                <a:ea typeface="+mj-lt"/>
                <a:cs typeface="+mj-lt"/>
              </a:rPr>
              <a:t>(</a:t>
            </a:r>
            <a:r>
              <a:rPr lang="en-US" sz="1400" err="1">
                <a:ea typeface="+mj-lt"/>
                <a:cs typeface="+mj-lt"/>
              </a:rPr>
              <a:t>System.getProperty</a:t>
            </a:r>
            <a:r>
              <a:rPr lang="en-US" sz="1400" dirty="0">
                <a:ea typeface="+mj-lt"/>
                <a:cs typeface="+mj-lt"/>
              </a:rPr>
              <a:t>("</a:t>
            </a:r>
            <a:r>
              <a:rPr lang="en-US" sz="1400" err="1">
                <a:ea typeface="+mj-lt"/>
                <a:cs typeface="+mj-lt"/>
              </a:rPr>
              <a:t>user.dir</a:t>
            </a:r>
            <a:r>
              <a:rPr lang="en-US" sz="1400" dirty="0">
                <a:ea typeface="+mj-lt"/>
                <a:cs typeface="+mj-lt"/>
              </a:rPr>
              <a:t>")+ "/extent-config.xml");</a:t>
            </a:r>
            <a:endParaRPr lang="en-US" sz="1400" dirty="0"/>
          </a:p>
          <a:p>
            <a:r>
              <a:rPr lang="en-US" sz="1400" dirty="0">
                <a:ea typeface="+mj-lt"/>
                <a:cs typeface="+mj-lt"/>
              </a:rPr>
              <a:t>extent=new </a:t>
            </a:r>
            <a:r>
              <a:rPr lang="en-US" sz="1400" err="1">
                <a:ea typeface="+mj-lt"/>
                <a:cs typeface="+mj-lt"/>
              </a:rPr>
              <a:t>ExtentReports</a:t>
            </a:r>
            <a:r>
              <a:rPr lang="en-US" sz="1400" dirty="0">
                <a:ea typeface="+mj-lt"/>
                <a:cs typeface="+mj-lt"/>
              </a:rPr>
              <a:t>();</a:t>
            </a:r>
            <a:endParaRPr lang="en-US" sz="1400" dirty="0"/>
          </a:p>
          <a:p>
            <a:r>
              <a:rPr lang="en-US" sz="1400" err="1">
                <a:ea typeface="+mj-lt"/>
                <a:cs typeface="+mj-lt"/>
              </a:rPr>
              <a:t>extent.attachReporter</a:t>
            </a:r>
            <a:r>
              <a:rPr lang="en-US" sz="1400" dirty="0">
                <a:ea typeface="+mj-lt"/>
                <a:cs typeface="+mj-lt"/>
              </a:rPr>
              <a:t>(</a:t>
            </a:r>
            <a:r>
              <a:rPr lang="en-US" sz="1400" err="1">
                <a:ea typeface="+mj-lt"/>
                <a:cs typeface="+mj-lt"/>
              </a:rPr>
              <a:t>htmlReporter</a:t>
            </a:r>
            <a:r>
              <a:rPr lang="en-US" sz="1400" dirty="0">
                <a:ea typeface="+mj-lt"/>
                <a:cs typeface="+mj-lt"/>
              </a:rPr>
              <a:t>);</a:t>
            </a:r>
            <a:endParaRPr lang="en-US" sz="1400" dirty="0"/>
          </a:p>
          <a:p>
            <a:r>
              <a:rPr lang="en-US" sz="1400" err="1">
                <a:ea typeface="+mj-lt"/>
                <a:cs typeface="+mj-lt"/>
              </a:rPr>
              <a:t>extent.setSystemInfo</a:t>
            </a:r>
            <a:r>
              <a:rPr lang="en-US" sz="1400" dirty="0">
                <a:ea typeface="+mj-lt"/>
                <a:cs typeface="+mj-lt"/>
              </a:rPr>
              <a:t>("Host </a:t>
            </a:r>
            <a:r>
              <a:rPr lang="en-US" sz="1400" err="1">
                <a:ea typeface="+mj-lt"/>
                <a:cs typeface="+mj-lt"/>
              </a:rPr>
              <a:t>name","localhost</a:t>
            </a:r>
            <a:r>
              <a:rPr lang="en-US" sz="1400" dirty="0">
                <a:ea typeface="+mj-lt"/>
                <a:cs typeface="+mj-lt"/>
              </a:rPr>
              <a:t>");</a:t>
            </a:r>
            <a:endParaRPr lang="en-US" sz="1400" dirty="0"/>
          </a:p>
          <a:p>
            <a:r>
              <a:rPr lang="en-US" sz="1400" err="1">
                <a:ea typeface="+mj-lt"/>
                <a:cs typeface="+mj-lt"/>
              </a:rPr>
              <a:t>extent.setSystemInfo</a:t>
            </a:r>
            <a:r>
              <a:rPr lang="en-US" sz="1400" dirty="0">
                <a:ea typeface="+mj-lt"/>
                <a:cs typeface="+mj-lt"/>
              </a:rPr>
              <a:t>("</a:t>
            </a:r>
            <a:r>
              <a:rPr lang="en-US" sz="1400" err="1">
                <a:ea typeface="+mj-lt"/>
                <a:cs typeface="+mj-lt"/>
              </a:rPr>
              <a:t>Environemnt</a:t>
            </a:r>
            <a:r>
              <a:rPr lang="en-US" sz="1400" dirty="0">
                <a:ea typeface="+mj-lt"/>
                <a:cs typeface="+mj-lt"/>
              </a:rPr>
              <a:t>","QA");</a:t>
            </a:r>
            <a:endParaRPr lang="en-US" sz="1400" dirty="0"/>
          </a:p>
          <a:p>
            <a:r>
              <a:rPr lang="en-US" sz="1400" err="1">
                <a:ea typeface="+mj-lt"/>
                <a:cs typeface="+mj-lt"/>
              </a:rPr>
              <a:t>extent.setSystemInfo</a:t>
            </a:r>
            <a:r>
              <a:rPr lang="en-US" sz="1400" dirty="0">
                <a:ea typeface="+mj-lt"/>
                <a:cs typeface="+mj-lt"/>
              </a:rPr>
              <a:t>("user","</a:t>
            </a:r>
            <a:r>
              <a:rPr lang="en-US" sz="1400" err="1">
                <a:ea typeface="+mj-lt"/>
                <a:cs typeface="+mj-lt"/>
              </a:rPr>
              <a:t>pavan</a:t>
            </a:r>
            <a:r>
              <a:rPr lang="en-US" sz="1400" dirty="0">
                <a:ea typeface="+mj-lt"/>
                <a:cs typeface="+mj-lt"/>
              </a:rPr>
              <a:t>");</a:t>
            </a:r>
            <a:endParaRPr lang="en-US" sz="1400" dirty="0"/>
          </a:p>
          <a:p>
            <a:r>
              <a:rPr lang="en-US" sz="1400" dirty="0" err="1">
                <a:ea typeface="+mj-lt"/>
                <a:cs typeface="+mj-lt"/>
              </a:rPr>
              <a:t>htmlReporter.config</a:t>
            </a:r>
            <a:r>
              <a:rPr lang="en-US" sz="1400" dirty="0">
                <a:ea typeface="+mj-lt"/>
                <a:cs typeface="+mj-lt"/>
              </a:rPr>
              <a:t>().</a:t>
            </a:r>
            <a:r>
              <a:rPr lang="en-US" sz="1400" dirty="0" err="1">
                <a:ea typeface="+mj-lt"/>
                <a:cs typeface="+mj-lt"/>
              </a:rPr>
              <a:t>setDocumentTitle</a:t>
            </a:r>
            <a:r>
              <a:rPr lang="en-US" sz="1400" dirty="0">
                <a:ea typeface="+mj-lt"/>
                <a:cs typeface="+mj-lt"/>
              </a:rPr>
              <a:t>("Automation Report"); // Tile of report</a:t>
            </a:r>
            <a:endParaRPr lang="en-US" sz="1400" dirty="0"/>
          </a:p>
          <a:p>
            <a:r>
              <a:rPr lang="en-US" sz="1400" dirty="0" err="1">
                <a:ea typeface="+mj-lt"/>
                <a:cs typeface="+mj-lt"/>
              </a:rPr>
              <a:t>htmlReporter.config</a:t>
            </a:r>
            <a:r>
              <a:rPr lang="en-US" sz="1400" dirty="0">
                <a:ea typeface="+mj-lt"/>
                <a:cs typeface="+mj-lt"/>
              </a:rPr>
              <a:t>().</a:t>
            </a:r>
            <a:r>
              <a:rPr lang="en-US" sz="1400" dirty="0" err="1">
                <a:ea typeface="+mj-lt"/>
                <a:cs typeface="+mj-lt"/>
              </a:rPr>
              <a:t>setReportName</a:t>
            </a:r>
            <a:r>
              <a:rPr lang="en-US" sz="1400" dirty="0">
                <a:ea typeface="+mj-lt"/>
                <a:cs typeface="+mj-lt"/>
              </a:rPr>
              <a:t>("Functional Testing"); // name of the report</a:t>
            </a:r>
            <a:endParaRPr lang="en-US" sz="1400" dirty="0"/>
          </a:p>
          <a:p>
            <a:r>
              <a:rPr lang="en-US" sz="1400" dirty="0" err="1">
                <a:ea typeface="+mj-lt"/>
                <a:cs typeface="+mj-lt"/>
              </a:rPr>
              <a:t>htmlReporter.config</a:t>
            </a:r>
            <a:r>
              <a:rPr lang="en-US" sz="1400" dirty="0">
                <a:ea typeface="+mj-lt"/>
                <a:cs typeface="+mj-lt"/>
              </a:rPr>
              <a:t>().</a:t>
            </a:r>
            <a:r>
              <a:rPr lang="en-US" sz="1400" dirty="0" err="1">
                <a:ea typeface="+mj-lt"/>
                <a:cs typeface="+mj-lt"/>
              </a:rPr>
              <a:t>setTestViewChartLocation</a:t>
            </a:r>
            <a:r>
              <a:rPr lang="en-US" sz="1400" dirty="0">
                <a:ea typeface="+mj-lt"/>
                <a:cs typeface="+mj-lt"/>
              </a:rPr>
              <a:t>(</a:t>
            </a:r>
            <a:r>
              <a:rPr lang="en-US" sz="1400" dirty="0" err="1">
                <a:ea typeface="+mj-lt"/>
                <a:cs typeface="+mj-lt"/>
              </a:rPr>
              <a:t>ChartLocation.TOP</a:t>
            </a:r>
            <a:r>
              <a:rPr lang="en-US" sz="1400" dirty="0">
                <a:ea typeface="+mj-lt"/>
                <a:cs typeface="+mj-lt"/>
              </a:rPr>
              <a:t>); //location of the chart</a:t>
            </a:r>
            <a:endParaRPr lang="en-US" sz="1400" dirty="0"/>
          </a:p>
          <a:p>
            <a:r>
              <a:rPr lang="en-US" sz="1400" dirty="0" err="1">
                <a:ea typeface="+mj-lt"/>
                <a:cs typeface="+mj-lt"/>
              </a:rPr>
              <a:t>htmlReporter.config</a:t>
            </a:r>
            <a:r>
              <a:rPr lang="en-US" sz="1400" dirty="0">
                <a:ea typeface="+mj-lt"/>
                <a:cs typeface="+mj-lt"/>
              </a:rPr>
              <a:t>().</a:t>
            </a:r>
            <a:r>
              <a:rPr lang="en-US" sz="1400" dirty="0" err="1">
                <a:ea typeface="+mj-lt"/>
                <a:cs typeface="+mj-lt"/>
              </a:rPr>
              <a:t>setTheme</a:t>
            </a:r>
            <a:r>
              <a:rPr lang="en-US" sz="1400" dirty="0">
                <a:ea typeface="+mj-lt"/>
                <a:cs typeface="+mj-lt"/>
              </a:rPr>
              <a:t>(</a:t>
            </a:r>
            <a:r>
              <a:rPr lang="en-US" sz="1400" dirty="0" err="1">
                <a:ea typeface="+mj-lt"/>
                <a:cs typeface="+mj-lt"/>
              </a:rPr>
              <a:t>Theme.STANDARD</a:t>
            </a:r>
            <a:r>
              <a:rPr lang="en-US" sz="1400" dirty="0">
                <a:ea typeface="+mj-lt"/>
                <a:cs typeface="+mj-lt"/>
              </a:rPr>
              <a:t>);</a:t>
            </a:r>
            <a:endParaRPr lang="en-US" sz="1400" dirty="0"/>
          </a:p>
          <a:p>
            <a:r>
              <a:rPr lang="en-US" sz="1400" dirty="0">
                <a:ea typeface="+mj-lt"/>
                <a:cs typeface="+mj-lt"/>
              </a:rPr>
              <a:t>}</a:t>
            </a:r>
            <a:endParaRPr lang="en-US" sz="1400" dirty="0"/>
          </a:p>
          <a:p>
            <a:endParaRPr lang="en-US" sz="1400" dirty="0"/>
          </a:p>
          <a:p>
            <a:endParaRPr lang="en-US" sz="1400" dirty="0"/>
          </a:p>
        </p:txBody>
      </p:sp>
      <p:sp>
        <p:nvSpPr>
          <p:cNvPr id="3" name="TextBox 2">
            <a:extLst>
              <a:ext uri="{FF2B5EF4-FFF2-40B4-BE49-F238E27FC236}">
                <a16:creationId xmlns:a16="http://schemas.microsoft.com/office/drawing/2014/main" id="{91AE8CD2-B927-4767-B966-02E5016F3087}"/>
              </a:ext>
            </a:extLst>
          </p:cNvPr>
          <p:cNvSpPr txBox="1"/>
          <p:nvPr/>
        </p:nvSpPr>
        <p:spPr>
          <a:xfrm>
            <a:off x="9238891" y="94891"/>
            <a:ext cx="280070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dirty="0">
                <a:solidFill>
                  <a:schemeClr val="accent5">
                    <a:lumMod val="50000"/>
                  </a:schemeClr>
                </a:solidFill>
                <a:cs typeface="Arial"/>
              </a:rPr>
              <a:t>Listener.java</a:t>
            </a:r>
          </a:p>
        </p:txBody>
      </p:sp>
      <p:pic>
        <p:nvPicPr>
          <p:cNvPr id="4" name="Picture 4">
            <a:extLst>
              <a:ext uri="{FF2B5EF4-FFF2-40B4-BE49-F238E27FC236}">
                <a16:creationId xmlns:a16="http://schemas.microsoft.com/office/drawing/2014/main" id="{0E436D67-95AA-42E4-BAB7-AE29AFA6C75A}"/>
              </a:ext>
            </a:extLst>
          </p:cNvPr>
          <p:cNvPicPr>
            <a:picLocks noChangeAspect="1"/>
          </p:cNvPicPr>
          <p:nvPr/>
        </p:nvPicPr>
        <p:blipFill>
          <a:blip r:embed="rId2"/>
          <a:stretch>
            <a:fillRect/>
          </a:stretch>
        </p:blipFill>
        <p:spPr>
          <a:xfrm>
            <a:off x="178" y="-1584"/>
            <a:ext cx="1704975" cy="1533525"/>
          </a:xfrm>
          <a:prstGeom prst="rect">
            <a:avLst/>
          </a:prstGeom>
        </p:spPr>
      </p:pic>
    </p:spTree>
    <p:extLst>
      <p:ext uri="{BB962C8B-B14F-4D97-AF65-F5344CB8AC3E}">
        <p14:creationId xmlns:p14="http://schemas.microsoft.com/office/powerpoint/2010/main" val="17109743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1C8C6-2D5C-44FF-95BC-9B51FAD535CE}"/>
              </a:ext>
            </a:extLst>
          </p:cNvPr>
          <p:cNvSpPr>
            <a:spLocks noGrp="1"/>
          </p:cNvSpPr>
          <p:nvPr>
            <p:ph type="title"/>
          </p:nvPr>
        </p:nvSpPr>
        <p:spPr>
          <a:xfrm>
            <a:off x="967596" y="5690"/>
            <a:ext cx="10515600" cy="6141978"/>
          </a:xfrm>
        </p:spPr>
        <p:txBody>
          <a:bodyPr vert="horz" lIns="91440" tIns="45720" rIns="91440" bIns="45720" rtlCol="0" anchor="ctr">
            <a:noAutofit/>
          </a:bodyPr>
          <a:lstStyle/>
          <a:p>
            <a:r>
              <a:rPr lang="en-US" sz="1400" dirty="0">
                <a:ea typeface="+mj-lt"/>
                <a:cs typeface="+mj-lt"/>
              </a:rPr>
              <a:t>public void </a:t>
            </a:r>
            <a:r>
              <a:rPr lang="en-US" sz="1400" dirty="0" err="1">
                <a:ea typeface="+mj-lt"/>
                <a:cs typeface="+mj-lt"/>
              </a:rPr>
              <a:t>onTestSuccess</a:t>
            </a:r>
            <a:r>
              <a:rPr lang="en-US" sz="1400" dirty="0">
                <a:ea typeface="+mj-lt"/>
                <a:cs typeface="+mj-lt"/>
              </a:rPr>
              <a:t>(</a:t>
            </a:r>
            <a:r>
              <a:rPr lang="en-US" sz="1400" dirty="0" err="1">
                <a:ea typeface="+mj-lt"/>
                <a:cs typeface="+mj-lt"/>
              </a:rPr>
              <a:t>ITestResult</a:t>
            </a:r>
            <a:r>
              <a:rPr lang="en-US" sz="1400" dirty="0">
                <a:ea typeface="+mj-lt"/>
                <a:cs typeface="+mj-lt"/>
              </a:rPr>
              <a:t> tr)</a:t>
            </a:r>
          </a:p>
          <a:p>
            <a:r>
              <a:rPr lang="en-US" sz="1400" dirty="0">
                <a:ea typeface="+mj-lt"/>
                <a:cs typeface="+mj-lt"/>
              </a:rPr>
              <a:t>{</a:t>
            </a:r>
          </a:p>
          <a:p>
            <a:r>
              <a:rPr lang="en-US" sz="1400" dirty="0">
                <a:ea typeface="+mj-lt"/>
                <a:cs typeface="+mj-lt"/>
              </a:rPr>
              <a:t>logger=</a:t>
            </a:r>
            <a:r>
              <a:rPr lang="en-US" sz="1400" dirty="0" err="1">
                <a:ea typeface="+mj-lt"/>
                <a:cs typeface="+mj-lt"/>
              </a:rPr>
              <a:t>extent.createTest</a:t>
            </a:r>
            <a:r>
              <a:rPr lang="en-US" sz="1400" dirty="0">
                <a:ea typeface="+mj-lt"/>
                <a:cs typeface="+mj-lt"/>
              </a:rPr>
              <a:t>(</a:t>
            </a:r>
            <a:r>
              <a:rPr lang="en-US" sz="1400" dirty="0" err="1">
                <a:ea typeface="+mj-lt"/>
                <a:cs typeface="+mj-lt"/>
              </a:rPr>
              <a:t>tr.getName</a:t>
            </a:r>
            <a:r>
              <a:rPr lang="en-US" sz="1400" dirty="0">
                <a:ea typeface="+mj-lt"/>
                <a:cs typeface="+mj-lt"/>
              </a:rPr>
              <a:t>()); // create new entry in the report</a:t>
            </a:r>
          </a:p>
          <a:p>
            <a:r>
              <a:rPr lang="en-US" sz="1400" dirty="0">
                <a:ea typeface="+mj-lt"/>
                <a:cs typeface="+mj-lt"/>
              </a:rPr>
              <a:t>logger.log(</a:t>
            </a:r>
            <a:r>
              <a:rPr lang="en-US" sz="1400" err="1">
                <a:ea typeface="+mj-lt"/>
                <a:cs typeface="+mj-lt"/>
              </a:rPr>
              <a:t>Status.PASS,MarkupHelper.createLabel</a:t>
            </a:r>
            <a:r>
              <a:rPr lang="en-US" sz="1400" dirty="0">
                <a:ea typeface="+mj-lt"/>
                <a:cs typeface="+mj-lt"/>
              </a:rPr>
              <a:t>(</a:t>
            </a:r>
            <a:r>
              <a:rPr lang="en-US" sz="1400" err="1">
                <a:ea typeface="+mj-lt"/>
                <a:cs typeface="+mj-lt"/>
              </a:rPr>
              <a:t>tr.getName</a:t>
            </a:r>
            <a:r>
              <a:rPr lang="en-US" sz="1400" dirty="0">
                <a:ea typeface="+mj-lt"/>
                <a:cs typeface="+mj-lt"/>
              </a:rPr>
              <a:t>(),</a:t>
            </a:r>
            <a:r>
              <a:rPr lang="en-US" sz="1400" err="1">
                <a:ea typeface="+mj-lt"/>
                <a:cs typeface="+mj-lt"/>
              </a:rPr>
              <a:t>ExtentColor.GREEN</a:t>
            </a:r>
            <a:r>
              <a:rPr lang="en-US" sz="1400" dirty="0">
                <a:ea typeface="+mj-lt"/>
                <a:cs typeface="+mj-lt"/>
              </a:rPr>
              <a:t>)); // send the </a:t>
            </a:r>
            <a:r>
              <a:rPr lang="en-US" sz="1400" err="1">
                <a:ea typeface="+mj-lt"/>
                <a:cs typeface="+mj-lt"/>
              </a:rPr>
              <a:t>passed</a:t>
            </a:r>
            <a:r>
              <a:rPr lang="en-US" sz="1400" dirty="0">
                <a:ea typeface="+mj-lt"/>
                <a:cs typeface="+mj-lt"/>
              </a:rPr>
              <a:t> information to the report with GREEN color highlighted</a:t>
            </a:r>
          </a:p>
          <a:p>
            <a:r>
              <a:rPr lang="en-US" sz="1400" dirty="0">
                <a:ea typeface="+mj-lt"/>
                <a:cs typeface="+mj-lt"/>
              </a:rPr>
              <a:t>}</a:t>
            </a:r>
          </a:p>
          <a:p>
            <a:r>
              <a:rPr lang="en-US" sz="1400" dirty="0">
                <a:ea typeface="+mj-lt"/>
                <a:cs typeface="+mj-lt"/>
              </a:rPr>
              <a:t>public void </a:t>
            </a:r>
            <a:r>
              <a:rPr lang="en-US" sz="1400" err="1">
                <a:ea typeface="+mj-lt"/>
                <a:cs typeface="+mj-lt"/>
              </a:rPr>
              <a:t>onTestFailure</a:t>
            </a:r>
            <a:r>
              <a:rPr lang="en-US" sz="1400" dirty="0">
                <a:ea typeface="+mj-lt"/>
                <a:cs typeface="+mj-lt"/>
              </a:rPr>
              <a:t>(</a:t>
            </a:r>
            <a:r>
              <a:rPr lang="en-US" sz="1400" err="1">
                <a:ea typeface="+mj-lt"/>
                <a:cs typeface="+mj-lt"/>
              </a:rPr>
              <a:t>ITestResult</a:t>
            </a:r>
            <a:r>
              <a:rPr lang="en-US" sz="1400" dirty="0">
                <a:ea typeface="+mj-lt"/>
                <a:cs typeface="+mj-lt"/>
              </a:rPr>
              <a:t> tr)</a:t>
            </a:r>
          </a:p>
          <a:p>
            <a:r>
              <a:rPr lang="en-US" sz="1400" dirty="0">
                <a:ea typeface="+mj-lt"/>
                <a:cs typeface="+mj-lt"/>
              </a:rPr>
              <a:t>{</a:t>
            </a:r>
          </a:p>
          <a:p>
            <a:r>
              <a:rPr lang="en-US" sz="1400" dirty="0">
                <a:ea typeface="+mj-lt"/>
                <a:cs typeface="+mj-lt"/>
              </a:rPr>
              <a:t>logger=</a:t>
            </a:r>
            <a:r>
              <a:rPr lang="en-US" sz="1400" dirty="0" err="1">
                <a:ea typeface="+mj-lt"/>
                <a:cs typeface="+mj-lt"/>
              </a:rPr>
              <a:t>extent.createTest</a:t>
            </a:r>
            <a:r>
              <a:rPr lang="en-US" sz="1400" dirty="0">
                <a:ea typeface="+mj-lt"/>
                <a:cs typeface="+mj-lt"/>
              </a:rPr>
              <a:t>(</a:t>
            </a:r>
            <a:r>
              <a:rPr lang="en-US" sz="1400" dirty="0" err="1">
                <a:ea typeface="+mj-lt"/>
                <a:cs typeface="+mj-lt"/>
              </a:rPr>
              <a:t>tr.getName</a:t>
            </a:r>
            <a:r>
              <a:rPr lang="en-US" sz="1400" dirty="0">
                <a:ea typeface="+mj-lt"/>
                <a:cs typeface="+mj-lt"/>
              </a:rPr>
              <a:t>()); // create new entry in the report</a:t>
            </a:r>
          </a:p>
          <a:p>
            <a:r>
              <a:rPr lang="en-US" sz="1400" dirty="0">
                <a:ea typeface="+mj-lt"/>
                <a:cs typeface="+mj-lt"/>
              </a:rPr>
              <a:t>logger.log(</a:t>
            </a:r>
            <a:r>
              <a:rPr lang="en-US" sz="1400" dirty="0" err="1">
                <a:ea typeface="+mj-lt"/>
                <a:cs typeface="+mj-lt"/>
              </a:rPr>
              <a:t>Status.FAIL,MarkupHelper.createLabel</a:t>
            </a:r>
            <a:r>
              <a:rPr lang="en-US" sz="1400" dirty="0">
                <a:ea typeface="+mj-lt"/>
                <a:cs typeface="+mj-lt"/>
              </a:rPr>
              <a:t>(</a:t>
            </a:r>
            <a:r>
              <a:rPr lang="en-US" sz="1400" dirty="0" err="1">
                <a:ea typeface="+mj-lt"/>
                <a:cs typeface="+mj-lt"/>
              </a:rPr>
              <a:t>tr.getName</a:t>
            </a:r>
            <a:r>
              <a:rPr lang="en-US" sz="1400" dirty="0">
                <a:ea typeface="+mj-lt"/>
                <a:cs typeface="+mj-lt"/>
              </a:rPr>
              <a:t>(),</a:t>
            </a:r>
            <a:r>
              <a:rPr lang="en-US" sz="1400" dirty="0" err="1">
                <a:ea typeface="+mj-lt"/>
                <a:cs typeface="+mj-lt"/>
              </a:rPr>
              <a:t>ExtentColor.RED</a:t>
            </a:r>
            <a:r>
              <a:rPr lang="en-US" sz="1400" dirty="0">
                <a:ea typeface="+mj-lt"/>
                <a:cs typeface="+mj-lt"/>
              </a:rPr>
              <a:t>)); // send the </a:t>
            </a:r>
            <a:r>
              <a:rPr lang="en-US" sz="1400" dirty="0" err="1">
                <a:ea typeface="+mj-lt"/>
                <a:cs typeface="+mj-lt"/>
              </a:rPr>
              <a:t>passed</a:t>
            </a:r>
            <a:r>
              <a:rPr lang="en-US" sz="1400" dirty="0">
                <a:ea typeface="+mj-lt"/>
                <a:cs typeface="+mj-lt"/>
              </a:rPr>
              <a:t> information to the report with GREEN color highlighted</a:t>
            </a:r>
          </a:p>
          <a:p>
            <a:r>
              <a:rPr lang="en-US" sz="1400" dirty="0">
                <a:ea typeface="+mj-lt"/>
                <a:cs typeface="+mj-lt"/>
              </a:rPr>
              <a:t>String </a:t>
            </a:r>
            <a:r>
              <a:rPr lang="en-US" sz="1400" dirty="0" err="1">
                <a:ea typeface="+mj-lt"/>
                <a:cs typeface="+mj-lt"/>
              </a:rPr>
              <a:t>screenshotPath</a:t>
            </a:r>
            <a:r>
              <a:rPr lang="en-US" sz="1400" dirty="0">
                <a:ea typeface="+mj-lt"/>
                <a:cs typeface="+mj-lt"/>
              </a:rPr>
              <a:t>=</a:t>
            </a:r>
            <a:r>
              <a:rPr lang="en-US" sz="1400" dirty="0" err="1">
                <a:ea typeface="+mj-lt"/>
                <a:cs typeface="+mj-lt"/>
              </a:rPr>
              <a:t>System.getProperty</a:t>
            </a:r>
            <a:r>
              <a:rPr lang="en-US" sz="1400" dirty="0">
                <a:ea typeface="+mj-lt"/>
                <a:cs typeface="+mj-lt"/>
              </a:rPr>
              <a:t>("</a:t>
            </a:r>
            <a:r>
              <a:rPr lang="en-US" sz="1400" dirty="0" err="1">
                <a:ea typeface="+mj-lt"/>
                <a:cs typeface="+mj-lt"/>
              </a:rPr>
              <a:t>user.dir</a:t>
            </a:r>
            <a:r>
              <a:rPr lang="en-US" sz="1400" dirty="0">
                <a:ea typeface="+mj-lt"/>
                <a:cs typeface="+mj-lt"/>
              </a:rPr>
              <a:t>")+"\\Screenshots\\"+</a:t>
            </a:r>
            <a:r>
              <a:rPr lang="en-US" sz="1400" dirty="0" err="1">
                <a:ea typeface="+mj-lt"/>
                <a:cs typeface="+mj-lt"/>
              </a:rPr>
              <a:t>tr.getName</a:t>
            </a:r>
            <a:r>
              <a:rPr lang="en-US" sz="1400" dirty="0">
                <a:ea typeface="+mj-lt"/>
                <a:cs typeface="+mj-lt"/>
              </a:rPr>
              <a:t>()+".</a:t>
            </a:r>
            <a:r>
              <a:rPr lang="en-US" sz="1400" dirty="0" err="1">
                <a:ea typeface="+mj-lt"/>
                <a:cs typeface="+mj-lt"/>
              </a:rPr>
              <a:t>png</a:t>
            </a:r>
            <a:r>
              <a:rPr lang="en-US" sz="1400" dirty="0">
                <a:ea typeface="+mj-lt"/>
                <a:cs typeface="+mj-lt"/>
              </a:rPr>
              <a:t>";</a:t>
            </a:r>
          </a:p>
          <a:p>
            <a:r>
              <a:rPr lang="en-US" sz="1400" dirty="0">
                <a:ea typeface="+mj-lt"/>
                <a:cs typeface="+mj-lt"/>
              </a:rPr>
              <a:t>try {</a:t>
            </a:r>
          </a:p>
          <a:p>
            <a:r>
              <a:rPr lang="en-US" sz="1400" dirty="0" err="1">
                <a:ea typeface="+mj-lt"/>
                <a:cs typeface="+mj-lt"/>
              </a:rPr>
              <a:t>logger.fail</a:t>
            </a:r>
            <a:r>
              <a:rPr lang="en-US" sz="1400" dirty="0">
                <a:ea typeface="+mj-lt"/>
                <a:cs typeface="+mj-lt"/>
              </a:rPr>
              <a:t>("Screenshot is below:" + </a:t>
            </a:r>
            <a:r>
              <a:rPr lang="en-US" sz="1400" dirty="0" err="1">
                <a:ea typeface="+mj-lt"/>
                <a:cs typeface="+mj-lt"/>
              </a:rPr>
              <a:t>logger.addScreenCaptureFromPath</a:t>
            </a:r>
            <a:r>
              <a:rPr lang="en-US" sz="1400" dirty="0">
                <a:ea typeface="+mj-lt"/>
                <a:cs typeface="+mj-lt"/>
              </a:rPr>
              <a:t>(</a:t>
            </a:r>
            <a:r>
              <a:rPr lang="en-US" sz="1400" dirty="0" err="1">
                <a:ea typeface="+mj-lt"/>
                <a:cs typeface="+mj-lt"/>
              </a:rPr>
              <a:t>screenshotPath</a:t>
            </a:r>
            <a:r>
              <a:rPr lang="en-US" sz="1400" dirty="0">
                <a:ea typeface="+mj-lt"/>
                <a:cs typeface="+mj-lt"/>
              </a:rPr>
              <a:t>));</a:t>
            </a:r>
          </a:p>
          <a:p>
            <a:r>
              <a:rPr lang="en-US" sz="1400" dirty="0">
                <a:ea typeface="+mj-lt"/>
                <a:cs typeface="+mj-lt"/>
              </a:rPr>
              <a:t>} catch (</a:t>
            </a:r>
            <a:r>
              <a:rPr lang="en-US" sz="1400" dirty="0" err="1">
                <a:ea typeface="+mj-lt"/>
                <a:cs typeface="+mj-lt"/>
              </a:rPr>
              <a:t>IOException</a:t>
            </a:r>
            <a:r>
              <a:rPr lang="en-US" sz="1400" dirty="0">
                <a:ea typeface="+mj-lt"/>
                <a:cs typeface="+mj-lt"/>
              </a:rPr>
              <a:t> e) {</a:t>
            </a:r>
          </a:p>
          <a:p>
            <a:r>
              <a:rPr lang="en-US" sz="1400" dirty="0" err="1">
                <a:ea typeface="+mj-lt"/>
                <a:cs typeface="+mj-lt"/>
              </a:rPr>
              <a:t>e.printStackTrace</a:t>
            </a:r>
            <a:r>
              <a:rPr lang="en-US" sz="1400" dirty="0">
                <a:ea typeface="+mj-lt"/>
                <a:cs typeface="+mj-lt"/>
              </a:rPr>
              <a:t>();</a:t>
            </a:r>
          </a:p>
          <a:p>
            <a:r>
              <a:rPr lang="en-US" sz="1400" dirty="0">
                <a:ea typeface="+mj-lt"/>
                <a:cs typeface="+mj-lt"/>
              </a:rPr>
              <a:t>} </a:t>
            </a:r>
          </a:p>
          <a:p>
            <a:r>
              <a:rPr lang="en-US" sz="1400" dirty="0">
                <a:ea typeface="+mj-lt"/>
                <a:cs typeface="+mj-lt"/>
              </a:rPr>
              <a:t>}</a:t>
            </a:r>
          </a:p>
          <a:p>
            <a:r>
              <a:rPr lang="en-US" sz="1400" dirty="0">
                <a:ea typeface="+mj-lt"/>
                <a:cs typeface="+mj-lt"/>
              </a:rPr>
              <a:t>public void </a:t>
            </a:r>
            <a:r>
              <a:rPr lang="en-US" sz="1400" dirty="0" err="1">
                <a:ea typeface="+mj-lt"/>
                <a:cs typeface="+mj-lt"/>
              </a:rPr>
              <a:t>onTestSkipped</a:t>
            </a:r>
            <a:r>
              <a:rPr lang="en-US" sz="1400" dirty="0">
                <a:ea typeface="+mj-lt"/>
                <a:cs typeface="+mj-lt"/>
              </a:rPr>
              <a:t>(</a:t>
            </a:r>
            <a:r>
              <a:rPr lang="en-US" sz="1400" dirty="0" err="1">
                <a:ea typeface="+mj-lt"/>
                <a:cs typeface="+mj-lt"/>
              </a:rPr>
              <a:t>ITestResult</a:t>
            </a:r>
            <a:r>
              <a:rPr lang="en-US" sz="1400" dirty="0">
                <a:ea typeface="+mj-lt"/>
                <a:cs typeface="+mj-lt"/>
              </a:rPr>
              <a:t> tr)</a:t>
            </a:r>
          </a:p>
          <a:p>
            <a:r>
              <a:rPr lang="en-US" sz="1400" dirty="0">
                <a:ea typeface="+mj-lt"/>
                <a:cs typeface="+mj-lt"/>
              </a:rPr>
              <a:t>{</a:t>
            </a:r>
          </a:p>
          <a:p>
            <a:r>
              <a:rPr lang="en-US" sz="1400" dirty="0">
                <a:ea typeface="+mj-lt"/>
                <a:cs typeface="+mj-lt"/>
              </a:rPr>
              <a:t>logger=</a:t>
            </a:r>
            <a:r>
              <a:rPr lang="en-US" sz="1400" dirty="0" err="1">
                <a:ea typeface="+mj-lt"/>
                <a:cs typeface="+mj-lt"/>
              </a:rPr>
              <a:t>extent.createTest</a:t>
            </a:r>
            <a:r>
              <a:rPr lang="en-US" sz="1400" dirty="0">
                <a:ea typeface="+mj-lt"/>
                <a:cs typeface="+mj-lt"/>
              </a:rPr>
              <a:t>(</a:t>
            </a:r>
            <a:r>
              <a:rPr lang="en-US" sz="1400" dirty="0" err="1">
                <a:ea typeface="+mj-lt"/>
                <a:cs typeface="+mj-lt"/>
              </a:rPr>
              <a:t>tr.getName</a:t>
            </a:r>
            <a:r>
              <a:rPr lang="en-US" sz="1400" dirty="0">
                <a:ea typeface="+mj-lt"/>
                <a:cs typeface="+mj-lt"/>
              </a:rPr>
              <a:t>()); // create new entry in </a:t>
            </a:r>
            <a:r>
              <a:rPr lang="en-US" sz="1400" dirty="0" err="1">
                <a:ea typeface="+mj-lt"/>
                <a:cs typeface="+mj-lt"/>
              </a:rPr>
              <a:t>th</a:t>
            </a:r>
            <a:r>
              <a:rPr lang="en-US" sz="1400" dirty="0">
                <a:ea typeface="+mj-lt"/>
                <a:cs typeface="+mj-lt"/>
              </a:rPr>
              <a:t> report</a:t>
            </a:r>
          </a:p>
          <a:p>
            <a:r>
              <a:rPr lang="en-US" sz="1400" dirty="0">
                <a:ea typeface="+mj-lt"/>
                <a:cs typeface="+mj-lt"/>
              </a:rPr>
              <a:t>logger.log(</a:t>
            </a:r>
            <a:r>
              <a:rPr lang="en-US" sz="1400" dirty="0" err="1">
                <a:ea typeface="+mj-lt"/>
                <a:cs typeface="+mj-lt"/>
              </a:rPr>
              <a:t>Status.SKIP,MarkupHelper.createLabel</a:t>
            </a:r>
            <a:r>
              <a:rPr lang="en-US" sz="1400" dirty="0">
                <a:ea typeface="+mj-lt"/>
                <a:cs typeface="+mj-lt"/>
              </a:rPr>
              <a:t>(</a:t>
            </a:r>
            <a:r>
              <a:rPr lang="en-US" sz="1400" dirty="0" err="1">
                <a:ea typeface="+mj-lt"/>
                <a:cs typeface="+mj-lt"/>
              </a:rPr>
              <a:t>tr.getName</a:t>
            </a:r>
            <a:r>
              <a:rPr lang="en-US" sz="1400" dirty="0">
                <a:ea typeface="+mj-lt"/>
                <a:cs typeface="+mj-lt"/>
              </a:rPr>
              <a:t>(),</a:t>
            </a:r>
            <a:r>
              <a:rPr lang="en-US" sz="1400" dirty="0" err="1">
                <a:ea typeface="+mj-lt"/>
                <a:cs typeface="+mj-lt"/>
              </a:rPr>
              <a:t>ExtentColor.ORANGE</a:t>
            </a:r>
            <a:r>
              <a:rPr lang="en-US" sz="1400" dirty="0">
                <a:ea typeface="+mj-lt"/>
                <a:cs typeface="+mj-lt"/>
              </a:rPr>
              <a:t>));</a:t>
            </a:r>
          </a:p>
          <a:p>
            <a:r>
              <a:rPr lang="en-US" sz="1400" dirty="0">
                <a:ea typeface="+mj-lt"/>
                <a:cs typeface="+mj-lt"/>
              </a:rPr>
              <a:t>}</a:t>
            </a:r>
          </a:p>
          <a:p>
            <a:r>
              <a:rPr lang="en-US" sz="1400" dirty="0">
                <a:ea typeface="+mj-lt"/>
                <a:cs typeface="+mj-lt"/>
              </a:rPr>
              <a:t>public void </a:t>
            </a:r>
            <a:r>
              <a:rPr lang="en-US" sz="1400" dirty="0" err="1">
                <a:ea typeface="+mj-lt"/>
                <a:cs typeface="+mj-lt"/>
              </a:rPr>
              <a:t>onFinish</a:t>
            </a:r>
            <a:r>
              <a:rPr lang="en-US" sz="1400" dirty="0">
                <a:ea typeface="+mj-lt"/>
                <a:cs typeface="+mj-lt"/>
              </a:rPr>
              <a:t>(</a:t>
            </a:r>
            <a:r>
              <a:rPr lang="en-US" sz="1400" dirty="0" err="1">
                <a:ea typeface="+mj-lt"/>
                <a:cs typeface="+mj-lt"/>
              </a:rPr>
              <a:t>ITestContext</a:t>
            </a:r>
            <a:r>
              <a:rPr lang="en-US" sz="1400" dirty="0">
                <a:ea typeface="+mj-lt"/>
                <a:cs typeface="+mj-lt"/>
              </a:rPr>
              <a:t> </a:t>
            </a:r>
            <a:r>
              <a:rPr lang="en-US" sz="1400" dirty="0" err="1">
                <a:ea typeface="+mj-lt"/>
                <a:cs typeface="+mj-lt"/>
              </a:rPr>
              <a:t>testContext</a:t>
            </a:r>
            <a:r>
              <a:rPr lang="en-US" sz="1400" dirty="0">
                <a:ea typeface="+mj-lt"/>
                <a:cs typeface="+mj-lt"/>
              </a:rPr>
              <a:t>)</a:t>
            </a:r>
          </a:p>
          <a:p>
            <a:r>
              <a:rPr lang="en-US" sz="1400" dirty="0">
                <a:ea typeface="+mj-lt"/>
                <a:cs typeface="+mj-lt"/>
              </a:rPr>
              <a:t>{</a:t>
            </a:r>
          </a:p>
          <a:p>
            <a:r>
              <a:rPr lang="en-US" sz="1400" dirty="0" err="1">
                <a:ea typeface="+mj-lt"/>
                <a:cs typeface="+mj-lt"/>
              </a:rPr>
              <a:t>extent.flush</a:t>
            </a:r>
            <a:r>
              <a:rPr lang="en-US" sz="1400" dirty="0">
                <a:ea typeface="+mj-lt"/>
                <a:cs typeface="+mj-lt"/>
              </a:rPr>
              <a:t>();</a:t>
            </a:r>
          </a:p>
          <a:p>
            <a:r>
              <a:rPr lang="en-US" sz="1400" dirty="0">
                <a:ea typeface="+mj-lt"/>
                <a:cs typeface="+mj-lt"/>
              </a:rPr>
              <a:t>}</a:t>
            </a:r>
          </a:p>
          <a:p>
            <a:r>
              <a:rPr lang="en-US" sz="1400" dirty="0">
                <a:ea typeface="+mj-lt"/>
                <a:cs typeface="+mj-lt"/>
              </a:rPr>
              <a:t>}</a:t>
            </a:r>
            <a:endParaRPr lang="en-US" sz="1400" dirty="0"/>
          </a:p>
        </p:txBody>
      </p:sp>
      <p:pic>
        <p:nvPicPr>
          <p:cNvPr id="3" name="Picture 3">
            <a:extLst>
              <a:ext uri="{FF2B5EF4-FFF2-40B4-BE49-F238E27FC236}">
                <a16:creationId xmlns:a16="http://schemas.microsoft.com/office/drawing/2014/main" id="{47F9AB70-D85E-4807-88A8-378C04999664}"/>
              </a:ext>
            </a:extLst>
          </p:cNvPr>
          <p:cNvPicPr>
            <a:picLocks noChangeAspect="1"/>
          </p:cNvPicPr>
          <p:nvPr/>
        </p:nvPicPr>
        <p:blipFill>
          <a:blip r:embed="rId2"/>
          <a:stretch>
            <a:fillRect/>
          </a:stretch>
        </p:blipFill>
        <p:spPr>
          <a:xfrm>
            <a:off x="6052850" y="3077616"/>
            <a:ext cx="1460560" cy="1317865"/>
          </a:xfrm>
          <a:prstGeom prst="rect">
            <a:avLst/>
          </a:prstGeom>
        </p:spPr>
      </p:pic>
    </p:spTree>
    <p:extLst>
      <p:ext uri="{BB962C8B-B14F-4D97-AF65-F5344CB8AC3E}">
        <p14:creationId xmlns:p14="http://schemas.microsoft.com/office/powerpoint/2010/main" val="3141159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Freeform: Shape 9">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a:solidFill>
                  <a:schemeClr val="tx1">
                    <a:lumMod val="65000"/>
                    <a:lumOff val="35000"/>
                  </a:schemeClr>
                </a:solidFill>
                <a:latin typeface="AvenirNext LT Pro Medium" panose="020B0504020202020204" pitchFamily="34" charset="0"/>
              </a:rPr>
              <a:t> </a:t>
            </a:r>
          </a:p>
        </p:txBody>
      </p:sp>
      <p:sp>
        <p:nvSpPr>
          <p:cNvPr id="12" name="Freeform: Shape 11">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a:solidFill>
                  <a:schemeClr val="tx1">
                    <a:lumMod val="65000"/>
                    <a:lumOff val="35000"/>
                  </a:schemeClr>
                </a:solidFill>
                <a:latin typeface="AvenirNext LT Pro Medium" panose="020B0504020202020204" pitchFamily="34" charset="0"/>
              </a:rPr>
              <a:t> </a:t>
            </a:r>
          </a:p>
        </p:txBody>
      </p:sp>
      <p:sp>
        <p:nvSpPr>
          <p:cNvPr id="14" name="Freeform: Shape 13">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6"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7" name="Freeform: Shape 16">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a:p>
          </p:txBody>
        </p:sp>
      </p:grpSp>
      <p:grpSp>
        <p:nvGrpSpPr>
          <p:cNvPr id="25"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6" name="Freeform: Shape 25">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34" name="Rectangle 33">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6" name="Rectangle 35">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38" name="Top Left">
            <a:extLst>
              <a:ext uri="{FF2B5EF4-FFF2-40B4-BE49-F238E27FC236}">
                <a16:creationId xmlns:a16="http://schemas.microsoft.com/office/drawing/2014/main" id="{D6CB783F-4879-4A56-B28A-1E2C9A95D4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39" name="Freeform: Shape 38">
              <a:extLst>
                <a:ext uri="{FF2B5EF4-FFF2-40B4-BE49-F238E27FC236}">
                  <a16:creationId xmlns:a16="http://schemas.microsoft.com/office/drawing/2014/main" id="{F03B7790-AC1F-4C9E-82A5-0D3ED91352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40" name="Freeform: Shape 39">
              <a:extLst>
                <a:ext uri="{FF2B5EF4-FFF2-40B4-BE49-F238E27FC236}">
                  <a16:creationId xmlns:a16="http://schemas.microsoft.com/office/drawing/2014/main" id="{24F41532-E3DD-4685-AF21-DC5A504FC8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35000"/>
                </a:schemeClr>
              </a:solidFill>
              <a:prstDash val="lgDash"/>
              <a:round/>
            </a:ln>
          </p:spPr>
          <p:txBody>
            <a:bodyPr rtlCol="0" anchor="ctr"/>
            <a:lstStyle/>
            <a:p>
              <a:endParaRPr lang="en-US"/>
            </a:p>
          </p:txBody>
        </p:sp>
        <p:sp>
          <p:nvSpPr>
            <p:cNvPr id="41" name="Freeform: Shape 40">
              <a:extLst>
                <a:ext uri="{FF2B5EF4-FFF2-40B4-BE49-F238E27FC236}">
                  <a16:creationId xmlns:a16="http://schemas.microsoft.com/office/drawing/2014/main" id="{E5153570-165D-4616-83D8-9A81A85947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35000"/>
                </a:schemeClr>
              </a:solidFill>
              <a:prstDash val="lgDash"/>
              <a:round/>
            </a:ln>
          </p:spPr>
          <p:txBody>
            <a:bodyPr rtlCol="0" anchor="ctr"/>
            <a:lstStyle/>
            <a:p>
              <a:endParaRPr lang="en-US"/>
            </a:p>
          </p:txBody>
        </p:sp>
        <p:sp>
          <p:nvSpPr>
            <p:cNvPr id="42" name="Freeform: Shape 41">
              <a:extLst>
                <a:ext uri="{FF2B5EF4-FFF2-40B4-BE49-F238E27FC236}">
                  <a16:creationId xmlns:a16="http://schemas.microsoft.com/office/drawing/2014/main" id="{78D218DB-9E8A-400D-A93E-5F3A437BD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35000"/>
                </a:schemeClr>
              </a:solidFill>
              <a:prstDash val="lgDash"/>
              <a:round/>
            </a:ln>
          </p:spPr>
          <p:txBody>
            <a:bodyPr rtlCol="0" anchor="ctr"/>
            <a:lstStyle/>
            <a:p>
              <a:endParaRPr lang="en-US"/>
            </a:p>
          </p:txBody>
        </p:sp>
        <p:sp>
          <p:nvSpPr>
            <p:cNvPr id="43" name="Freeform: Shape 42">
              <a:extLst>
                <a:ext uri="{FF2B5EF4-FFF2-40B4-BE49-F238E27FC236}">
                  <a16:creationId xmlns:a16="http://schemas.microsoft.com/office/drawing/2014/main" id="{7FD9BE2F-E553-4E8C-A576-FF0883CD7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35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1DB66DC4-9D1C-4972-9B69-92E0B38ED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35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458D61B9-00C6-41E7-8666-EE5685A623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35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60701468-47AF-4411-BA59-AE2B83A64B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 name="Title 1"/>
          <p:cNvSpPr>
            <a:spLocks noGrp="1"/>
          </p:cNvSpPr>
          <p:nvPr>
            <p:ph type="ctrTitle"/>
          </p:nvPr>
        </p:nvSpPr>
        <p:spPr>
          <a:xfrm>
            <a:off x="1198181" y="741024"/>
            <a:ext cx="3812079" cy="5396722"/>
          </a:xfrm>
        </p:spPr>
        <p:txBody>
          <a:bodyPr vert="horz" lIns="91440" tIns="45720" rIns="91440" bIns="45720" rtlCol="0" anchor="t">
            <a:normAutofit/>
          </a:bodyPr>
          <a:lstStyle/>
          <a:p>
            <a:pPr algn="l"/>
            <a:r>
              <a:rPr lang="en-US" sz="4400" kern="1200">
                <a:solidFill>
                  <a:schemeClr val="tx2"/>
                </a:solidFill>
                <a:latin typeface="+mj-lt"/>
                <a:ea typeface="+mj-ea"/>
                <a:cs typeface="+mj-cs"/>
              </a:rPr>
              <a:t>Introduction</a:t>
            </a:r>
          </a:p>
        </p:txBody>
      </p:sp>
      <p:grpSp>
        <p:nvGrpSpPr>
          <p:cNvPr id="48" name="Bottom Right">
            <a:extLst>
              <a:ext uri="{FF2B5EF4-FFF2-40B4-BE49-F238E27FC236}">
                <a16:creationId xmlns:a16="http://schemas.microsoft.com/office/drawing/2014/main" id="{9028FA34-8D15-405C-A297-54A197D403D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49" name="Freeform: Shape 48">
              <a:extLst>
                <a:ext uri="{FF2B5EF4-FFF2-40B4-BE49-F238E27FC236}">
                  <a16:creationId xmlns:a16="http://schemas.microsoft.com/office/drawing/2014/main" id="{8AED69D7-BD1D-491F-835F-95796C4DF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50" name="Graphic 157">
              <a:extLst>
                <a:ext uri="{FF2B5EF4-FFF2-40B4-BE49-F238E27FC236}">
                  <a16:creationId xmlns:a16="http://schemas.microsoft.com/office/drawing/2014/main" id="{9E8BC73D-4B2E-4536-8B48-265F656A830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2" name="Freeform: Shape 51">
                <a:extLst>
                  <a:ext uri="{FF2B5EF4-FFF2-40B4-BE49-F238E27FC236}">
                    <a16:creationId xmlns:a16="http://schemas.microsoft.com/office/drawing/2014/main" id="{3DD0BD99-2EC5-440C-A81F-C604BF4118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53" name="Freeform: Shape 52">
                <a:extLst>
                  <a:ext uri="{FF2B5EF4-FFF2-40B4-BE49-F238E27FC236}">
                    <a16:creationId xmlns:a16="http://schemas.microsoft.com/office/drawing/2014/main" id="{4BDB05EC-0C9A-43B3-A6AB-3D4A0C9700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4" name="Freeform: Shape 53">
                <a:extLst>
                  <a:ext uri="{FF2B5EF4-FFF2-40B4-BE49-F238E27FC236}">
                    <a16:creationId xmlns:a16="http://schemas.microsoft.com/office/drawing/2014/main" id="{D0EC4D5A-F9ED-429B-8EFF-D45EA7165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55" name="Freeform: Shape 54">
                <a:extLst>
                  <a:ext uri="{FF2B5EF4-FFF2-40B4-BE49-F238E27FC236}">
                    <a16:creationId xmlns:a16="http://schemas.microsoft.com/office/drawing/2014/main" id="{D8E5202A-45FC-4ACF-A728-CEE4E4842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61AE8ADB-4E56-4A59-94AA-54D5CD6032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7" name="Freeform: Shape 56">
                <a:extLst>
                  <a:ext uri="{FF2B5EF4-FFF2-40B4-BE49-F238E27FC236}">
                    <a16:creationId xmlns:a16="http://schemas.microsoft.com/office/drawing/2014/main" id="{E4A7AC17-663B-456E-984D-5322ADFA32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8" name="Freeform: Shape 57">
                <a:extLst>
                  <a:ext uri="{FF2B5EF4-FFF2-40B4-BE49-F238E27FC236}">
                    <a16:creationId xmlns:a16="http://schemas.microsoft.com/office/drawing/2014/main" id="{B2E6C460-0C43-446E-A206-1C62381E81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51" name="Freeform: Shape 50">
              <a:extLst>
                <a:ext uri="{FF2B5EF4-FFF2-40B4-BE49-F238E27FC236}">
                  <a16:creationId xmlns:a16="http://schemas.microsoft.com/office/drawing/2014/main" id="{667203C1-C538-43DB-ADAF-111F27A2B5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Subtitle 2"/>
          <p:cNvSpPr>
            <a:spLocks noGrp="1"/>
          </p:cNvSpPr>
          <p:nvPr>
            <p:ph type="subTitle" idx="1"/>
          </p:nvPr>
        </p:nvSpPr>
        <p:spPr>
          <a:xfrm>
            <a:off x="5993542" y="730743"/>
            <a:ext cx="5927358" cy="5396722"/>
          </a:xfrm>
        </p:spPr>
        <p:txBody>
          <a:bodyPr vert="horz" lIns="91440" tIns="45720" rIns="91440" bIns="45720" rtlCol="0" anchor="ctr">
            <a:normAutofit/>
          </a:bodyPr>
          <a:lstStyle/>
          <a:p>
            <a:pPr algn="l"/>
            <a:r>
              <a:rPr lang="en-US" sz="1800" dirty="0"/>
              <a:t>In this article, we see one of the most popular and widely used Selenium Reporting Tools (Extent Reports). Selenium Results can be seen using different Selenium Reporting tools. Some of the Selenium WebDriver Reporting tools are as follows.</a:t>
            </a:r>
            <a:endParaRPr lang="en-US" dirty="0"/>
          </a:p>
          <a:p>
            <a:pPr marL="57150" algn="l"/>
            <a:r>
              <a:rPr lang="en-US" sz="1800" dirty="0"/>
              <a:t>1. Selenium TestNG Report Generation.</a:t>
            </a:r>
            <a:endParaRPr lang="en-US" sz="1800" dirty="0">
              <a:cs typeface="Arial"/>
            </a:endParaRPr>
          </a:p>
          <a:p>
            <a:pPr marL="57150" algn="l"/>
            <a:r>
              <a:rPr lang="en-US" sz="1800" dirty="0"/>
              <a:t>2. Selenium Extent Reports.</a:t>
            </a:r>
            <a:endParaRPr lang="en-US" sz="1800" dirty="0">
              <a:cs typeface="Arial"/>
            </a:endParaRPr>
          </a:p>
          <a:p>
            <a:pPr indent="-228600" algn="l">
              <a:buFont typeface="Avenir Next LT Pro" panose="020B0504020202020204" pitchFamily="34" charset="0"/>
              <a:buChar char="+"/>
            </a:pPr>
            <a:endParaRPr lang="en-US" sz="1800"/>
          </a:p>
        </p:txBody>
      </p:sp>
      <p:pic>
        <p:nvPicPr>
          <p:cNvPr id="4" name="Picture 4">
            <a:extLst>
              <a:ext uri="{FF2B5EF4-FFF2-40B4-BE49-F238E27FC236}">
                <a16:creationId xmlns:a16="http://schemas.microsoft.com/office/drawing/2014/main" id="{EDA029A2-805E-4DFB-A5F7-2114F9843E24}"/>
              </a:ext>
            </a:extLst>
          </p:cNvPr>
          <p:cNvPicPr>
            <a:picLocks noChangeAspect="1"/>
          </p:cNvPicPr>
          <p:nvPr/>
        </p:nvPicPr>
        <p:blipFill>
          <a:blip r:embed="rId2"/>
          <a:stretch>
            <a:fillRect/>
          </a:stretch>
        </p:blipFill>
        <p:spPr>
          <a:xfrm>
            <a:off x="10154" y="5408313"/>
            <a:ext cx="1704975" cy="1533525"/>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4BB8E-4B12-4C6F-81EA-5B8BA8946920}"/>
              </a:ext>
            </a:extLst>
          </p:cNvPr>
          <p:cNvSpPr>
            <a:spLocks noGrp="1"/>
          </p:cNvSpPr>
          <p:nvPr>
            <p:ph type="title"/>
          </p:nvPr>
        </p:nvSpPr>
        <p:spPr>
          <a:xfrm>
            <a:off x="2304691" y="-152460"/>
            <a:ext cx="10515600" cy="1325563"/>
          </a:xfrm>
        </p:spPr>
        <p:txBody>
          <a:bodyPr/>
          <a:lstStyle/>
          <a:p>
            <a:r>
              <a:rPr lang="en-US" dirty="0"/>
              <a:t>Project Connectivity</a:t>
            </a:r>
          </a:p>
        </p:txBody>
      </p:sp>
      <p:sp>
        <p:nvSpPr>
          <p:cNvPr id="3" name="Content Placeholder 2">
            <a:extLst>
              <a:ext uri="{FF2B5EF4-FFF2-40B4-BE49-F238E27FC236}">
                <a16:creationId xmlns:a16="http://schemas.microsoft.com/office/drawing/2014/main" id="{20E2E248-7D9D-41E9-9AC4-131B29474E69}"/>
              </a:ext>
            </a:extLst>
          </p:cNvPr>
          <p:cNvSpPr>
            <a:spLocks noGrp="1"/>
          </p:cNvSpPr>
          <p:nvPr>
            <p:ph sz="half" idx="1"/>
          </p:nvPr>
        </p:nvSpPr>
        <p:spPr>
          <a:xfrm>
            <a:off x="1269521" y="1250531"/>
            <a:ext cx="5181600" cy="4351338"/>
          </a:xfrm>
        </p:spPr>
        <p:txBody>
          <a:bodyPr vert="horz" lIns="91440" tIns="45720" rIns="91440" bIns="45720" rtlCol="0" anchor="t">
            <a:normAutofit fontScale="77500" lnSpcReduction="20000"/>
          </a:bodyPr>
          <a:lstStyle/>
          <a:p>
            <a:r>
              <a:rPr lang="en-US" dirty="0">
                <a:cs typeface="Arial"/>
              </a:rPr>
              <a:t>We have to create a listener class and extends TestListenerAdapter class. </a:t>
            </a:r>
          </a:p>
          <a:p>
            <a:r>
              <a:rPr lang="en-US" dirty="0">
                <a:cs typeface="Arial"/>
              </a:rPr>
              <a:t>If we have multiple Test Class based on the different web pages. We can create one base class having testNG annotations and extends that class in every test class.</a:t>
            </a:r>
          </a:p>
        </p:txBody>
      </p:sp>
      <p:sp>
        <p:nvSpPr>
          <p:cNvPr id="4" name="Content Placeholder 3">
            <a:extLst>
              <a:ext uri="{FF2B5EF4-FFF2-40B4-BE49-F238E27FC236}">
                <a16:creationId xmlns:a16="http://schemas.microsoft.com/office/drawing/2014/main" id="{C5032E0B-1583-4166-87E8-BA7B9992CFA3}"/>
              </a:ext>
            </a:extLst>
          </p:cNvPr>
          <p:cNvSpPr>
            <a:spLocks noGrp="1"/>
          </p:cNvSpPr>
          <p:nvPr>
            <p:ph sz="half" idx="2"/>
          </p:nvPr>
        </p:nvSpPr>
        <p:spPr>
          <a:xfrm>
            <a:off x="6790426" y="1250531"/>
            <a:ext cx="5181600" cy="4351338"/>
          </a:xfrm>
        </p:spPr>
        <p:txBody>
          <a:bodyPr vert="horz" lIns="91440" tIns="45720" rIns="91440" bIns="45720" rtlCol="0" anchor="t">
            <a:normAutofit fontScale="77500" lnSpcReduction="20000"/>
          </a:bodyPr>
          <a:lstStyle/>
          <a:p>
            <a:r>
              <a:rPr lang="en-US" dirty="0">
                <a:cs typeface="Arial"/>
              </a:rPr>
              <a:t>Listeners class method will be called automatically, we can create one xml file and add listener's class name there and also can add test class in same xml file. Now our xml, listener's class and test class are connected together.</a:t>
            </a:r>
          </a:p>
          <a:p>
            <a:r>
              <a:rPr lang="en-US" dirty="0">
                <a:cs typeface="Arial"/>
              </a:rPr>
              <a:t>Extent.xml already loaded in listener's class.</a:t>
            </a:r>
            <a:br>
              <a:rPr lang="en-US" dirty="0">
                <a:cs typeface="Arial"/>
              </a:rPr>
            </a:br>
            <a:br>
              <a:rPr lang="en-US" dirty="0">
                <a:cs typeface="Arial"/>
              </a:rPr>
            </a:br>
            <a:r>
              <a:rPr lang="en-US" dirty="0">
                <a:cs typeface="Arial"/>
              </a:rPr>
              <a:t>In this way we can connect all the components of the framework and generate good extent report.</a:t>
            </a:r>
          </a:p>
        </p:txBody>
      </p:sp>
      <p:pic>
        <p:nvPicPr>
          <p:cNvPr id="5" name="Picture 5">
            <a:extLst>
              <a:ext uri="{FF2B5EF4-FFF2-40B4-BE49-F238E27FC236}">
                <a16:creationId xmlns:a16="http://schemas.microsoft.com/office/drawing/2014/main" id="{B1202222-857E-4413-80CD-CFE4E5B739EE}"/>
              </a:ext>
            </a:extLst>
          </p:cNvPr>
          <p:cNvPicPr>
            <a:picLocks noChangeAspect="1"/>
          </p:cNvPicPr>
          <p:nvPr/>
        </p:nvPicPr>
        <p:blipFill>
          <a:blip r:embed="rId2"/>
          <a:stretch>
            <a:fillRect/>
          </a:stretch>
        </p:blipFill>
        <p:spPr>
          <a:xfrm>
            <a:off x="53287" y="5325374"/>
            <a:ext cx="1704975" cy="1533525"/>
          </a:xfrm>
          <a:prstGeom prst="rect">
            <a:avLst/>
          </a:prstGeom>
        </p:spPr>
      </p:pic>
    </p:spTree>
    <p:extLst>
      <p:ext uri="{BB962C8B-B14F-4D97-AF65-F5344CB8AC3E}">
        <p14:creationId xmlns:p14="http://schemas.microsoft.com/office/powerpoint/2010/main" val="32870837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E9614-C53D-4678-A15C-FE216727EACC}"/>
              </a:ext>
            </a:extLst>
          </p:cNvPr>
          <p:cNvSpPr>
            <a:spLocks noGrp="1"/>
          </p:cNvSpPr>
          <p:nvPr>
            <p:ph type="title"/>
          </p:nvPr>
        </p:nvSpPr>
        <p:spPr/>
        <p:txBody>
          <a:bodyPr>
            <a:normAutofit/>
          </a:bodyPr>
          <a:lstStyle/>
          <a:p>
            <a:r>
              <a:rPr lang="en-US" sz="3600" b="1"/>
              <a:t>    Advantages of Extent Reports:</a:t>
            </a:r>
            <a:endParaRPr lang="en-US" sz="3600"/>
          </a:p>
        </p:txBody>
      </p:sp>
      <p:sp>
        <p:nvSpPr>
          <p:cNvPr id="3" name="Content Placeholder 2">
            <a:extLst>
              <a:ext uri="{FF2B5EF4-FFF2-40B4-BE49-F238E27FC236}">
                <a16:creationId xmlns:a16="http://schemas.microsoft.com/office/drawing/2014/main" id="{194F8F0B-20D0-48B3-8F61-E62E6342916D}"/>
              </a:ext>
            </a:extLst>
          </p:cNvPr>
          <p:cNvSpPr>
            <a:spLocks noGrp="1"/>
          </p:cNvSpPr>
          <p:nvPr>
            <p:ph idx="1"/>
          </p:nvPr>
        </p:nvSpPr>
        <p:spPr/>
        <p:txBody>
          <a:bodyPr vert="horz" lIns="91440" tIns="45720" rIns="91440" bIns="45720" rtlCol="0" anchor="t">
            <a:normAutofit/>
          </a:bodyPr>
          <a:lstStyle/>
          <a:p>
            <a:r>
              <a:rPr lang="en-US">
                <a:ea typeface="+mn-lt"/>
                <a:cs typeface="+mn-lt"/>
              </a:rPr>
              <a:t>It can be easily integrated with frameworks like JUnit, NUnit, &amp; TestNG</a:t>
            </a:r>
            <a:endParaRPr lang="en-US">
              <a:cs typeface="Arial"/>
            </a:endParaRPr>
          </a:p>
          <a:p>
            <a:r>
              <a:rPr lang="en-US">
                <a:ea typeface="+mn-lt"/>
                <a:cs typeface="+mn-lt"/>
              </a:rPr>
              <a:t>It displays the time taken for test case execution</a:t>
            </a:r>
            <a:endParaRPr lang="en-US"/>
          </a:p>
          <a:p>
            <a:r>
              <a:rPr lang="en-US">
                <a:ea typeface="+mn-lt"/>
                <a:cs typeface="+mn-lt"/>
              </a:rPr>
              <a:t>Extent reports are more customizable than others</a:t>
            </a:r>
            <a:endParaRPr lang="en-US" dirty="0">
              <a:cs typeface="Arial"/>
            </a:endParaRPr>
          </a:p>
          <a:p>
            <a:r>
              <a:rPr lang="en-US">
                <a:ea typeface="+mn-lt"/>
                <a:cs typeface="+mn-lt"/>
              </a:rPr>
              <a:t>Extent API can produce more interactive reports, a dashboard view, graphical view, capture screenshots at every test step, and emailable reports</a:t>
            </a:r>
            <a:endParaRPr lang="en-US"/>
          </a:p>
          <a:p>
            <a:endParaRPr lang="en-US" dirty="0">
              <a:cs typeface="Arial"/>
            </a:endParaRPr>
          </a:p>
        </p:txBody>
      </p:sp>
      <p:pic>
        <p:nvPicPr>
          <p:cNvPr id="4" name="Picture 4">
            <a:extLst>
              <a:ext uri="{FF2B5EF4-FFF2-40B4-BE49-F238E27FC236}">
                <a16:creationId xmlns:a16="http://schemas.microsoft.com/office/drawing/2014/main" id="{AE355C21-F2F5-48C2-A6DA-5E852B2BD8AF}"/>
              </a:ext>
            </a:extLst>
          </p:cNvPr>
          <p:cNvPicPr>
            <a:picLocks noChangeAspect="1"/>
          </p:cNvPicPr>
          <p:nvPr/>
        </p:nvPicPr>
        <p:blipFill>
          <a:blip r:embed="rId2"/>
          <a:stretch>
            <a:fillRect/>
          </a:stretch>
        </p:blipFill>
        <p:spPr>
          <a:xfrm>
            <a:off x="10491249" y="2427"/>
            <a:ext cx="1704975" cy="1533525"/>
          </a:xfrm>
          <a:prstGeom prst="rect">
            <a:avLst/>
          </a:prstGeom>
        </p:spPr>
      </p:pic>
    </p:spTree>
    <p:extLst>
      <p:ext uri="{BB962C8B-B14F-4D97-AF65-F5344CB8AC3E}">
        <p14:creationId xmlns:p14="http://schemas.microsoft.com/office/powerpoint/2010/main" val="37021867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a:extLst>
              <a:ext uri="{FF2B5EF4-FFF2-40B4-BE49-F238E27FC236}">
                <a16:creationId xmlns:a16="http://schemas.microsoft.com/office/drawing/2014/main" id="{4ECF55A8-A3B6-439F-AEB4-3628341A3D36}"/>
              </a:ext>
            </a:extLst>
          </p:cNvPr>
          <p:cNvPicPr>
            <a:picLocks noChangeAspect="1"/>
          </p:cNvPicPr>
          <p:nvPr/>
        </p:nvPicPr>
        <p:blipFill>
          <a:blip r:embed="rId2"/>
          <a:stretch>
            <a:fillRect/>
          </a:stretch>
        </p:blipFill>
        <p:spPr>
          <a:xfrm>
            <a:off x="2165232" y="968056"/>
            <a:ext cx="9112367" cy="4289284"/>
          </a:xfrm>
          <a:prstGeom prst="rect">
            <a:avLst/>
          </a:prstGeom>
        </p:spPr>
      </p:pic>
      <p:pic>
        <p:nvPicPr>
          <p:cNvPr id="2" name="Picture 3">
            <a:extLst>
              <a:ext uri="{FF2B5EF4-FFF2-40B4-BE49-F238E27FC236}">
                <a16:creationId xmlns:a16="http://schemas.microsoft.com/office/drawing/2014/main" id="{358A96C7-0E90-4339-8CD4-65109A4033C3}"/>
              </a:ext>
            </a:extLst>
          </p:cNvPr>
          <p:cNvPicPr>
            <a:picLocks noChangeAspect="1"/>
          </p:cNvPicPr>
          <p:nvPr/>
        </p:nvPicPr>
        <p:blipFill>
          <a:blip r:embed="rId3"/>
          <a:stretch>
            <a:fillRect/>
          </a:stretch>
        </p:blipFill>
        <p:spPr>
          <a:xfrm>
            <a:off x="5948003" y="965709"/>
            <a:ext cx="1704975" cy="1533525"/>
          </a:xfrm>
          <a:prstGeom prst="rect">
            <a:avLst/>
          </a:prstGeom>
        </p:spPr>
      </p:pic>
      <p:sp>
        <p:nvSpPr>
          <p:cNvPr id="4" name="TextBox 3">
            <a:extLst>
              <a:ext uri="{FF2B5EF4-FFF2-40B4-BE49-F238E27FC236}">
                <a16:creationId xmlns:a16="http://schemas.microsoft.com/office/drawing/2014/main" id="{6D4FBC37-51D2-47A2-94F3-9FF470284032}"/>
              </a:ext>
            </a:extLst>
          </p:cNvPr>
          <p:cNvSpPr txBox="1"/>
          <p:nvPr/>
        </p:nvSpPr>
        <p:spPr>
          <a:xfrm>
            <a:off x="5644551" y="4882551"/>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chemeClr val="accent2"/>
                </a:solidFill>
              </a:rPr>
              <a:t>Mithilesh Singh</a:t>
            </a:r>
            <a:endParaRPr lang="en-US" sz="2000" b="1">
              <a:solidFill>
                <a:schemeClr val="accent2"/>
              </a:solidFill>
              <a:cs typeface="Arial"/>
            </a:endParaRPr>
          </a:p>
        </p:txBody>
      </p:sp>
    </p:spTree>
    <p:extLst>
      <p:ext uri="{BB962C8B-B14F-4D97-AF65-F5344CB8AC3E}">
        <p14:creationId xmlns:p14="http://schemas.microsoft.com/office/powerpoint/2010/main" val="2157504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12">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2" name="Freeform: Shape 14">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52" name="Freeform: Shape 16">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64" name="Freeform: Shape 18">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5"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22" name="Freeform: Shape 21">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66"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31" name="Freeform: Shape 30">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67" name="Rectangle 3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8" name="Rectangle 4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69" name="Top left">
            <a:extLst>
              <a:ext uri="{FF2B5EF4-FFF2-40B4-BE49-F238E27FC236}">
                <a16:creationId xmlns:a16="http://schemas.microsoft.com/office/drawing/2014/main" id="{30C2D420-03A9-4AB5-9C8A-784654664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4" name="Freeform: Shape 43">
              <a:extLst>
                <a:ext uri="{FF2B5EF4-FFF2-40B4-BE49-F238E27FC236}">
                  <a16:creationId xmlns:a16="http://schemas.microsoft.com/office/drawing/2014/main" id="{8ACABB24-F7CD-4FB6-ADC2-BA8B6090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0" name="Freeform: Shape 44">
              <a:extLst>
                <a:ext uri="{FF2B5EF4-FFF2-40B4-BE49-F238E27FC236}">
                  <a16:creationId xmlns:a16="http://schemas.microsoft.com/office/drawing/2014/main" id="{F63CD70C-B739-42A7-9846-79FB2804E2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C0BC00AE-5BBE-4063-8F83-D4A141B489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3EECB1B8-9A34-47D7-B4F5-0D8B80D861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DCDCDB07-106E-4AD6-8CD4-9278316940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7283BD4B-51FB-4643-A52C-2E4111966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5F1AD6CE-5252-4F04-9CA4-6B5B26CB7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6FBA2D29-8DB1-44B7-8310-7FA36270A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28C49EDD-DC36-4676-8F50-935EF3A80C6C}"/>
              </a:ext>
            </a:extLst>
          </p:cNvPr>
          <p:cNvSpPr>
            <a:spLocks noGrp="1"/>
          </p:cNvSpPr>
          <p:nvPr>
            <p:ph type="title"/>
          </p:nvPr>
        </p:nvSpPr>
        <p:spPr>
          <a:xfrm>
            <a:off x="1198181" y="168425"/>
            <a:ext cx="4795282" cy="2091782"/>
          </a:xfrm>
        </p:spPr>
        <p:txBody>
          <a:bodyPr vert="horz" lIns="91440" tIns="45720" rIns="91440" bIns="45720" rtlCol="0" anchor="ctr">
            <a:normAutofit/>
          </a:bodyPr>
          <a:lstStyle/>
          <a:p>
            <a:r>
              <a:rPr lang="en-US" sz="4400" kern="1200">
                <a:solidFill>
                  <a:schemeClr val="tx2"/>
                </a:solidFill>
                <a:latin typeface="+mj-lt"/>
                <a:ea typeface="+mj-ea"/>
                <a:cs typeface="+mj-cs"/>
              </a:rPr>
              <a:t>Extent Reports </a:t>
            </a:r>
          </a:p>
        </p:txBody>
      </p:sp>
      <p:sp>
        <p:nvSpPr>
          <p:cNvPr id="4" name="Text Placeholder 3">
            <a:extLst>
              <a:ext uri="{FF2B5EF4-FFF2-40B4-BE49-F238E27FC236}">
                <a16:creationId xmlns:a16="http://schemas.microsoft.com/office/drawing/2014/main" id="{6FCDBE6D-D866-4CF9-8B21-28E10753791E}"/>
              </a:ext>
            </a:extLst>
          </p:cNvPr>
          <p:cNvSpPr>
            <a:spLocks noGrp="1"/>
          </p:cNvSpPr>
          <p:nvPr>
            <p:ph type="body" sz="half" idx="2"/>
          </p:nvPr>
        </p:nvSpPr>
        <p:spPr>
          <a:xfrm>
            <a:off x="6195372" y="169025"/>
            <a:ext cx="4977905" cy="2091182"/>
          </a:xfrm>
        </p:spPr>
        <p:txBody>
          <a:bodyPr vert="horz" lIns="91440" tIns="45720" rIns="91440" bIns="45720" rtlCol="0" anchor="ctr">
            <a:normAutofit/>
          </a:bodyPr>
          <a:lstStyle/>
          <a:p>
            <a:r>
              <a:rPr lang="en-US" sz="1800"/>
              <a:t>Extent Reports is an open-source reporting library used in selenium test automation. Extent reports become the first choice of Selenium Automation Testers, </a:t>
            </a:r>
            <a:r>
              <a:rPr lang="en-US" sz="1800" b="1"/>
              <a:t>even though Selenium comes with inbuilt reports using frameworks like JUnit and TestNG.</a:t>
            </a:r>
            <a:endParaRPr lang="en-US"/>
          </a:p>
        </p:txBody>
      </p:sp>
      <p:pic>
        <p:nvPicPr>
          <p:cNvPr id="8" name="Picture 8">
            <a:extLst>
              <a:ext uri="{FF2B5EF4-FFF2-40B4-BE49-F238E27FC236}">
                <a16:creationId xmlns:a16="http://schemas.microsoft.com/office/drawing/2014/main" id="{FC331F15-836C-44F2-9C52-1570846CCF6A}"/>
              </a:ext>
            </a:extLst>
          </p:cNvPr>
          <p:cNvPicPr>
            <a:picLocks noGrp="1" noChangeAspect="1"/>
          </p:cNvPicPr>
          <p:nvPr>
            <p:ph idx="1"/>
          </p:nvPr>
        </p:nvPicPr>
        <p:blipFill>
          <a:blip r:embed="rId2"/>
          <a:stretch>
            <a:fillRect/>
          </a:stretch>
        </p:blipFill>
        <p:spPr>
          <a:xfrm>
            <a:off x="862903" y="3144630"/>
            <a:ext cx="10515600" cy="3154681"/>
          </a:xfrm>
          <a:prstGeom prst="rect">
            <a:avLst/>
          </a:prstGeom>
        </p:spPr>
      </p:pic>
      <p:grpSp>
        <p:nvGrpSpPr>
          <p:cNvPr id="53" name="Bottom Right">
            <a:extLst>
              <a:ext uri="{FF2B5EF4-FFF2-40B4-BE49-F238E27FC236}">
                <a16:creationId xmlns:a16="http://schemas.microsoft.com/office/drawing/2014/main" id="{B1974323-6061-403E-B0D1-A73F2837522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71" name="Freeform: Shape 53">
              <a:extLst>
                <a:ext uri="{FF2B5EF4-FFF2-40B4-BE49-F238E27FC236}">
                  <a16:creationId xmlns:a16="http://schemas.microsoft.com/office/drawing/2014/main" id="{8361968C-F531-4231-BBDC-3415177EA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72" name="Graphic 157">
              <a:extLst>
                <a:ext uri="{FF2B5EF4-FFF2-40B4-BE49-F238E27FC236}">
                  <a16:creationId xmlns:a16="http://schemas.microsoft.com/office/drawing/2014/main" id="{E72294A1-7036-4100-8596-574E6EEB0BB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7" name="Freeform: Shape 56">
                <a:extLst>
                  <a:ext uri="{FF2B5EF4-FFF2-40B4-BE49-F238E27FC236}">
                    <a16:creationId xmlns:a16="http://schemas.microsoft.com/office/drawing/2014/main" id="{BEDBF857-3C89-44F9-9C0D-B5439C63DB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58" name="Freeform: Shape 57">
                <a:extLst>
                  <a:ext uri="{FF2B5EF4-FFF2-40B4-BE49-F238E27FC236}">
                    <a16:creationId xmlns:a16="http://schemas.microsoft.com/office/drawing/2014/main" id="{3F3B354C-0CC2-421F-89E2-6AA4EB15CF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9" name="Freeform: Shape 58">
                <a:extLst>
                  <a:ext uri="{FF2B5EF4-FFF2-40B4-BE49-F238E27FC236}">
                    <a16:creationId xmlns:a16="http://schemas.microsoft.com/office/drawing/2014/main" id="{0AB573DB-6079-4DBA-A027-A37A6FB6E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0" name="Freeform: Shape 59">
                <a:extLst>
                  <a:ext uri="{FF2B5EF4-FFF2-40B4-BE49-F238E27FC236}">
                    <a16:creationId xmlns:a16="http://schemas.microsoft.com/office/drawing/2014/main" id="{BCBCC42A-F810-45E8-A0E4-7659F0B3E7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1" name="Freeform: Shape 60">
                <a:extLst>
                  <a:ext uri="{FF2B5EF4-FFF2-40B4-BE49-F238E27FC236}">
                    <a16:creationId xmlns:a16="http://schemas.microsoft.com/office/drawing/2014/main" id="{772F30E3-9A21-43C2-97B8-2209BE7DC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2" name="Freeform: Shape 61">
                <a:extLst>
                  <a:ext uri="{FF2B5EF4-FFF2-40B4-BE49-F238E27FC236}">
                    <a16:creationId xmlns:a16="http://schemas.microsoft.com/office/drawing/2014/main" id="{A2E54461-65B3-4F28-9F39-F68AE0C7E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542231B2-F2ED-49B7-A9A1-60A0C3A31E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56" name="Freeform: Shape 55">
              <a:extLst>
                <a:ext uri="{FF2B5EF4-FFF2-40B4-BE49-F238E27FC236}">
                  <a16:creationId xmlns:a16="http://schemas.microsoft.com/office/drawing/2014/main" id="{7A628F82-CF87-44D1-A6D8-8C000BFE63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3" name="Picture 4">
            <a:extLst>
              <a:ext uri="{FF2B5EF4-FFF2-40B4-BE49-F238E27FC236}">
                <a16:creationId xmlns:a16="http://schemas.microsoft.com/office/drawing/2014/main" id="{931101D6-7059-468C-9CA8-EFA043BFFCBA}"/>
              </a:ext>
            </a:extLst>
          </p:cNvPr>
          <p:cNvPicPr>
            <a:picLocks noChangeAspect="1"/>
          </p:cNvPicPr>
          <p:nvPr/>
        </p:nvPicPr>
        <p:blipFill>
          <a:blip r:embed="rId3"/>
          <a:stretch>
            <a:fillRect/>
          </a:stretch>
        </p:blipFill>
        <p:spPr>
          <a:xfrm>
            <a:off x="4424003" y="1612691"/>
            <a:ext cx="1704975" cy="1533525"/>
          </a:xfrm>
          <a:prstGeom prst="rect">
            <a:avLst/>
          </a:prstGeom>
        </p:spPr>
      </p:pic>
    </p:spTree>
    <p:extLst>
      <p:ext uri="{BB962C8B-B14F-4D97-AF65-F5344CB8AC3E}">
        <p14:creationId xmlns:p14="http://schemas.microsoft.com/office/powerpoint/2010/main" val="3744900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9" name="Rectangle 38">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1" name="Top left">
            <a:extLst>
              <a:ext uri="{FF2B5EF4-FFF2-40B4-BE49-F238E27FC236}">
                <a16:creationId xmlns:a16="http://schemas.microsoft.com/office/drawing/2014/main" id="{ED60728C-88AF-4686-B927-4D16FCA6120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25" y="-1543"/>
            <a:ext cx="2198951" cy="3349518"/>
            <a:chOff x="10849" y="-3086"/>
            <a:chExt cx="2198951" cy="3349518"/>
          </a:xfrm>
        </p:grpSpPr>
        <p:sp>
          <p:nvSpPr>
            <p:cNvPr id="42" name="Freeform: Shape 41">
              <a:extLst>
                <a:ext uri="{FF2B5EF4-FFF2-40B4-BE49-F238E27FC236}">
                  <a16:creationId xmlns:a16="http://schemas.microsoft.com/office/drawing/2014/main" id="{278DB09B-A33D-4576-A2A6-C559A7B1D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3" name="Freeform: Shape 42">
              <a:extLst>
                <a:ext uri="{FF2B5EF4-FFF2-40B4-BE49-F238E27FC236}">
                  <a16:creationId xmlns:a16="http://schemas.microsoft.com/office/drawing/2014/main" id="{0C41767E-98F0-4274-AE4C-C14CDB1150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4" name="Freeform: Shape 43">
              <a:extLst>
                <a:ext uri="{FF2B5EF4-FFF2-40B4-BE49-F238E27FC236}">
                  <a16:creationId xmlns:a16="http://schemas.microsoft.com/office/drawing/2014/main" id="{49E7BFFC-D14C-4D7A-8192-6A701768E7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5" name="Freeform: Shape 44">
              <a:extLst>
                <a:ext uri="{FF2B5EF4-FFF2-40B4-BE49-F238E27FC236}">
                  <a16:creationId xmlns:a16="http://schemas.microsoft.com/office/drawing/2014/main" id="{C301DF1A-E4DA-478A-BBC7-6F41D3C47B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6" name="Freeform: Shape 45">
              <a:extLst>
                <a:ext uri="{FF2B5EF4-FFF2-40B4-BE49-F238E27FC236}">
                  <a16:creationId xmlns:a16="http://schemas.microsoft.com/office/drawing/2014/main" id="{0DC4D1C9-C056-4627-9A58-184A528AE1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7" name="Freeform: Shape 46">
              <a:extLst>
                <a:ext uri="{FF2B5EF4-FFF2-40B4-BE49-F238E27FC236}">
                  <a16:creationId xmlns:a16="http://schemas.microsoft.com/office/drawing/2014/main" id="{6B3DE44D-D6F5-4688-A2C8-DB38BF3AE3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8" name="Freeform: Shape 47">
              <a:extLst>
                <a:ext uri="{FF2B5EF4-FFF2-40B4-BE49-F238E27FC236}">
                  <a16:creationId xmlns:a16="http://schemas.microsoft.com/office/drawing/2014/main" id="{2914BE39-F24F-476F-A0FE-C1284E3C9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9" name="Freeform: Shape 48">
              <a:extLst>
                <a:ext uri="{FF2B5EF4-FFF2-40B4-BE49-F238E27FC236}">
                  <a16:creationId xmlns:a16="http://schemas.microsoft.com/office/drawing/2014/main" id="{150C50DD-114B-4C37-9DEA-C411981AF7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itle 1">
            <a:extLst>
              <a:ext uri="{FF2B5EF4-FFF2-40B4-BE49-F238E27FC236}">
                <a16:creationId xmlns:a16="http://schemas.microsoft.com/office/drawing/2014/main" id="{B5DE0C64-320F-40F2-8653-9EEE017E3F9E}"/>
              </a:ext>
            </a:extLst>
          </p:cNvPr>
          <p:cNvSpPr>
            <a:spLocks noGrp="1"/>
          </p:cNvSpPr>
          <p:nvPr>
            <p:ph type="title"/>
          </p:nvPr>
        </p:nvSpPr>
        <p:spPr>
          <a:xfrm>
            <a:off x="1198181" y="167973"/>
            <a:ext cx="9988165" cy="1501639"/>
          </a:xfrm>
        </p:spPr>
        <p:txBody>
          <a:bodyPr anchor="b">
            <a:normAutofit/>
          </a:bodyPr>
          <a:lstStyle/>
          <a:p>
            <a:r>
              <a:rPr lang="en-US" b="1">
                <a:ea typeface="+mj-lt"/>
                <a:cs typeface="+mj-lt"/>
              </a:rPr>
              <a:t>Pre-requisites to Generate Extent Reports:</a:t>
            </a:r>
            <a:endParaRPr lang="en-US"/>
          </a:p>
        </p:txBody>
      </p:sp>
      <p:grpSp>
        <p:nvGrpSpPr>
          <p:cNvPr id="51" name="Bottom Right">
            <a:extLst>
              <a:ext uri="{FF2B5EF4-FFF2-40B4-BE49-F238E27FC236}">
                <a16:creationId xmlns:a16="http://schemas.microsoft.com/office/drawing/2014/main" id="{E29543BC-4F82-4E07-AB0A-5F463067850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74976" y="3278144"/>
            <a:ext cx="4211600" cy="3581399"/>
            <a:chOff x="7980400" y="3276601"/>
            <a:chExt cx="4211600" cy="3581399"/>
          </a:xfrm>
        </p:grpSpPr>
        <p:grpSp>
          <p:nvGrpSpPr>
            <p:cNvPr id="52" name="Graphic 157">
              <a:extLst>
                <a:ext uri="{FF2B5EF4-FFF2-40B4-BE49-F238E27FC236}">
                  <a16:creationId xmlns:a16="http://schemas.microsoft.com/office/drawing/2014/main" id="{B1F4E521-92A4-404B-9990-F7F6DF8FBA9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6"/>
              <a:chOff x="4114800" y="1423987"/>
              <a:chExt cx="3961542" cy="4007547"/>
            </a:xfrm>
            <a:noFill/>
          </p:grpSpPr>
          <p:sp>
            <p:nvSpPr>
              <p:cNvPr id="54" name="Freeform: Shape 53">
                <a:extLst>
                  <a:ext uri="{FF2B5EF4-FFF2-40B4-BE49-F238E27FC236}">
                    <a16:creationId xmlns:a16="http://schemas.microsoft.com/office/drawing/2014/main" id="{40578EAD-9663-475F-A80B-5DE9F17D1D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5" name="Freeform: Shape 54">
                <a:extLst>
                  <a:ext uri="{FF2B5EF4-FFF2-40B4-BE49-F238E27FC236}">
                    <a16:creationId xmlns:a16="http://schemas.microsoft.com/office/drawing/2014/main" id="{7FC98A82-CD5D-4D9B-97CD-40E2E9C103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6" name="Freeform: Shape 55">
                <a:extLst>
                  <a:ext uri="{FF2B5EF4-FFF2-40B4-BE49-F238E27FC236}">
                    <a16:creationId xmlns:a16="http://schemas.microsoft.com/office/drawing/2014/main" id="{590100E2-61F2-4AAB-A0ED-B08B7A708C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7" name="Freeform: Shape 56">
                <a:extLst>
                  <a:ext uri="{FF2B5EF4-FFF2-40B4-BE49-F238E27FC236}">
                    <a16:creationId xmlns:a16="http://schemas.microsoft.com/office/drawing/2014/main" id="{7E20DC85-459A-4BEB-8147-3AE04CC421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8" name="Freeform: Shape 57">
                <a:extLst>
                  <a:ext uri="{FF2B5EF4-FFF2-40B4-BE49-F238E27FC236}">
                    <a16:creationId xmlns:a16="http://schemas.microsoft.com/office/drawing/2014/main" id="{F72A9DDF-0B98-41A6-8F44-54776E027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9" name="Freeform: Shape 58">
                <a:extLst>
                  <a:ext uri="{FF2B5EF4-FFF2-40B4-BE49-F238E27FC236}">
                    <a16:creationId xmlns:a16="http://schemas.microsoft.com/office/drawing/2014/main" id="{43F611D7-5B82-42F8-B143-68F2A6CDAC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0" name="Freeform: Shape 59">
                <a:extLst>
                  <a:ext uri="{FF2B5EF4-FFF2-40B4-BE49-F238E27FC236}">
                    <a16:creationId xmlns:a16="http://schemas.microsoft.com/office/drawing/2014/main" id="{7D58D974-C48E-4A34-90C2-C8D37E080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53" name="Freeform: Shape 52">
              <a:extLst>
                <a:ext uri="{FF2B5EF4-FFF2-40B4-BE49-F238E27FC236}">
                  <a16:creationId xmlns:a16="http://schemas.microsoft.com/office/drawing/2014/main" id="{1360CE22-0882-4148-AD09-1074F556B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aphicFrame>
        <p:nvGraphicFramePr>
          <p:cNvPr id="5" name="Content Placeholder 2">
            <a:extLst>
              <a:ext uri="{FF2B5EF4-FFF2-40B4-BE49-F238E27FC236}">
                <a16:creationId xmlns:a16="http://schemas.microsoft.com/office/drawing/2014/main" id="{7F489A5F-42CB-4C3C-B01D-8389A6194782}"/>
              </a:ext>
            </a:extLst>
          </p:cNvPr>
          <p:cNvGraphicFramePr>
            <a:graphicFrameLocks noGrp="1"/>
          </p:cNvGraphicFramePr>
          <p:nvPr>
            <p:ph idx="1"/>
            <p:extLst>
              <p:ext uri="{D42A27DB-BD31-4B8C-83A1-F6EECF244321}">
                <p14:modId xmlns:p14="http://schemas.microsoft.com/office/powerpoint/2010/main" val="1881384541"/>
              </p:ext>
            </p:extLst>
          </p:nvPr>
        </p:nvGraphicFramePr>
        <p:xfrm>
          <a:off x="838200" y="1982167"/>
          <a:ext cx="10515600" cy="41947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2" name="Picture 12">
            <a:extLst>
              <a:ext uri="{FF2B5EF4-FFF2-40B4-BE49-F238E27FC236}">
                <a16:creationId xmlns:a16="http://schemas.microsoft.com/office/drawing/2014/main" id="{D8CE823F-E7C0-4BBB-BBA1-E2F22F4CBB0A}"/>
              </a:ext>
            </a:extLst>
          </p:cNvPr>
          <p:cNvPicPr>
            <a:picLocks noChangeAspect="1"/>
          </p:cNvPicPr>
          <p:nvPr/>
        </p:nvPicPr>
        <p:blipFill>
          <a:blip r:embed="rId7"/>
          <a:stretch>
            <a:fillRect/>
          </a:stretch>
        </p:blipFill>
        <p:spPr>
          <a:xfrm>
            <a:off x="-4223" y="5322049"/>
            <a:ext cx="1704975" cy="1533525"/>
          </a:xfrm>
          <a:prstGeom prst="rect">
            <a:avLst/>
          </a:prstGeom>
        </p:spPr>
      </p:pic>
    </p:spTree>
    <p:extLst>
      <p:ext uri="{BB962C8B-B14F-4D97-AF65-F5344CB8AC3E}">
        <p14:creationId xmlns:p14="http://schemas.microsoft.com/office/powerpoint/2010/main" val="3616039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32AF0-C0DF-49AA-A9EE-30FE97DD9BA7}"/>
              </a:ext>
            </a:extLst>
          </p:cNvPr>
          <p:cNvSpPr>
            <a:spLocks noGrp="1"/>
          </p:cNvSpPr>
          <p:nvPr>
            <p:ph type="title"/>
          </p:nvPr>
        </p:nvSpPr>
        <p:spPr/>
        <p:txBody>
          <a:bodyPr>
            <a:normAutofit/>
          </a:bodyPr>
          <a:lstStyle/>
          <a:p>
            <a:r>
              <a:rPr lang="en-US" b="1">
                <a:solidFill>
                  <a:srgbClr val="FFC000"/>
                </a:solidFill>
              </a:rPr>
              <a:t>                       Steps to generate report</a:t>
            </a:r>
          </a:p>
        </p:txBody>
      </p:sp>
      <p:sp>
        <p:nvSpPr>
          <p:cNvPr id="3" name="Content Placeholder 2">
            <a:extLst>
              <a:ext uri="{FF2B5EF4-FFF2-40B4-BE49-F238E27FC236}">
                <a16:creationId xmlns:a16="http://schemas.microsoft.com/office/drawing/2014/main" id="{D494F182-31BE-40F8-8885-97C3A92DC77F}"/>
              </a:ext>
            </a:extLst>
          </p:cNvPr>
          <p:cNvSpPr>
            <a:spLocks noGrp="1"/>
          </p:cNvSpPr>
          <p:nvPr>
            <p:ph sz="half" idx="1"/>
          </p:nvPr>
        </p:nvSpPr>
        <p:spPr/>
        <p:txBody>
          <a:bodyPr vert="horz" lIns="91440" tIns="45720" rIns="91440" bIns="45720" rtlCol="0" anchor="t">
            <a:normAutofit fontScale="85000" lnSpcReduction="20000"/>
          </a:bodyPr>
          <a:lstStyle/>
          <a:p>
            <a:r>
              <a:rPr lang="en-US" dirty="0">
                <a:ea typeface="+mn-lt"/>
                <a:cs typeface="+mn-lt"/>
              </a:rPr>
              <a:t>Firstly, create a TestNG project in eclipse</a:t>
            </a:r>
            <a:endParaRPr lang="en-US" dirty="0">
              <a:cs typeface="Arial"/>
            </a:endParaRPr>
          </a:p>
          <a:p>
            <a:r>
              <a:rPr lang="en-US" dirty="0">
                <a:ea typeface="+mn-lt"/>
                <a:cs typeface="+mn-lt"/>
              </a:rPr>
              <a:t>Now download extent library files from the following link:</a:t>
            </a:r>
            <a:r>
              <a:rPr lang="en-US" dirty="0">
                <a:solidFill>
                  <a:srgbClr val="0070C0"/>
                </a:solidFill>
                <a:ea typeface="+mn-lt"/>
                <a:cs typeface="+mn-lt"/>
              </a:rPr>
              <a:t> https://jar-download.com/artifacts/com.aventstack/extentreports/5.0.6</a:t>
            </a:r>
            <a:endParaRPr lang="en-US" dirty="0">
              <a:solidFill>
                <a:srgbClr val="0070C0"/>
              </a:solidFill>
            </a:endParaRPr>
          </a:p>
          <a:p>
            <a:r>
              <a:rPr lang="en-US" dirty="0">
                <a:ea typeface="+mn-lt"/>
                <a:cs typeface="+mn-lt"/>
              </a:rPr>
              <a:t>Add the downloaded library files to your project.</a:t>
            </a:r>
            <a:br>
              <a:rPr lang="en-US" dirty="0"/>
            </a:br>
            <a:r>
              <a:rPr lang="en-US" b="1" dirty="0">
                <a:cs typeface="Arial"/>
              </a:rPr>
              <a:t>Steps:</a:t>
            </a:r>
            <a:endParaRPr lang="en-US" b="1" dirty="0">
              <a:ea typeface="+mn-lt"/>
              <a:cs typeface="+mn-lt"/>
            </a:endParaRPr>
          </a:p>
          <a:p>
            <a:pPr marL="0" indent="0">
              <a:buNone/>
            </a:pPr>
            <a:r>
              <a:rPr lang="en-US">
                <a:ea typeface="+mn-lt"/>
                <a:cs typeface="+mn-lt"/>
              </a:rPr>
              <a:t>  Right click on your </a:t>
            </a:r>
            <a:r>
              <a:rPr lang="en-US" dirty="0">
                <a:ea typeface="+mn-lt"/>
                <a:cs typeface="+mn-lt"/>
              </a:rPr>
              <a:t>project.</a:t>
            </a:r>
            <a:endParaRPr lang="en-US">
              <a:cs typeface="Arial"/>
            </a:endParaRPr>
          </a:p>
          <a:p>
            <a:pPr marL="0" indent="0">
              <a:buNone/>
            </a:pPr>
            <a:r>
              <a:rPr lang="en-US">
                <a:ea typeface="+mn-lt"/>
                <a:cs typeface="+mn-lt"/>
              </a:rPr>
              <a:t>  Select Build Path.</a:t>
            </a:r>
            <a:endParaRPr lang="en-US">
              <a:cs typeface="Arial"/>
            </a:endParaRPr>
          </a:p>
          <a:p>
            <a:endParaRPr lang="en-US" dirty="0">
              <a:cs typeface="Arial"/>
            </a:endParaRPr>
          </a:p>
          <a:p>
            <a:endParaRPr lang="en-US" dirty="0">
              <a:cs typeface="Arial"/>
            </a:endParaRPr>
          </a:p>
          <a:p>
            <a:endParaRPr lang="en-US" dirty="0">
              <a:cs typeface="Arial"/>
            </a:endParaRPr>
          </a:p>
        </p:txBody>
      </p:sp>
      <p:sp>
        <p:nvSpPr>
          <p:cNvPr id="4" name="Content Placeholder 3">
            <a:extLst>
              <a:ext uri="{FF2B5EF4-FFF2-40B4-BE49-F238E27FC236}">
                <a16:creationId xmlns:a16="http://schemas.microsoft.com/office/drawing/2014/main" id="{0411178B-33C6-4E51-9633-92B517BBE8D1}"/>
              </a:ext>
            </a:extLst>
          </p:cNvPr>
          <p:cNvSpPr>
            <a:spLocks noGrp="1"/>
          </p:cNvSpPr>
          <p:nvPr>
            <p:ph sz="half" idx="2"/>
          </p:nvPr>
        </p:nvSpPr>
        <p:spPr/>
        <p:txBody>
          <a:bodyPr vert="horz" lIns="91440" tIns="45720" rIns="91440" bIns="45720" rtlCol="0" anchor="t">
            <a:normAutofit fontScale="85000" lnSpcReduction="20000"/>
          </a:bodyPr>
          <a:lstStyle/>
          <a:p>
            <a:pPr marL="0" indent="0">
              <a:buNone/>
            </a:pPr>
            <a:r>
              <a:rPr lang="en-US">
                <a:cs typeface="Arial"/>
              </a:rPr>
              <a:t>   Click on Configure Build </a:t>
            </a:r>
            <a:r>
              <a:rPr lang="en-US" dirty="0">
                <a:cs typeface="Arial"/>
              </a:rPr>
              <a:t>Path.</a:t>
            </a:r>
          </a:p>
          <a:p>
            <a:pPr marL="0" indent="0">
              <a:buNone/>
            </a:pPr>
            <a:r>
              <a:rPr lang="en-US">
                <a:cs typeface="Arial"/>
              </a:rPr>
              <a:t>   Click on Libraries and select </a:t>
            </a:r>
            <a:r>
              <a:rPr lang="en-US" b="1" dirty="0">
                <a:cs typeface="Arial"/>
              </a:rPr>
              <a:t>Add </a:t>
            </a:r>
            <a:br>
              <a:rPr lang="en-US" b="1" dirty="0">
                <a:cs typeface="Arial"/>
              </a:rPr>
            </a:br>
            <a:r>
              <a:rPr lang="en-US" b="1">
                <a:cs typeface="Arial"/>
              </a:rPr>
              <a:t>   External JARs</a:t>
            </a:r>
            <a:r>
              <a:rPr lang="en-US" dirty="0">
                <a:cs typeface="Arial"/>
              </a:rPr>
              <a:t>.</a:t>
            </a:r>
            <a:endParaRPr lang="en-US" dirty="0">
              <a:ea typeface="+mn-lt"/>
              <a:cs typeface="+mn-lt"/>
            </a:endParaRPr>
          </a:p>
          <a:p>
            <a:pPr marL="0" indent="0">
              <a:buNone/>
            </a:pPr>
            <a:r>
              <a:rPr lang="en-US">
                <a:cs typeface="Arial"/>
              </a:rPr>
              <a:t>   Select the </a:t>
            </a:r>
            <a:r>
              <a:rPr lang="en-US" b="1" dirty="0">
                <a:cs typeface="Arial"/>
              </a:rPr>
              <a:t>jar</a:t>
            </a:r>
            <a:r>
              <a:rPr lang="en-US" dirty="0">
                <a:cs typeface="Arial"/>
              </a:rPr>
              <a:t> file from the </a:t>
            </a:r>
            <a:br>
              <a:rPr lang="en-US" dirty="0">
                <a:cs typeface="Arial"/>
              </a:rPr>
            </a:br>
            <a:r>
              <a:rPr lang="en-US">
                <a:cs typeface="Arial"/>
              </a:rPr>
              <a:t>   required folder.</a:t>
            </a:r>
            <a:endParaRPr lang="en-US">
              <a:ea typeface="+mn-lt"/>
              <a:cs typeface="+mn-lt"/>
            </a:endParaRPr>
          </a:p>
          <a:p>
            <a:pPr marL="0" indent="0">
              <a:buNone/>
            </a:pPr>
            <a:r>
              <a:rPr lang="en-US">
                <a:cs typeface="Arial"/>
              </a:rPr>
              <a:t>   Click on Apply and </a:t>
            </a:r>
            <a:r>
              <a:rPr lang="en-US" dirty="0">
                <a:cs typeface="Arial"/>
              </a:rPr>
              <a:t>Ok.</a:t>
            </a:r>
          </a:p>
          <a:p>
            <a:r>
              <a:rPr lang="en-US">
                <a:cs typeface="Arial"/>
              </a:rPr>
              <a:t>Create a java class and add </a:t>
            </a:r>
            <a:r>
              <a:rPr lang="en-US" dirty="0">
                <a:cs typeface="Arial"/>
              </a:rPr>
              <a:t>the following code to it</a:t>
            </a:r>
            <a:endParaRPr lang="en-US" dirty="0"/>
          </a:p>
        </p:txBody>
      </p:sp>
      <p:pic>
        <p:nvPicPr>
          <p:cNvPr id="5" name="Picture 5">
            <a:extLst>
              <a:ext uri="{FF2B5EF4-FFF2-40B4-BE49-F238E27FC236}">
                <a16:creationId xmlns:a16="http://schemas.microsoft.com/office/drawing/2014/main" id="{7E5B2920-8DCF-4319-962B-6F8655D5D906}"/>
              </a:ext>
            </a:extLst>
          </p:cNvPr>
          <p:cNvPicPr>
            <a:picLocks noChangeAspect="1"/>
          </p:cNvPicPr>
          <p:nvPr/>
        </p:nvPicPr>
        <p:blipFill>
          <a:blip r:embed="rId2"/>
          <a:stretch>
            <a:fillRect/>
          </a:stretch>
        </p:blipFill>
        <p:spPr>
          <a:xfrm>
            <a:off x="5329777" y="5264540"/>
            <a:ext cx="1704975" cy="1533525"/>
          </a:xfrm>
          <a:prstGeom prst="rect">
            <a:avLst/>
          </a:prstGeom>
        </p:spPr>
      </p:pic>
    </p:spTree>
    <p:extLst>
      <p:ext uri="{BB962C8B-B14F-4D97-AF65-F5344CB8AC3E}">
        <p14:creationId xmlns:p14="http://schemas.microsoft.com/office/powerpoint/2010/main" val="3621881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EF396-D6F2-4DDB-8DD9-896FE7C61BF2}"/>
              </a:ext>
            </a:extLst>
          </p:cNvPr>
          <p:cNvSpPr>
            <a:spLocks noGrp="1"/>
          </p:cNvSpPr>
          <p:nvPr>
            <p:ph type="title"/>
          </p:nvPr>
        </p:nvSpPr>
        <p:spPr>
          <a:xfrm>
            <a:off x="2290313" y="552031"/>
            <a:ext cx="10515600" cy="5911939"/>
          </a:xfrm>
        </p:spPr>
        <p:txBody>
          <a:bodyPr>
            <a:normAutofit fontScale="90000"/>
          </a:bodyPr>
          <a:lstStyle/>
          <a:p>
            <a:r>
              <a:rPr lang="en-US" sz="1400" b="1">
                <a:ea typeface="+mj-lt"/>
                <a:cs typeface="+mj-lt"/>
              </a:rPr>
              <a:t>import java.io.File;</a:t>
            </a:r>
            <a:endParaRPr lang="en-US" sz="1400" b="1" dirty="0"/>
          </a:p>
          <a:p>
            <a:r>
              <a:rPr lang="en-US" sz="1400" b="1">
                <a:ea typeface="+mj-lt"/>
                <a:cs typeface="+mj-lt"/>
              </a:rPr>
              <a:t>import java.io.IOException;</a:t>
            </a:r>
            <a:endParaRPr lang="en-US" sz="1400" b="1" dirty="0"/>
          </a:p>
          <a:p>
            <a:r>
              <a:rPr lang="en-US" sz="1400" b="1">
                <a:ea typeface="+mj-lt"/>
                <a:cs typeface="+mj-lt"/>
              </a:rPr>
              <a:t>import java.text.SimpleDateFormat;</a:t>
            </a:r>
            <a:endParaRPr lang="en-US" sz="1400" b="1" dirty="0"/>
          </a:p>
          <a:p>
            <a:r>
              <a:rPr lang="en-US" sz="1400" b="1">
                <a:ea typeface="+mj-lt"/>
                <a:cs typeface="+mj-lt"/>
              </a:rPr>
              <a:t>import java.util.Date;</a:t>
            </a:r>
            <a:endParaRPr lang="en-US" sz="1400" b="1" dirty="0"/>
          </a:p>
          <a:p>
            <a:r>
              <a:rPr lang="en-US" sz="1400" b="1">
                <a:ea typeface="+mj-lt"/>
                <a:cs typeface="+mj-lt"/>
              </a:rPr>
              <a:t>import org.apache.commons.io.FileUtils;</a:t>
            </a:r>
            <a:endParaRPr lang="en-US" sz="1400" b="1" dirty="0"/>
          </a:p>
          <a:p>
            <a:r>
              <a:rPr lang="en-US" sz="1400" b="1">
                <a:ea typeface="+mj-lt"/>
                <a:cs typeface="+mj-lt"/>
              </a:rPr>
              <a:t>import org.openqa.selenium.*;</a:t>
            </a:r>
            <a:endParaRPr lang="en-US" sz="1400" b="1" dirty="0"/>
          </a:p>
          <a:p>
            <a:r>
              <a:rPr lang="en-US" sz="1400" b="1">
                <a:ea typeface="+mj-lt"/>
                <a:cs typeface="+mj-lt"/>
              </a:rPr>
              <a:t>import org.openqa.selenium.chrome.ChromeDriver;</a:t>
            </a:r>
            <a:endParaRPr lang="en-US" sz="1400" b="1" dirty="0"/>
          </a:p>
          <a:p>
            <a:r>
              <a:rPr lang="en-US" sz="1400" b="1">
                <a:ea typeface="+mj-lt"/>
                <a:cs typeface="+mj-lt"/>
              </a:rPr>
              <a:t>import org.testng.Assert;</a:t>
            </a:r>
            <a:endParaRPr lang="en-US" sz="1400" b="1" dirty="0"/>
          </a:p>
          <a:p>
            <a:r>
              <a:rPr lang="en-US" sz="1400" b="1">
                <a:ea typeface="+mj-lt"/>
                <a:cs typeface="+mj-lt"/>
              </a:rPr>
              <a:t>import org.testng.ITestResult;</a:t>
            </a:r>
            <a:endParaRPr lang="en-US" sz="1400" b="1" dirty="0"/>
          </a:p>
          <a:p>
            <a:r>
              <a:rPr lang="en-US" sz="1400" b="1">
                <a:ea typeface="+mj-lt"/>
                <a:cs typeface="+mj-lt"/>
              </a:rPr>
              <a:t>import org.testng.annotations.*;</a:t>
            </a:r>
            <a:endParaRPr lang="en-US" sz="1400" b="1" dirty="0"/>
          </a:p>
          <a:p>
            <a:r>
              <a:rPr lang="en-US" sz="1400" b="1">
                <a:ea typeface="+mj-lt"/>
                <a:cs typeface="+mj-lt"/>
              </a:rPr>
              <a:t>import com.aventstack.extentreports.ExtentReports;</a:t>
            </a:r>
            <a:endParaRPr lang="en-US" sz="1400" b="1" dirty="0"/>
          </a:p>
          <a:p>
            <a:r>
              <a:rPr lang="en-US" sz="1400" b="1">
                <a:ea typeface="+mj-lt"/>
                <a:cs typeface="+mj-lt"/>
              </a:rPr>
              <a:t>import com.aventstack.extentreports.ExtentTest;</a:t>
            </a:r>
            <a:endParaRPr lang="en-US" sz="1400" b="1" dirty="0"/>
          </a:p>
          <a:p>
            <a:r>
              <a:rPr lang="en-US" sz="1400" b="1">
                <a:ea typeface="+mj-lt"/>
                <a:cs typeface="+mj-lt"/>
              </a:rPr>
              <a:t>import com.aventstack.extentreports.Status;</a:t>
            </a:r>
            <a:endParaRPr lang="en-US" sz="1400" b="1" dirty="0"/>
          </a:p>
          <a:p>
            <a:r>
              <a:rPr lang="en-US" sz="1400" b="1">
                <a:ea typeface="+mj-lt"/>
                <a:cs typeface="+mj-lt"/>
              </a:rPr>
              <a:t>import com.aventstack.extentreports.reporter.ExtentHtmlReporter;</a:t>
            </a:r>
            <a:endParaRPr lang="en-US" sz="1400" b="1" dirty="0"/>
          </a:p>
          <a:p>
            <a:r>
              <a:rPr lang="en-US" sz="1400" b="1">
                <a:ea typeface="+mj-lt"/>
                <a:cs typeface="+mj-lt"/>
              </a:rPr>
              <a:t>import com.aventstack.extentreports.reporter.configuration.Theme;</a:t>
            </a:r>
            <a:endParaRPr lang="en-US" sz="1400" b="1" dirty="0"/>
          </a:p>
          <a:p>
            <a:endParaRPr lang="en-US" sz="1400" b="1" dirty="0"/>
          </a:p>
          <a:p>
            <a:r>
              <a:rPr lang="en-US" sz="1400" b="1">
                <a:ea typeface="+mj-lt"/>
                <a:cs typeface="+mj-lt"/>
              </a:rPr>
              <a:t>public class NopCommerceTest {</a:t>
            </a:r>
            <a:endParaRPr lang="en-US" sz="1400" b="1" dirty="0"/>
          </a:p>
          <a:p>
            <a:r>
              <a:rPr lang="en-US" sz="1400" b="1">
                <a:ea typeface="+mj-lt"/>
                <a:cs typeface="+mj-lt"/>
              </a:rPr>
              <a:t>public WebDriver driver;</a:t>
            </a:r>
            <a:endParaRPr lang="en-US" sz="1400" b="1" dirty="0"/>
          </a:p>
          <a:p>
            <a:r>
              <a:rPr lang="en-US" sz="1400" b="1">
                <a:ea typeface="+mj-lt"/>
                <a:cs typeface="+mj-lt"/>
              </a:rPr>
              <a:t>public ExtentHtmlReporter htmlReporter;</a:t>
            </a:r>
            <a:endParaRPr lang="en-US" sz="1400" b="1" dirty="0"/>
          </a:p>
          <a:p>
            <a:r>
              <a:rPr lang="en-US" sz="1400" b="1">
                <a:ea typeface="+mj-lt"/>
                <a:cs typeface="+mj-lt"/>
              </a:rPr>
              <a:t>public ExtentReports extent;</a:t>
            </a:r>
            <a:endParaRPr lang="en-US" sz="1400" b="1" dirty="0"/>
          </a:p>
          <a:p>
            <a:r>
              <a:rPr lang="en-US" sz="1400" b="1">
                <a:ea typeface="+mj-lt"/>
                <a:cs typeface="+mj-lt"/>
              </a:rPr>
              <a:t>public ExtentTest test;</a:t>
            </a:r>
            <a:endParaRPr lang="en-US" sz="1400" b="1" dirty="0"/>
          </a:p>
          <a:p>
            <a:endParaRPr lang="en-US" sz="1400" b="1" dirty="0"/>
          </a:p>
          <a:p>
            <a:r>
              <a:rPr lang="en-US" sz="1400" b="1">
                <a:ea typeface="+mj-lt"/>
                <a:cs typeface="+mj-lt"/>
              </a:rPr>
              <a:t>@BeforeTest</a:t>
            </a:r>
            <a:endParaRPr lang="en-US" sz="1400" b="1" dirty="0"/>
          </a:p>
          <a:p>
            <a:r>
              <a:rPr lang="en-US" sz="1400" b="1">
                <a:ea typeface="+mj-lt"/>
                <a:cs typeface="+mj-lt"/>
              </a:rPr>
              <a:t>public void setExtent() {</a:t>
            </a:r>
            <a:endParaRPr lang="en-US" sz="1400" b="1" dirty="0"/>
          </a:p>
          <a:p>
            <a:r>
              <a:rPr lang="en-US" sz="1400" b="1">
                <a:ea typeface="+mj-lt"/>
                <a:cs typeface="+mj-lt"/>
              </a:rPr>
              <a:t>  // specify location of the report</a:t>
            </a:r>
            <a:endParaRPr lang="en-US" sz="1400" b="1" dirty="0"/>
          </a:p>
          <a:p>
            <a:r>
              <a:rPr lang="en-US" sz="1400" b="1">
                <a:ea typeface="+mj-lt"/>
                <a:cs typeface="+mj-lt"/>
              </a:rPr>
              <a:t>  htmlReporter = new ExtentHtmlReporter(System.getProperty("user.dir") + "/test-output/myReport.html");</a:t>
            </a:r>
            <a:endParaRPr lang="en-US" sz="1400" b="1" dirty="0"/>
          </a:p>
          <a:p>
            <a:r>
              <a:rPr lang="en-US" sz="1400" b="1">
                <a:ea typeface="+mj-lt"/>
                <a:cs typeface="+mj-lt"/>
              </a:rPr>
              <a:t>  htmlReporter.config().setDocumentTitle("Automation Report"); // Tile of report</a:t>
            </a:r>
            <a:endParaRPr lang="en-US" sz="1400" b="1" dirty="0"/>
          </a:p>
          <a:p>
            <a:r>
              <a:rPr lang="en-US" sz="1400" b="1">
                <a:ea typeface="+mj-lt"/>
                <a:cs typeface="+mj-lt"/>
              </a:rPr>
              <a:t>  htmlReporter.config().setReportName("Functional Testing"); // Name of the report</a:t>
            </a:r>
            <a:endParaRPr lang="en-US" sz="1400" b="1" dirty="0"/>
          </a:p>
          <a:p>
            <a:r>
              <a:rPr lang="en-US" sz="1400" b="1">
                <a:ea typeface="+mj-lt"/>
                <a:cs typeface="+mj-lt"/>
              </a:rPr>
              <a:t>  htmlReporter.config().setTheme(Theme.DARK);</a:t>
            </a:r>
            <a:endParaRPr lang="en-US" sz="1400" b="1" dirty="0"/>
          </a:p>
          <a:p>
            <a:r>
              <a:rPr lang="en-US" sz="1400" b="1">
                <a:ea typeface="+mj-lt"/>
                <a:cs typeface="+mj-lt"/>
              </a:rPr>
              <a:t>  extent = new ExtentReports();</a:t>
            </a:r>
            <a:endParaRPr lang="en-US" sz="1400" b="1" dirty="0"/>
          </a:p>
          <a:p>
            <a:r>
              <a:rPr lang="en-US" sz="1400" b="1">
                <a:ea typeface="+mj-lt"/>
                <a:cs typeface="+mj-lt"/>
              </a:rPr>
              <a:t>  extent.attachReporter(htmlReporter);</a:t>
            </a:r>
            <a:endParaRPr lang="en-US" sz="1400" b="1" dirty="0"/>
          </a:p>
          <a:p>
            <a:r>
              <a:rPr lang="en-US" sz="1400" b="1">
                <a:ea typeface="+mj-lt"/>
                <a:cs typeface="+mj-lt"/>
              </a:rPr>
              <a:t>  // Passing General information</a:t>
            </a:r>
            <a:endParaRPr lang="en-US" sz="1400" b="1" dirty="0"/>
          </a:p>
          <a:p>
            <a:r>
              <a:rPr lang="en-US" sz="1400" b="1">
                <a:ea typeface="+mj-lt"/>
                <a:cs typeface="+mj-lt"/>
              </a:rPr>
              <a:t>  extent.setSystemInfo("Host name", "localhost");</a:t>
            </a:r>
            <a:endParaRPr lang="en-US" sz="1400" b="1" dirty="0"/>
          </a:p>
          <a:p>
            <a:r>
              <a:rPr lang="en-US" sz="1400" b="1">
                <a:ea typeface="+mj-lt"/>
                <a:cs typeface="+mj-lt"/>
              </a:rPr>
              <a:t>  extent.setSystemInfo("Environemnt", "QA");</a:t>
            </a:r>
            <a:endParaRPr lang="en-US" sz="1400" b="1" dirty="0"/>
          </a:p>
          <a:p>
            <a:r>
              <a:rPr lang="en-US" sz="1400" b="1">
                <a:ea typeface="+mj-lt"/>
                <a:cs typeface="+mj-lt"/>
              </a:rPr>
              <a:t>  extent.setSystemInfo("user", "Mithilesh");</a:t>
            </a:r>
            <a:endParaRPr lang="en-US" sz="1400" b="1" dirty="0"/>
          </a:p>
          <a:p>
            <a:r>
              <a:rPr lang="en-US" sz="1400" b="1">
                <a:ea typeface="+mj-lt"/>
                <a:cs typeface="+mj-lt"/>
              </a:rPr>
              <a:t>}</a:t>
            </a:r>
            <a:endParaRPr lang="en-US" sz="1400" b="1" dirty="0"/>
          </a:p>
          <a:p>
            <a:endParaRPr lang="en-US" sz="1400" b="1" dirty="0"/>
          </a:p>
        </p:txBody>
      </p:sp>
      <p:pic>
        <p:nvPicPr>
          <p:cNvPr id="3" name="Picture 3">
            <a:extLst>
              <a:ext uri="{FF2B5EF4-FFF2-40B4-BE49-F238E27FC236}">
                <a16:creationId xmlns:a16="http://schemas.microsoft.com/office/drawing/2014/main" id="{F3CA07E7-5D5E-4786-9E4C-70B88DCD1F12}"/>
              </a:ext>
            </a:extLst>
          </p:cNvPr>
          <p:cNvPicPr>
            <a:picLocks noChangeAspect="1"/>
          </p:cNvPicPr>
          <p:nvPr/>
        </p:nvPicPr>
        <p:blipFill>
          <a:blip r:embed="rId2"/>
          <a:stretch>
            <a:fillRect/>
          </a:stretch>
        </p:blipFill>
        <p:spPr>
          <a:xfrm>
            <a:off x="10390607" y="45559"/>
            <a:ext cx="1704975" cy="1533525"/>
          </a:xfrm>
          <a:prstGeom prst="rect">
            <a:avLst/>
          </a:prstGeom>
        </p:spPr>
      </p:pic>
    </p:spTree>
    <p:extLst>
      <p:ext uri="{BB962C8B-B14F-4D97-AF65-F5344CB8AC3E}">
        <p14:creationId xmlns:p14="http://schemas.microsoft.com/office/powerpoint/2010/main" val="1983756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FC511-19AE-4527-B989-9DDFF99153A0}"/>
              </a:ext>
            </a:extLst>
          </p:cNvPr>
          <p:cNvSpPr>
            <a:spLocks noGrp="1"/>
          </p:cNvSpPr>
          <p:nvPr>
            <p:ph type="title"/>
          </p:nvPr>
        </p:nvSpPr>
        <p:spPr>
          <a:xfrm>
            <a:off x="2549106" y="480145"/>
            <a:ext cx="11090694" cy="6372014"/>
          </a:xfrm>
        </p:spPr>
        <p:txBody>
          <a:bodyPr vert="horz" lIns="91440" tIns="45720" rIns="91440" bIns="45720" rtlCol="0" anchor="ctr">
            <a:noAutofit/>
          </a:bodyPr>
          <a:lstStyle/>
          <a:p>
            <a:r>
              <a:rPr lang="en-US" sz="1200" b="1">
                <a:ea typeface="+mj-lt"/>
                <a:cs typeface="+mj-lt"/>
              </a:rPr>
              <a:t>@AfterTest</a:t>
            </a:r>
            <a:endParaRPr lang="en-US" sz="1200" b="1" dirty="0">
              <a:ea typeface="+mj-lt"/>
              <a:cs typeface="+mj-lt"/>
            </a:endParaRPr>
          </a:p>
          <a:p>
            <a:r>
              <a:rPr lang="en-US" sz="1200" b="1">
                <a:ea typeface="+mj-lt"/>
                <a:cs typeface="+mj-lt"/>
              </a:rPr>
              <a:t>public void endReport() {</a:t>
            </a:r>
            <a:endParaRPr lang="en-US" sz="1200" b="1" dirty="0">
              <a:ea typeface="+mj-lt"/>
              <a:cs typeface="+mj-lt"/>
            </a:endParaRPr>
          </a:p>
          <a:p>
            <a:r>
              <a:rPr lang="en-US" sz="1200" b="1">
                <a:ea typeface="+mj-lt"/>
                <a:cs typeface="+mj-lt"/>
              </a:rPr>
              <a:t>  extent.flush();</a:t>
            </a:r>
            <a:endParaRPr lang="en-US" sz="1200" b="1" dirty="0">
              <a:ea typeface="+mj-lt"/>
              <a:cs typeface="+mj-lt"/>
            </a:endParaRPr>
          </a:p>
          <a:p>
            <a:r>
              <a:rPr lang="en-US" sz="1200" b="1">
                <a:ea typeface="+mj-lt"/>
                <a:cs typeface="+mj-lt"/>
              </a:rPr>
              <a:t>}</a:t>
            </a:r>
            <a:endParaRPr lang="en-US" sz="1200" b="1" dirty="0">
              <a:ea typeface="+mj-lt"/>
              <a:cs typeface="+mj-lt"/>
            </a:endParaRPr>
          </a:p>
          <a:p>
            <a:r>
              <a:rPr lang="en-US" sz="1200" b="1">
                <a:ea typeface="+mj-lt"/>
                <a:cs typeface="+mj-lt"/>
              </a:rPr>
              <a:t>@BeforeMethod</a:t>
            </a:r>
            <a:endParaRPr lang="en-US" sz="1200" b="1" dirty="0">
              <a:ea typeface="+mj-lt"/>
              <a:cs typeface="+mj-lt"/>
            </a:endParaRPr>
          </a:p>
          <a:p>
            <a:r>
              <a:rPr lang="en-US" sz="1200" b="1">
                <a:ea typeface="+mj-lt"/>
                <a:cs typeface="+mj-lt"/>
              </a:rPr>
              <a:t>public void setup() {</a:t>
            </a:r>
            <a:endParaRPr lang="en-US" sz="1200" b="1" dirty="0">
              <a:ea typeface="+mj-lt"/>
              <a:cs typeface="+mj-lt"/>
            </a:endParaRPr>
          </a:p>
          <a:p>
            <a:r>
              <a:rPr lang="en-US" sz="1200" b="1">
                <a:ea typeface="+mj-lt"/>
                <a:cs typeface="+mj-lt"/>
              </a:rPr>
              <a:t>  System.setProperty("webdriver.chrome.driver", "C://Drivers/chromedriver_win32/chromedriver.exe");</a:t>
            </a:r>
            <a:endParaRPr lang="en-US" sz="1200" b="1" dirty="0">
              <a:ea typeface="+mj-lt"/>
              <a:cs typeface="+mj-lt"/>
            </a:endParaRPr>
          </a:p>
          <a:p>
            <a:r>
              <a:rPr lang="en-US" sz="1200" b="1">
                <a:ea typeface="+mj-lt"/>
                <a:cs typeface="+mj-lt"/>
              </a:rPr>
              <a:t>  driver = new ChromeDriver();</a:t>
            </a:r>
            <a:endParaRPr lang="en-US" sz="1200" b="1" dirty="0">
              <a:ea typeface="+mj-lt"/>
              <a:cs typeface="+mj-lt"/>
            </a:endParaRPr>
          </a:p>
          <a:p>
            <a:r>
              <a:rPr lang="en-US" sz="1200" b="1">
                <a:ea typeface="+mj-lt"/>
                <a:cs typeface="+mj-lt"/>
              </a:rPr>
              <a:t>  driver.manage().window().maximize();</a:t>
            </a:r>
            <a:endParaRPr lang="en-US" sz="1200" b="1" dirty="0">
              <a:ea typeface="+mj-lt"/>
              <a:cs typeface="+mj-lt"/>
            </a:endParaRPr>
          </a:p>
          <a:p>
            <a:r>
              <a:rPr lang="en-US" sz="1200" b="1">
                <a:ea typeface="+mj-lt"/>
                <a:cs typeface="+mj-lt"/>
              </a:rPr>
              <a:t>  driver.get("http://demo.nopcommerce.com/");</a:t>
            </a:r>
            <a:endParaRPr lang="en-US" sz="1200" b="1" dirty="0">
              <a:ea typeface="+mj-lt"/>
              <a:cs typeface="+mj-lt"/>
            </a:endParaRPr>
          </a:p>
          <a:p>
            <a:r>
              <a:rPr lang="en-US" sz="1200" b="1">
                <a:ea typeface="+mj-lt"/>
                <a:cs typeface="+mj-lt"/>
              </a:rPr>
              <a:t>}</a:t>
            </a:r>
            <a:endParaRPr lang="en-US" sz="1200" b="1" dirty="0">
              <a:ea typeface="+mj-lt"/>
              <a:cs typeface="+mj-lt"/>
            </a:endParaRPr>
          </a:p>
          <a:p>
            <a:r>
              <a:rPr lang="en-US" sz="1200" b="1">
                <a:ea typeface="+mj-lt"/>
                <a:cs typeface="+mj-lt"/>
              </a:rPr>
              <a:t>//Test1</a:t>
            </a:r>
            <a:endParaRPr lang="en-US" sz="1200" b="1" dirty="0">
              <a:ea typeface="+mj-lt"/>
              <a:cs typeface="+mj-lt"/>
            </a:endParaRPr>
          </a:p>
          <a:p>
            <a:r>
              <a:rPr lang="en-US" sz="1200" b="1">
                <a:ea typeface="+mj-lt"/>
                <a:cs typeface="+mj-lt"/>
              </a:rPr>
              <a:t>@Test</a:t>
            </a:r>
            <a:endParaRPr lang="en-US" sz="1200" b="1" dirty="0">
              <a:ea typeface="+mj-lt"/>
              <a:cs typeface="+mj-lt"/>
            </a:endParaRPr>
          </a:p>
          <a:p>
            <a:r>
              <a:rPr lang="en-US" sz="1200" b="1">
                <a:ea typeface="+mj-lt"/>
                <a:cs typeface="+mj-lt"/>
              </a:rPr>
              <a:t>public void noCommerceTitleTest() {</a:t>
            </a:r>
            <a:endParaRPr lang="en-US" sz="1200" b="1" dirty="0">
              <a:ea typeface="+mj-lt"/>
              <a:cs typeface="+mj-lt"/>
            </a:endParaRPr>
          </a:p>
          <a:p>
            <a:r>
              <a:rPr lang="en-US" sz="1200" b="1">
                <a:ea typeface="+mj-lt"/>
                <a:cs typeface="+mj-lt"/>
              </a:rPr>
              <a:t>  test = extent.createTest("noCommerceTitleTest");</a:t>
            </a:r>
            <a:endParaRPr lang="en-US" sz="1200" b="1" dirty="0">
              <a:ea typeface="+mj-lt"/>
              <a:cs typeface="+mj-lt"/>
            </a:endParaRPr>
          </a:p>
          <a:p>
            <a:r>
              <a:rPr lang="en-US" sz="1200" b="1">
                <a:ea typeface="+mj-lt"/>
                <a:cs typeface="+mj-lt"/>
              </a:rPr>
              <a:t>  String title = driver.getTitle();</a:t>
            </a:r>
            <a:endParaRPr lang="en-US" sz="1200" b="1" dirty="0">
              <a:ea typeface="+mj-lt"/>
              <a:cs typeface="+mj-lt"/>
            </a:endParaRPr>
          </a:p>
          <a:p>
            <a:r>
              <a:rPr lang="en-US" sz="1200" b="1">
                <a:ea typeface="+mj-lt"/>
                <a:cs typeface="+mj-lt"/>
              </a:rPr>
              <a:t>  System.out.println(title);</a:t>
            </a:r>
            <a:endParaRPr lang="en-US" sz="1200" b="1" dirty="0">
              <a:ea typeface="+mj-lt"/>
              <a:cs typeface="+mj-lt"/>
            </a:endParaRPr>
          </a:p>
          <a:p>
            <a:r>
              <a:rPr lang="en-US" sz="1200" b="1">
                <a:ea typeface="+mj-lt"/>
                <a:cs typeface="+mj-lt"/>
              </a:rPr>
              <a:t>  Assert.assertEquals(title, "eCommerce demo store");</a:t>
            </a:r>
            <a:endParaRPr lang="en-US" sz="1200" b="1" dirty="0">
              <a:ea typeface="+mj-lt"/>
              <a:cs typeface="+mj-lt"/>
            </a:endParaRPr>
          </a:p>
          <a:p>
            <a:r>
              <a:rPr lang="en-US" sz="1200" b="1">
                <a:ea typeface="+mj-lt"/>
                <a:cs typeface="+mj-lt"/>
              </a:rPr>
              <a:t>}</a:t>
            </a:r>
            <a:endParaRPr lang="en-US" sz="1200" b="1" dirty="0">
              <a:ea typeface="+mj-lt"/>
              <a:cs typeface="+mj-lt"/>
            </a:endParaRPr>
          </a:p>
          <a:p>
            <a:r>
              <a:rPr lang="en-US" sz="1200" b="1">
                <a:ea typeface="+mj-lt"/>
                <a:cs typeface="+mj-lt"/>
              </a:rPr>
              <a:t>//Test2</a:t>
            </a:r>
            <a:endParaRPr lang="en-US" sz="1200" b="1" dirty="0">
              <a:ea typeface="+mj-lt"/>
              <a:cs typeface="+mj-lt"/>
            </a:endParaRPr>
          </a:p>
          <a:p>
            <a:r>
              <a:rPr lang="en-US" sz="1200" b="1">
                <a:ea typeface="+mj-lt"/>
                <a:cs typeface="+mj-lt"/>
              </a:rPr>
              <a:t>@Test</a:t>
            </a:r>
            <a:endParaRPr lang="en-US" sz="1200" b="1" dirty="0">
              <a:ea typeface="+mj-lt"/>
              <a:cs typeface="+mj-lt"/>
            </a:endParaRPr>
          </a:p>
          <a:p>
            <a:r>
              <a:rPr lang="en-US" sz="1200" b="1">
                <a:ea typeface="+mj-lt"/>
                <a:cs typeface="+mj-lt"/>
              </a:rPr>
              <a:t>public void noCommerceLogoTest() {</a:t>
            </a:r>
            <a:endParaRPr lang="en-US" sz="1200" b="1" dirty="0">
              <a:ea typeface="+mj-lt"/>
              <a:cs typeface="+mj-lt"/>
            </a:endParaRPr>
          </a:p>
          <a:p>
            <a:r>
              <a:rPr lang="en-US" sz="1200" b="1">
                <a:ea typeface="+mj-lt"/>
                <a:cs typeface="+mj-lt"/>
              </a:rPr>
              <a:t>  test = extent.createTest("noCommerceLogoTest");</a:t>
            </a:r>
            <a:endParaRPr lang="en-US" sz="1200" b="1" dirty="0">
              <a:ea typeface="+mj-lt"/>
              <a:cs typeface="+mj-lt"/>
            </a:endParaRPr>
          </a:p>
          <a:p>
            <a:r>
              <a:rPr lang="en-US" sz="1200" b="1">
                <a:ea typeface="+mj-lt"/>
                <a:cs typeface="+mj-lt"/>
              </a:rPr>
              <a:t>  boolean b = driver.findElement(By.xpath("//img[@alt='nopCommerce demo store']")).isDisplayed();</a:t>
            </a:r>
            <a:endParaRPr lang="en-US" sz="1200" b="1" dirty="0">
              <a:ea typeface="+mj-lt"/>
              <a:cs typeface="+mj-lt"/>
            </a:endParaRPr>
          </a:p>
          <a:p>
            <a:r>
              <a:rPr lang="en-US" sz="1200" b="1">
                <a:ea typeface="+mj-lt"/>
                <a:cs typeface="+mj-lt"/>
              </a:rPr>
              <a:t>  Assert.assertTrue(b);</a:t>
            </a:r>
            <a:endParaRPr lang="en-US" sz="1200" b="1" dirty="0">
              <a:ea typeface="+mj-lt"/>
              <a:cs typeface="+mj-lt"/>
            </a:endParaRPr>
          </a:p>
          <a:p>
            <a:r>
              <a:rPr lang="en-US" sz="1200" b="1">
                <a:ea typeface="+mj-lt"/>
                <a:cs typeface="+mj-lt"/>
              </a:rPr>
              <a:t>}</a:t>
            </a:r>
            <a:endParaRPr lang="en-US" sz="1200" b="1" dirty="0">
              <a:ea typeface="+mj-lt"/>
              <a:cs typeface="+mj-lt"/>
            </a:endParaRPr>
          </a:p>
          <a:p>
            <a:r>
              <a:rPr lang="en-US" sz="1200" b="1">
                <a:ea typeface="+mj-lt"/>
                <a:cs typeface="+mj-lt"/>
              </a:rPr>
              <a:t>//Test3</a:t>
            </a:r>
            <a:endParaRPr lang="en-US" sz="1200" b="1" dirty="0">
              <a:ea typeface="+mj-lt"/>
              <a:cs typeface="+mj-lt"/>
            </a:endParaRPr>
          </a:p>
          <a:p>
            <a:r>
              <a:rPr lang="en-US" sz="1200" b="1">
                <a:ea typeface="+mj-lt"/>
                <a:cs typeface="+mj-lt"/>
              </a:rPr>
              <a:t>@Test</a:t>
            </a:r>
            <a:endParaRPr lang="en-US" sz="1200" b="1" dirty="0">
              <a:ea typeface="+mj-lt"/>
              <a:cs typeface="+mj-lt"/>
            </a:endParaRPr>
          </a:p>
          <a:p>
            <a:r>
              <a:rPr lang="en-US" sz="1200" b="1">
                <a:ea typeface="+mj-lt"/>
                <a:cs typeface="+mj-lt"/>
              </a:rPr>
              <a:t>public void noCommerceLoginTest() {</a:t>
            </a:r>
            <a:endParaRPr lang="en-US" sz="1200" b="1" dirty="0">
              <a:ea typeface="+mj-lt"/>
              <a:cs typeface="+mj-lt"/>
            </a:endParaRPr>
          </a:p>
          <a:p>
            <a:r>
              <a:rPr lang="en-US" sz="1200" b="1">
                <a:ea typeface="+mj-lt"/>
                <a:cs typeface="+mj-lt"/>
              </a:rPr>
              <a:t>  test = extent.createTest("noCommerceLoginTest");</a:t>
            </a:r>
            <a:endParaRPr lang="en-US" sz="1200" b="1" dirty="0">
              <a:ea typeface="+mj-lt"/>
              <a:cs typeface="+mj-lt"/>
            </a:endParaRPr>
          </a:p>
          <a:p>
            <a:r>
              <a:rPr lang="en-US" sz="1200" b="1">
                <a:ea typeface="+mj-lt"/>
                <a:cs typeface="+mj-lt"/>
              </a:rPr>
              <a:t>  test.createNode("Login with Valid input");</a:t>
            </a:r>
            <a:endParaRPr lang="en-US" sz="1200" b="1" dirty="0">
              <a:ea typeface="+mj-lt"/>
              <a:cs typeface="+mj-lt"/>
            </a:endParaRPr>
          </a:p>
          <a:p>
            <a:r>
              <a:rPr lang="en-US" sz="1200" b="1">
                <a:ea typeface="+mj-lt"/>
                <a:cs typeface="+mj-lt"/>
              </a:rPr>
              <a:t>  Assert.assertTrue(true);</a:t>
            </a:r>
            <a:endParaRPr lang="en-US" sz="1200" b="1" dirty="0">
              <a:ea typeface="+mj-lt"/>
              <a:cs typeface="+mj-lt"/>
            </a:endParaRPr>
          </a:p>
          <a:p>
            <a:r>
              <a:rPr lang="en-US" sz="1200" b="1">
                <a:ea typeface="+mj-lt"/>
                <a:cs typeface="+mj-lt"/>
              </a:rPr>
              <a:t>  test.createNode("Login with In-valid input");</a:t>
            </a:r>
            <a:endParaRPr lang="en-US" sz="1200" b="1" dirty="0">
              <a:ea typeface="+mj-lt"/>
              <a:cs typeface="+mj-lt"/>
            </a:endParaRPr>
          </a:p>
          <a:p>
            <a:r>
              <a:rPr lang="en-US" sz="1200" b="1">
                <a:ea typeface="+mj-lt"/>
                <a:cs typeface="+mj-lt"/>
              </a:rPr>
              <a:t>  Assert.assertTrue(true);</a:t>
            </a:r>
            <a:endParaRPr lang="en-US" sz="1200" b="1" dirty="0">
              <a:ea typeface="+mj-lt"/>
              <a:cs typeface="+mj-lt"/>
            </a:endParaRPr>
          </a:p>
          <a:p>
            <a:r>
              <a:rPr lang="en-US" sz="1200" b="1">
                <a:ea typeface="+mj-lt"/>
                <a:cs typeface="+mj-lt"/>
              </a:rPr>
              <a:t>}</a:t>
            </a:r>
            <a:endParaRPr lang="en-US" sz="1200" b="1" dirty="0">
              <a:ea typeface="+mj-lt"/>
              <a:cs typeface="+mj-lt"/>
            </a:endParaRPr>
          </a:p>
          <a:p>
            <a:r>
              <a:rPr lang="en-US" sz="1200" b="1" dirty="0">
                <a:ea typeface="+mj-lt"/>
                <a:cs typeface="+mj-lt"/>
              </a:rPr>
              <a:t>  </a:t>
            </a:r>
          </a:p>
          <a:p>
            <a:endParaRPr lang="en-US" sz="1200" b="1" dirty="0">
              <a:ea typeface="+mj-lt"/>
              <a:cs typeface="+mj-lt"/>
            </a:endParaRPr>
          </a:p>
        </p:txBody>
      </p:sp>
      <p:pic>
        <p:nvPicPr>
          <p:cNvPr id="3" name="Picture 3">
            <a:extLst>
              <a:ext uri="{FF2B5EF4-FFF2-40B4-BE49-F238E27FC236}">
                <a16:creationId xmlns:a16="http://schemas.microsoft.com/office/drawing/2014/main" id="{BFFA428F-54E9-4D83-85D6-C98197739214}"/>
              </a:ext>
            </a:extLst>
          </p:cNvPr>
          <p:cNvPicPr>
            <a:picLocks noChangeAspect="1"/>
          </p:cNvPicPr>
          <p:nvPr/>
        </p:nvPicPr>
        <p:blipFill>
          <a:blip r:embed="rId2"/>
          <a:stretch>
            <a:fillRect/>
          </a:stretch>
        </p:blipFill>
        <p:spPr>
          <a:xfrm>
            <a:off x="53286" y="5250162"/>
            <a:ext cx="1704975" cy="1533525"/>
          </a:xfrm>
          <a:prstGeom prst="rect">
            <a:avLst/>
          </a:prstGeom>
        </p:spPr>
      </p:pic>
    </p:spTree>
    <p:extLst>
      <p:ext uri="{BB962C8B-B14F-4D97-AF65-F5344CB8AC3E}">
        <p14:creationId xmlns:p14="http://schemas.microsoft.com/office/powerpoint/2010/main" val="3630977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03EEB-63B8-4661-880D-8EB8AA7E398D}"/>
              </a:ext>
            </a:extLst>
          </p:cNvPr>
          <p:cNvSpPr>
            <a:spLocks noGrp="1"/>
          </p:cNvSpPr>
          <p:nvPr>
            <p:ph type="title"/>
          </p:nvPr>
        </p:nvSpPr>
        <p:spPr>
          <a:xfrm>
            <a:off x="2347823" y="192597"/>
            <a:ext cx="10515600" cy="6256996"/>
          </a:xfrm>
        </p:spPr>
        <p:txBody>
          <a:bodyPr vert="horz" lIns="91440" tIns="45720" rIns="91440" bIns="45720" rtlCol="0" anchor="ctr">
            <a:noAutofit/>
          </a:bodyPr>
          <a:lstStyle/>
          <a:p>
            <a:r>
              <a:rPr lang="en-US" sz="1200" b="1">
                <a:ea typeface="+mj-lt"/>
                <a:cs typeface="+mj-lt"/>
              </a:rPr>
              <a:t>@AfterMethod</a:t>
            </a:r>
            <a:endParaRPr lang="en-US" sz="1200" b="1" dirty="0">
              <a:ea typeface="+mj-lt"/>
              <a:cs typeface="+mj-lt"/>
            </a:endParaRPr>
          </a:p>
          <a:p>
            <a:r>
              <a:rPr lang="en-US" sz="1200" b="1">
                <a:ea typeface="+mj-lt"/>
                <a:cs typeface="+mj-lt"/>
              </a:rPr>
              <a:t>public void tearDown(ITestResult result) throws IOException {</a:t>
            </a:r>
            <a:endParaRPr lang="en-US" sz="1200" b="1" dirty="0">
              <a:ea typeface="+mj-lt"/>
              <a:cs typeface="+mj-lt"/>
            </a:endParaRPr>
          </a:p>
          <a:p>
            <a:r>
              <a:rPr lang="en-US" sz="1200" b="1">
                <a:ea typeface="+mj-lt"/>
                <a:cs typeface="+mj-lt"/>
              </a:rPr>
              <a:t>  if (result.getStatus() == ITestResult.FAILURE) {</a:t>
            </a:r>
            <a:endParaRPr lang="en-US" sz="1200" b="1" dirty="0">
              <a:ea typeface="+mj-lt"/>
              <a:cs typeface="+mj-lt"/>
            </a:endParaRPr>
          </a:p>
          <a:p>
            <a:r>
              <a:rPr lang="en-US" sz="1200" b="1">
                <a:ea typeface="+mj-lt"/>
                <a:cs typeface="+mj-lt"/>
              </a:rPr>
              <a:t>   test.log(Status.FAIL, "TEST CASE FAILED IS " + result.getName()); // to add name in extent report</a:t>
            </a:r>
            <a:endParaRPr lang="en-US" sz="1200" b="1" dirty="0">
              <a:ea typeface="+mj-lt"/>
              <a:cs typeface="+mj-lt"/>
            </a:endParaRPr>
          </a:p>
          <a:p>
            <a:r>
              <a:rPr lang="en-US" sz="1200" b="1">
                <a:ea typeface="+mj-lt"/>
                <a:cs typeface="+mj-lt"/>
              </a:rPr>
              <a:t>   test.log(Status.FAIL, "TEST CASE FAILED IS " + result.getThrowable()); // to add error/exception in extent report</a:t>
            </a:r>
            <a:endParaRPr lang="en-US" sz="1200" b="1" dirty="0">
              <a:ea typeface="+mj-lt"/>
              <a:cs typeface="+mj-lt"/>
            </a:endParaRPr>
          </a:p>
          <a:p>
            <a:r>
              <a:rPr lang="en-US" sz="1200" b="1">
                <a:ea typeface="+mj-lt"/>
                <a:cs typeface="+mj-lt"/>
              </a:rPr>
              <a:t>   String screenshotPath = NopCommerceTest.getScreenshot(driver, result.getName());</a:t>
            </a:r>
            <a:endParaRPr lang="en-US" sz="1200" b="1" dirty="0">
              <a:ea typeface="+mj-lt"/>
              <a:cs typeface="+mj-lt"/>
            </a:endParaRPr>
          </a:p>
          <a:p>
            <a:r>
              <a:rPr lang="en-US" sz="1200" b="1">
                <a:ea typeface="+mj-lt"/>
                <a:cs typeface="+mj-lt"/>
              </a:rPr>
              <a:t>   test.addScreenCaptureFromPath(screenshotPath);// adding screen shot</a:t>
            </a:r>
            <a:endParaRPr lang="en-US" sz="1200" b="1" dirty="0">
              <a:ea typeface="+mj-lt"/>
              <a:cs typeface="+mj-lt"/>
            </a:endParaRPr>
          </a:p>
          <a:p>
            <a:r>
              <a:rPr lang="en-US" sz="1200" b="1">
                <a:ea typeface="+mj-lt"/>
                <a:cs typeface="+mj-lt"/>
              </a:rPr>
              <a:t>  } else if (result.getStatus() == ITestResult.SKIP) {</a:t>
            </a:r>
            <a:endParaRPr lang="en-US" sz="1200" b="1" dirty="0">
              <a:ea typeface="+mj-lt"/>
              <a:cs typeface="+mj-lt"/>
            </a:endParaRPr>
          </a:p>
          <a:p>
            <a:r>
              <a:rPr lang="en-US" sz="1200" b="1">
                <a:ea typeface="+mj-lt"/>
                <a:cs typeface="+mj-lt"/>
              </a:rPr>
              <a:t>   test.log(Status.SKIP, "Test Case SKIPPED IS " + result.getName());</a:t>
            </a:r>
            <a:endParaRPr lang="en-US" sz="1200" b="1" dirty="0">
              <a:ea typeface="+mj-lt"/>
              <a:cs typeface="+mj-lt"/>
            </a:endParaRPr>
          </a:p>
          <a:p>
            <a:r>
              <a:rPr lang="en-US" sz="1200" b="1">
                <a:ea typeface="+mj-lt"/>
                <a:cs typeface="+mj-lt"/>
              </a:rPr>
              <a:t>  }</a:t>
            </a:r>
            <a:endParaRPr lang="en-US" sz="1200" b="1" dirty="0">
              <a:ea typeface="+mj-lt"/>
              <a:cs typeface="+mj-lt"/>
            </a:endParaRPr>
          </a:p>
          <a:p>
            <a:r>
              <a:rPr lang="en-US" sz="1200" b="1">
                <a:ea typeface="+mj-lt"/>
                <a:cs typeface="+mj-lt"/>
              </a:rPr>
              <a:t>  else if (result.getStatus() == ITestResult.SUCCESS) {</a:t>
            </a:r>
            <a:endParaRPr lang="en-US" sz="1200" b="1" dirty="0">
              <a:ea typeface="+mj-lt"/>
              <a:cs typeface="+mj-lt"/>
            </a:endParaRPr>
          </a:p>
          <a:p>
            <a:r>
              <a:rPr lang="en-US" sz="1200" b="1">
                <a:ea typeface="+mj-lt"/>
                <a:cs typeface="+mj-lt"/>
              </a:rPr>
              <a:t>   test.log(Status.PASS, "Test Case PASSED IS " + result.getName());</a:t>
            </a:r>
            <a:endParaRPr lang="en-US" sz="1200" b="1" dirty="0">
              <a:ea typeface="+mj-lt"/>
              <a:cs typeface="+mj-lt"/>
            </a:endParaRPr>
          </a:p>
          <a:p>
            <a:r>
              <a:rPr lang="en-US" sz="1200" b="1">
                <a:ea typeface="+mj-lt"/>
                <a:cs typeface="+mj-lt"/>
              </a:rPr>
              <a:t>  }</a:t>
            </a:r>
            <a:endParaRPr lang="en-US" sz="1200" b="1" dirty="0">
              <a:ea typeface="+mj-lt"/>
              <a:cs typeface="+mj-lt"/>
            </a:endParaRPr>
          </a:p>
          <a:p>
            <a:r>
              <a:rPr lang="en-US" sz="1200" b="1">
                <a:ea typeface="+mj-lt"/>
                <a:cs typeface="+mj-lt"/>
              </a:rPr>
              <a:t>  driver.quit();</a:t>
            </a:r>
            <a:endParaRPr lang="en-US" sz="1200" b="1" dirty="0">
              <a:ea typeface="+mj-lt"/>
              <a:cs typeface="+mj-lt"/>
            </a:endParaRPr>
          </a:p>
          <a:p>
            <a:r>
              <a:rPr lang="en-US" sz="1200" b="1">
                <a:ea typeface="+mj-lt"/>
                <a:cs typeface="+mj-lt"/>
              </a:rPr>
              <a:t>}</a:t>
            </a:r>
            <a:endParaRPr lang="en-US" sz="1200" b="1" dirty="0">
              <a:ea typeface="+mj-lt"/>
              <a:cs typeface="+mj-lt"/>
            </a:endParaRPr>
          </a:p>
          <a:p>
            <a:r>
              <a:rPr lang="en-US" sz="1200" b="1">
                <a:highlight>
                  <a:srgbClr val="FFFF00"/>
                </a:highlight>
                <a:ea typeface="+mj-lt"/>
                <a:cs typeface="+mj-lt"/>
              </a:rPr>
              <a:t>//how to take screen shot</a:t>
            </a:r>
            <a:endParaRPr lang="en-US" sz="1200" b="1" dirty="0">
              <a:highlight>
                <a:srgbClr val="FFFF00"/>
              </a:highlight>
              <a:ea typeface="+mj-lt"/>
              <a:cs typeface="+mj-lt"/>
            </a:endParaRPr>
          </a:p>
          <a:p>
            <a:r>
              <a:rPr lang="en-US" sz="1200" b="1">
                <a:highlight>
                  <a:srgbClr val="FFFF00"/>
                </a:highlight>
                <a:ea typeface="+mj-lt"/>
                <a:cs typeface="+mj-lt"/>
              </a:rPr>
              <a:t>public static String getScreenshot(WebDriver driver, String screenshotName) throws IOException {</a:t>
            </a:r>
            <a:endParaRPr lang="en-US" sz="1200" b="1" dirty="0">
              <a:highlight>
                <a:srgbClr val="FFFF00"/>
              </a:highlight>
              <a:ea typeface="+mj-lt"/>
              <a:cs typeface="+mj-lt"/>
            </a:endParaRPr>
          </a:p>
          <a:p>
            <a:r>
              <a:rPr lang="en-US" sz="1200" b="1">
                <a:highlight>
                  <a:srgbClr val="FFFF00"/>
                </a:highlight>
                <a:ea typeface="+mj-lt"/>
                <a:cs typeface="+mj-lt"/>
              </a:rPr>
              <a:t>  String dateName = new SimpleDateFormat("yyyyMMddhhmmss").format(new Date());</a:t>
            </a:r>
            <a:endParaRPr lang="en-US" sz="1200" b="1" dirty="0">
              <a:highlight>
                <a:srgbClr val="FFFF00"/>
              </a:highlight>
              <a:ea typeface="+mj-lt"/>
              <a:cs typeface="+mj-lt"/>
            </a:endParaRPr>
          </a:p>
          <a:p>
            <a:r>
              <a:rPr lang="en-US" sz="1200" b="1">
                <a:highlight>
                  <a:srgbClr val="FFFF00"/>
                </a:highlight>
                <a:ea typeface="+mj-lt"/>
                <a:cs typeface="+mj-lt"/>
              </a:rPr>
              <a:t>  TakesScreenshot ts = (TakesScreenshot) driver;</a:t>
            </a:r>
            <a:endParaRPr lang="en-US" sz="1200" b="1" dirty="0">
              <a:highlight>
                <a:srgbClr val="FFFF00"/>
              </a:highlight>
              <a:ea typeface="+mj-lt"/>
              <a:cs typeface="+mj-lt"/>
            </a:endParaRPr>
          </a:p>
          <a:p>
            <a:r>
              <a:rPr lang="en-US" sz="1200" b="1">
                <a:highlight>
                  <a:srgbClr val="FFFF00"/>
                </a:highlight>
                <a:ea typeface="+mj-lt"/>
                <a:cs typeface="+mj-lt"/>
              </a:rPr>
              <a:t>  File source = ts.getScreenshotAs(OutputType.FILE);</a:t>
            </a:r>
            <a:endParaRPr lang="en-US" sz="1200" b="1" dirty="0">
              <a:highlight>
                <a:srgbClr val="FFFF00"/>
              </a:highlight>
              <a:ea typeface="+mj-lt"/>
              <a:cs typeface="+mj-lt"/>
            </a:endParaRPr>
          </a:p>
          <a:p>
            <a:r>
              <a:rPr lang="en-US" sz="1200" b="1" dirty="0">
                <a:highlight>
                  <a:srgbClr val="FFFF00"/>
                </a:highlight>
                <a:ea typeface="+mj-lt"/>
                <a:cs typeface="+mj-lt"/>
              </a:rPr>
              <a:t>  </a:t>
            </a:r>
          </a:p>
          <a:p>
            <a:r>
              <a:rPr lang="en-US" sz="1200" b="1">
                <a:highlight>
                  <a:srgbClr val="FFFF00"/>
                </a:highlight>
                <a:ea typeface="+mj-lt"/>
                <a:cs typeface="+mj-lt"/>
              </a:rPr>
              <a:t>  // after execution, you could see a folder "FailedTestsScreenshots" under src folder</a:t>
            </a:r>
            <a:endParaRPr lang="en-US" sz="1200" b="1" dirty="0">
              <a:highlight>
                <a:srgbClr val="FFFF00"/>
              </a:highlight>
              <a:ea typeface="+mj-lt"/>
              <a:cs typeface="+mj-lt"/>
            </a:endParaRPr>
          </a:p>
          <a:p>
            <a:r>
              <a:rPr lang="en-US" sz="1200" b="1">
                <a:highlight>
                  <a:srgbClr val="FFFF00"/>
                </a:highlight>
                <a:ea typeface="+mj-lt"/>
                <a:cs typeface="+mj-lt"/>
              </a:rPr>
              <a:t>  String destination = System.getProperty("user.dir") + "/Screenshots/" + screenshotName + dateName + ".png";</a:t>
            </a:r>
            <a:endParaRPr lang="en-US" sz="1200" b="1" dirty="0">
              <a:highlight>
                <a:srgbClr val="FFFF00"/>
              </a:highlight>
              <a:ea typeface="+mj-lt"/>
              <a:cs typeface="+mj-lt"/>
            </a:endParaRPr>
          </a:p>
          <a:p>
            <a:r>
              <a:rPr lang="en-US" sz="1200" b="1">
                <a:highlight>
                  <a:srgbClr val="FFFF00"/>
                </a:highlight>
                <a:ea typeface="+mj-lt"/>
                <a:cs typeface="+mj-lt"/>
              </a:rPr>
              <a:t>  File finalDestination = new File(destination);</a:t>
            </a:r>
            <a:endParaRPr lang="en-US" sz="1200" b="1" dirty="0">
              <a:highlight>
                <a:srgbClr val="FFFF00"/>
              </a:highlight>
              <a:ea typeface="+mj-lt"/>
              <a:cs typeface="+mj-lt"/>
            </a:endParaRPr>
          </a:p>
          <a:p>
            <a:r>
              <a:rPr lang="en-US" sz="1200" b="1">
                <a:highlight>
                  <a:srgbClr val="FFFF00"/>
                </a:highlight>
                <a:ea typeface="+mj-lt"/>
                <a:cs typeface="+mj-lt"/>
              </a:rPr>
              <a:t>  FileUtils.copyFile(source, finalDestination);</a:t>
            </a:r>
            <a:endParaRPr lang="en-US" sz="1200" b="1" dirty="0">
              <a:highlight>
                <a:srgbClr val="FFFF00"/>
              </a:highlight>
              <a:ea typeface="+mj-lt"/>
              <a:cs typeface="+mj-lt"/>
            </a:endParaRPr>
          </a:p>
          <a:p>
            <a:r>
              <a:rPr lang="en-US" sz="1200" b="1">
                <a:highlight>
                  <a:srgbClr val="FFFF00"/>
                </a:highlight>
                <a:ea typeface="+mj-lt"/>
                <a:cs typeface="+mj-lt"/>
              </a:rPr>
              <a:t>  return destination;</a:t>
            </a:r>
            <a:endParaRPr lang="en-US" sz="1200" b="1" dirty="0">
              <a:highlight>
                <a:srgbClr val="FFFF00"/>
              </a:highlight>
              <a:ea typeface="+mj-lt"/>
              <a:cs typeface="+mj-lt"/>
            </a:endParaRPr>
          </a:p>
          <a:p>
            <a:r>
              <a:rPr lang="en-US" sz="1200" b="1">
                <a:ea typeface="+mj-lt"/>
                <a:cs typeface="+mj-lt"/>
              </a:rPr>
              <a:t>}</a:t>
            </a:r>
            <a:endParaRPr lang="en-US" sz="1200" b="1" dirty="0">
              <a:ea typeface="+mj-lt"/>
              <a:cs typeface="+mj-lt"/>
            </a:endParaRPr>
          </a:p>
          <a:p>
            <a:r>
              <a:rPr lang="en-US" sz="1200" b="1">
                <a:ea typeface="+mj-lt"/>
                <a:cs typeface="+mj-lt"/>
              </a:rPr>
              <a:t>}</a:t>
            </a:r>
            <a:endParaRPr lang="en-US" sz="1200" b="1" dirty="0">
              <a:ea typeface="+mj-lt"/>
              <a:cs typeface="+mj-lt"/>
            </a:endParaRPr>
          </a:p>
          <a:p>
            <a:endParaRPr lang="en-US" sz="1200" b="1" dirty="0">
              <a:ea typeface="+mj-lt"/>
              <a:cs typeface="+mj-lt"/>
            </a:endParaRPr>
          </a:p>
          <a:p>
            <a:endParaRPr lang="en-US" sz="1200" b="1" dirty="0"/>
          </a:p>
        </p:txBody>
      </p:sp>
      <p:sp>
        <p:nvSpPr>
          <p:cNvPr id="3" name="TextBox 2">
            <a:extLst>
              <a:ext uri="{FF2B5EF4-FFF2-40B4-BE49-F238E27FC236}">
                <a16:creationId xmlns:a16="http://schemas.microsoft.com/office/drawing/2014/main" id="{498F23A9-CFC3-45EC-8E0B-5C62A428E46E}"/>
              </a:ext>
            </a:extLst>
          </p:cNvPr>
          <p:cNvSpPr txBox="1"/>
          <p:nvPr/>
        </p:nvSpPr>
        <p:spPr>
          <a:xfrm>
            <a:off x="8951343" y="189206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Arial"/>
              </a:rPr>
              <a:t>How to take screenshot</a:t>
            </a:r>
            <a:endParaRPr lang="en-US" dirty="0">
              <a:cs typeface="Arial"/>
            </a:endParaRPr>
          </a:p>
        </p:txBody>
      </p:sp>
      <p:cxnSp>
        <p:nvCxnSpPr>
          <p:cNvPr id="4" name="Straight Arrow Connector 3">
            <a:extLst>
              <a:ext uri="{FF2B5EF4-FFF2-40B4-BE49-F238E27FC236}">
                <a16:creationId xmlns:a16="http://schemas.microsoft.com/office/drawing/2014/main" id="{3A0DCF71-F4ED-41AB-B0A3-B3E80F45D30A}"/>
              </a:ext>
            </a:extLst>
          </p:cNvPr>
          <p:cNvCxnSpPr/>
          <p:nvPr/>
        </p:nvCxnSpPr>
        <p:spPr>
          <a:xfrm flipH="1">
            <a:off x="8435735" y="2395807"/>
            <a:ext cx="623978" cy="9000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 name="Picture 5">
            <a:extLst>
              <a:ext uri="{FF2B5EF4-FFF2-40B4-BE49-F238E27FC236}">
                <a16:creationId xmlns:a16="http://schemas.microsoft.com/office/drawing/2014/main" id="{8B3CA24B-3255-41AD-BD74-3A807538CAD4}"/>
              </a:ext>
            </a:extLst>
          </p:cNvPr>
          <p:cNvPicPr>
            <a:picLocks noChangeAspect="1"/>
          </p:cNvPicPr>
          <p:nvPr/>
        </p:nvPicPr>
        <p:blipFill>
          <a:blip r:embed="rId2"/>
          <a:stretch>
            <a:fillRect/>
          </a:stretch>
        </p:blipFill>
        <p:spPr>
          <a:xfrm>
            <a:off x="-4223" y="5379559"/>
            <a:ext cx="1704975" cy="1533525"/>
          </a:xfrm>
          <a:prstGeom prst="rect">
            <a:avLst/>
          </a:prstGeom>
        </p:spPr>
      </p:pic>
    </p:spTree>
    <p:extLst>
      <p:ext uri="{BB962C8B-B14F-4D97-AF65-F5344CB8AC3E}">
        <p14:creationId xmlns:p14="http://schemas.microsoft.com/office/powerpoint/2010/main" val="1204832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E6A65-0688-4C4B-BE6B-90B40CAA0F73}"/>
              </a:ext>
            </a:extLst>
          </p:cNvPr>
          <p:cNvSpPr>
            <a:spLocks noGrp="1"/>
          </p:cNvSpPr>
          <p:nvPr>
            <p:ph type="title"/>
          </p:nvPr>
        </p:nvSpPr>
        <p:spPr>
          <a:xfrm>
            <a:off x="838200" y="365125"/>
            <a:ext cx="10515600" cy="1138658"/>
          </a:xfrm>
        </p:spPr>
        <p:txBody>
          <a:bodyPr/>
          <a:lstStyle/>
          <a:p>
            <a:r>
              <a:rPr lang="en-US" b="1"/>
              <a:t>Important points</a:t>
            </a:r>
          </a:p>
        </p:txBody>
      </p:sp>
      <p:sp>
        <p:nvSpPr>
          <p:cNvPr id="3" name="Content Placeholder 2">
            <a:extLst>
              <a:ext uri="{FF2B5EF4-FFF2-40B4-BE49-F238E27FC236}">
                <a16:creationId xmlns:a16="http://schemas.microsoft.com/office/drawing/2014/main" id="{F8D13C67-B74D-4916-B82A-C13F2D47D6D4}"/>
              </a:ext>
            </a:extLst>
          </p:cNvPr>
          <p:cNvSpPr>
            <a:spLocks noGrp="1"/>
          </p:cNvSpPr>
          <p:nvPr>
            <p:ph sz="half" idx="1"/>
          </p:nvPr>
        </p:nvSpPr>
        <p:spPr>
          <a:xfrm>
            <a:off x="493144" y="1825625"/>
            <a:ext cx="5526656" cy="4351338"/>
          </a:xfrm>
        </p:spPr>
        <p:txBody>
          <a:bodyPr vert="horz" lIns="91440" tIns="45720" rIns="91440" bIns="45720" rtlCol="0" anchor="t">
            <a:normAutofit fontScale="47500" lnSpcReduction="20000"/>
          </a:bodyPr>
          <a:lstStyle/>
          <a:p>
            <a:pPr marL="0" indent="0">
              <a:buNone/>
            </a:pPr>
            <a:r>
              <a:rPr lang="en-US" sz="3200" b="1">
                <a:ea typeface="+mn-lt"/>
                <a:cs typeface="+mn-lt"/>
              </a:rPr>
              <a:t>Extent reports library provides following classes:</a:t>
            </a:r>
            <a:endParaRPr lang="en-US" sz="3200" b="1">
              <a:cs typeface="Arial"/>
            </a:endParaRPr>
          </a:p>
          <a:p>
            <a:pPr marL="0" indent="0">
              <a:buNone/>
            </a:pPr>
            <a:r>
              <a:rPr lang="en-US" b="1">
                <a:ea typeface="+mn-lt"/>
                <a:cs typeface="+mn-lt"/>
              </a:rPr>
              <a:t>ExtentHtmlReporter</a:t>
            </a:r>
            <a:r>
              <a:rPr lang="en-US">
                <a:ea typeface="+mn-lt"/>
                <a:cs typeface="+mn-lt"/>
              </a:rPr>
              <a:t> : It helps for look and feel of report - report name, report generation directory, doc title and theme of the report</a:t>
            </a:r>
            <a:endParaRPr lang="en-US">
              <a:cs typeface="Arial"/>
            </a:endParaRPr>
          </a:p>
          <a:p>
            <a:pPr marL="0" indent="0">
              <a:buNone/>
            </a:pPr>
            <a:r>
              <a:rPr lang="en-US" dirty="0">
                <a:ea typeface="+mn-lt"/>
                <a:cs typeface="+mn-lt"/>
              </a:rPr>
              <a:t>    htmlReporter= new </a:t>
            </a:r>
            <a:br>
              <a:rPr lang="en-US" dirty="0">
                <a:ea typeface="+mn-lt"/>
                <a:cs typeface="+mn-lt"/>
              </a:rPr>
            </a:br>
            <a:r>
              <a:rPr lang="en-US" dirty="0">
                <a:ea typeface="+mn-lt"/>
                <a:cs typeface="+mn-lt"/>
              </a:rPr>
              <a:t>    ExtentHtmlReporter(System.getProperty("user.dir")+"/test-</a:t>
            </a:r>
            <a:br>
              <a:rPr lang="en-US" dirty="0">
                <a:ea typeface="+mn-lt"/>
                <a:cs typeface="+mn-lt"/>
              </a:rPr>
            </a:br>
            <a:r>
              <a:rPr lang="en-US">
                <a:ea typeface="+mn-lt"/>
                <a:cs typeface="+mn-lt"/>
              </a:rPr>
              <a:t>    output/myReport.html");</a:t>
            </a:r>
            <a:endParaRPr lang="en-US">
              <a:cs typeface="Arial"/>
            </a:endParaRPr>
          </a:p>
          <a:p>
            <a:r>
              <a:rPr lang="en-US" b="1">
                <a:ea typeface="+mn-lt"/>
                <a:cs typeface="+mn-lt"/>
              </a:rPr>
              <a:t>Note</a:t>
            </a:r>
            <a:r>
              <a:rPr lang="en-US">
                <a:ea typeface="+mn-lt"/>
                <a:cs typeface="+mn-lt"/>
              </a:rPr>
              <a:t>: System.getProperty("user.dir")--&gt; it will give the current directory location.</a:t>
            </a:r>
          </a:p>
          <a:p>
            <a:pPr marL="0" indent="0">
              <a:buNone/>
            </a:pPr>
            <a:r>
              <a:rPr lang="en-US">
                <a:ea typeface="+mn-lt"/>
                <a:cs typeface="+mn-lt"/>
              </a:rPr>
              <a:t>   htmlReporter.config().setDocumentTitle("&lt;mention document title&gt;");</a:t>
            </a:r>
            <a:endParaRPr lang="en-US">
              <a:cs typeface="Arial"/>
            </a:endParaRPr>
          </a:p>
          <a:p>
            <a:pPr marL="0" indent="0">
              <a:buNone/>
            </a:pPr>
            <a:r>
              <a:rPr lang="en-US">
                <a:ea typeface="+mn-lt"/>
                <a:cs typeface="+mn-lt"/>
              </a:rPr>
              <a:t>   htmlReporter.config().setReportName("&lt;name of the report&gt;");</a:t>
            </a:r>
            <a:endParaRPr lang="en-US">
              <a:cs typeface="Arial"/>
            </a:endParaRPr>
          </a:p>
          <a:p>
            <a:pPr marL="0" indent="0">
              <a:buNone/>
            </a:pPr>
            <a:r>
              <a:rPr lang="en-US">
                <a:ea typeface="+mn-lt"/>
                <a:cs typeface="+mn-lt"/>
              </a:rPr>
              <a:t>   htmlReporter.config().setTheme(Theme.DARK);</a:t>
            </a:r>
            <a:endParaRPr lang="en-US">
              <a:cs typeface="Arial"/>
            </a:endParaRPr>
          </a:p>
          <a:p>
            <a:pPr marL="0" indent="0">
              <a:buNone/>
            </a:pPr>
            <a:r>
              <a:rPr lang="en-US" sz="3200" b="1">
                <a:ea typeface="+mn-lt"/>
                <a:cs typeface="+mn-lt"/>
              </a:rPr>
              <a:t>ExtentReports</a:t>
            </a:r>
            <a:r>
              <a:rPr lang="en-US" sz="3200" b="1" dirty="0">
                <a:ea typeface="+mn-lt"/>
                <a:cs typeface="+mn-lt"/>
              </a:rPr>
              <a:t> </a:t>
            </a:r>
            <a:r>
              <a:rPr lang="en-US">
                <a:ea typeface="+mn-lt"/>
                <a:cs typeface="+mn-lt"/>
              </a:rPr>
              <a:t>     : We can add Author name, browser name, </a:t>
            </a:r>
            <a:br>
              <a:rPr lang="en-US" dirty="0">
                <a:ea typeface="+mn-lt"/>
                <a:cs typeface="+mn-lt"/>
              </a:rPr>
            </a:br>
            <a:r>
              <a:rPr lang="en-US">
                <a:ea typeface="+mn-lt"/>
                <a:cs typeface="+mn-lt"/>
              </a:rPr>
              <a:t>     OS name in the report using this class object.</a:t>
            </a:r>
            <a:endParaRPr lang="en-US">
              <a:cs typeface="Arial"/>
            </a:endParaRPr>
          </a:p>
          <a:p>
            <a:r>
              <a:rPr lang="en-US">
                <a:ea typeface="+mn-lt"/>
                <a:cs typeface="+mn-lt"/>
              </a:rPr>
              <a:t>extent.attachReporter(htmlReporter);</a:t>
            </a:r>
            <a:endParaRPr lang="en-US"/>
          </a:p>
          <a:p>
            <a:r>
              <a:rPr lang="en-US">
                <a:ea typeface="+mn-lt"/>
                <a:cs typeface="+mn-lt"/>
              </a:rPr>
              <a:t>extent.setSystemInfo("Hostname","Localhost");</a:t>
            </a:r>
            <a:endParaRPr lang="en-US"/>
          </a:p>
          <a:p>
            <a:endParaRPr lang="en-US" dirty="0">
              <a:cs typeface="Arial"/>
            </a:endParaRPr>
          </a:p>
        </p:txBody>
      </p:sp>
      <p:sp>
        <p:nvSpPr>
          <p:cNvPr id="4" name="Content Placeholder 3">
            <a:extLst>
              <a:ext uri="{FF2B5EF4-FFF2-40B4-BE49-F238E27FC236}">
                <a16:creationId xmlns:a16="http://schemas.microsoft.com/office/drawing/2014/main" id="{BEE8EF0E-4E70-44BD-853F-00F22FACA0E9}"/>
              </a:ext>
            </a:extLst>
          </p:cNvPr>
          <p:cNvSpPr>
            <a:spLocks noGrp="1"/>
          </p:cNvSpPr>
          <p:nvPr>
            <p:ph sz="half" idx="2"/>
          </p:nvPr>
        </p:nvSpPr>
        <p:spPr/>
        <p:txBody>
          <a:bodyPr vert="horz" lIns="91440" tIns="45720" rIns="91440" bIns="45720" rtlCol="0" anchor="t">
            <a:normAutofit fontScale="47500" lnSpcReduction="20000"/>
          </a:bodyPr>
          <a:lstStyle/>
          <a:p>
            <a:r>
              <a:rPr lang="en-US">
                <a:cs typeface="Arial"/>
              </a:rPr>
              <a:t>extent.setSystemInfo("OS","Windows10");</a:t>
            </a:r>
            <a:endParaRPr lang="en-US" dirty="0">
              <a:ea typeface="+mn-lt"/>
              <a:cs typeface="+mn-lt"/>
            </a:endParaRPr>
          </a:p>
          <a:p>
            <a:r>
              <a:rPr lang="en-US">
                <a:cs typeface="Arial"/>
              </a:rPr>
              <a:t>extent.setSystemInfo("Tester Name","TestersZone");</a:t>
            </a:r>
            <a:endParaRPr lang="en-US" dirty="0">
              <a:ea typeface="+mn-lt"/>
              <a:cs typeface="+mn-lt"/>
            </a:endParaRPr>
          </a:p>
          <a:p>
            <a:r>
              <a:rPr lang="en-US">
                <a:cs typeface="Arial"/>
              </a:rPr>
              <a:t>extent.setSystemInfo("Browser","Chrome");</a:t>
            </a:r>
            <a:endParaRPr lang="en-US" dirty="0">
              <a:ea typeface="+mn-lt"/>
              <a:cs typeface="+mn-lt"/>
            </a:endParaRPr>
          </a:p>
          <a:p>
            <a:r>
              <a:rPr lang="en-US" b="1">
                <a:cs typeface="Arial"/>
              </a:rPr>
              <a:t>ExtentTest         </a:t>
            </a:r>
            <a:r>
              <a:rPr lang="en-US">
                <a:cs typeface="Arial"/>
              </a:rPr>
              <a:t>:we create the variable with the reference of this class and intantiate it with the help of   ExtentReports object</a:t>
            </a:r>
            <a:endParaRPr lang="en-US" dirty="0">
              <a:ea typeface="+mn-lt"/>
              <a:cs typeface="+mn-lt"/>
            </a:endParaRPr>
          </a:p>
          <a:p>
            <a:endParaRPr lang="en-US" dirty="0">
              <a:cs typeface="Arial"/>
            </a:endParaRPr>
          </a:p>
          <a:p>
            <a:pPr marL="0" indent="0">
              <a:buNone/>
            </a:pPr>
            <a:r>
              <a:rPr lang="en-US" b="1">
                <a:cs typeface="Arial"/>
              </a:rPr>
              <a:t>ExtentTest test:</a:t>
            </a:r>
            <a:endParaRPr lang="en-US" b="1">
              <a:ea typeface="+mn-lt"/>
              <a:cs typeface="+mn-lt"/>
            </a:endParaRPr>
          </a:p>
          <a:p>
            <a:r>
              <a:rPr lang="en-US">
                <a:cs typeface="Arial"/>
              </a:rPr>
              <a:t>test= extent.createTest("&lt;any name&gt;");---&gt; this line of code will register the test method or test case in the report.</a:t>
            </a:r>
            <a:endParaRPr lang="en-US" dirty="0">
              <a:ea typeface="+mn-lt"/>
              <a:cs typeface="+mn-lt"/>
            </a:endParaRPr>
          </a:p>
          <a:p>
            <a:r>
              <a:rPr lang="en-US">
                <a:cs typeface="Arial"/>
              </a:rPr>
              <a:t>It also use to update the logs  of the test execution(can be observed in previous snippet of code).</a:t>
            </a:r>
            <a:endParaRPr lang="en-US"/>
          </a:p>
        </p:txBody>
      </p:sp>
      <p:pic>
        <p:nvPicPr>
          <p:cNvPr id="5" name="Picture 5">
            <a:extLst>
              <a:ext uri="{FF2B5EF4-FFF2-40B4-BE49-F238E27FC236}">
                <a16:creationId xmlns:a16="http://schemas.microsoft.com/office/drawing/2014/main" id="{95E8319A-797D-46BE-97E4-E1A8210B1CF4}"/>
              </a:ext>
            </a:extLst>
          </p:cNvPr>
          <p:cNvPicPr>
            <a:picLocks noChangeAspect="1"/>
          </p:cNvPicPr>
          <p:nvPr/>
        </p:nvPicPr>
        <p:blipFill>
          <a:blip r:embed="rId2"/>
          <a:stretch>
            <a:fillRect/>
          </a:stretch>
        </p:blipFill>
        <p:spPr>
          <a:xfrm>
            <a:off x="10491249" y="2427"/>
            <a:ext cx="1704975" cy="1533525"/>
          </a:xfrm>
          <a:prstGeom prst="rect">
            <a:avLst/>
          </a:prstGeom>
        </p:spPr>
      </p:pic>
    </p:spTree>
    <p:extLst>
      <p:ext uri="{BB962C8B-B14F-4D97-AF65-F5344CB8AC3E}">
        <p14:creationId xmlns:p14="http://schemas.microsoft.com/office/powerpoint/2010/main" val="2820745188"/>
      </p:ext>
    </p:extLst>
  </p:cSld>
  <p:clrMapOvr>
    <a:masterClrMapping/>
  </p:clrMapOvr>
</p:sld>
</file>

<file path=ppt/theme/theme1.xml><?xml version="1.0" encoding="utf-8"?>
<a:theme xmlns:a="http://schemas.openxmlformats.org/drawingml/2006/main" name="ExploreVTI">
  <a:themeElements>
    <a:clrScheme name="Custom 33">
      <a:dk1>
        <a:sysClr val="windowText" lastClr="000000"/>
      </a:dk1>
      <a:lt1>
        <a:sysClr val="window" lastClr="FFFFFF"/>
      </a:lt1>
      <a:dk2>
        <a:srgbClr val="201449"/>
      </a:dk2>
      <a:lt2>
        <a:srgbClr val="F3F0E9"/>
      </a:lt2>
      <a:accent1>
        <a:srgbClr val="E45221"/>
      </a:accent1>
      <a:accent2>
        <a:srgbClr val="4D4EE6"/>
      </a:accent2>
      <a:accent3>
        <a:srgbClr val="454B78"/>
      </a:accent3>
      <a:accent4>
        <a:srgbClr val="A3A3C1"/>
      </a:accent4>
      <a:accent5>
        <a:srgbClr val="7162FE"/>
      </a:accent5>
      <a:accent6>
        <a:srgbClr val="1EBE9B"/>
      </a:accent6>
      <a:hlink>
        <a:srgbClr val="F900A0"/>
      </a:hlink>
      <a:folHlink>
        <a:srgbClr val="954F72"/>
      </a:folHlink>
    </a:clrScheme>
    <a:fontScheme name="Custom 23">
      <a:majorFont>
        <a:latin typeface="Sagona Boo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ExploreVTI</vt:lpstr>
      <vt:lpstr>PowerPoint Presentation</vt:lpstr>
      <vt:lpstr>Introduction</vt:lpstr>
      <vt:lpstr>Extent Reports </vt:lpstr>
      <vt:lpstr>Pre-requisites to Generate Extent Reports:</vt:lpstr>
      <vt:lpstr>                       Steps to generate report</vt:lpstr>
      <vt:lpstr>import java.io.File; import java.io.IOException; import java.text.SimpleDateFormat; import java.util.Date; import org.apache.commons.io.FileUtils; import org.openqa.selenium.*; import org.openqa.selenium.chrome.ChromeDriver; import org.testng.Assert; import org.testng.ITestResult; import org.testng.annotations.*; import com.aventstack.extentreports.ExtentReports; import com.aventstack.extentreports.ExtentTest; import com.aventstack.extentreports.Status; import com.aventstack.extentreports.reporter.ExtentHtmlReporter; import com.aventstack.extentreports.reporter.configuration.Theme;  public class NopCommerceTest { public WebDriver driver; public ExtentHtmlReporter htmlReporter; public ExtentReports extent; public ExtentTest test;  @BeforeTest public void setExtent() {   // specify location of the report   htmlReporter = new ExtentHtmlReporter(System.getProperty("user.dir") + "/test-output/myReport.html");   htmlReporter.config().setDocumentTitle("Automation Report"); // Tile of report   htmlReporter.config().setReportName("Functional Testing"); // Name of the report   htmlReporter.config().setTheme(Theme.DARK);   extent = new ExtentReports();   extent.attachReporter(htmlReporter);   // Passing General information   extent.setSystemInfo("Host name", "localhost");   extent.setSystemInfo("Environemnt", "QA");   extent.setSystemInfo("user", "Mithilesh"); } </vt:lpstr>
      <vt:lpstr>@AfterTest public void endReport() {   extent.flush(); } @BeforeMethod public void setup() {   System.setProperty("webdriver.chrome.driver", "C://Drivers/chromedriver_win32/chromedriver.exe");   driver = new ChromeDriver();   driver.manage().window().maximize();   driver.get("http://demo.nopcommerce.com/"); } //Test1 @Test public void noCommerceTitleTest() {   test = extent.createTest("noCommerceTitleTest");   String title = driver.getTitle();   System.out.println(title);   Assert.assertEquals(title, "eCommerce demo store"); } //Test2 @Test public void noCommerceLogoTest() {   test = extent.createTest("noCommerceLogoTest");   boolean b = driver.findElement(By.xpath("//img[@alt='nopCommerce demo store']")).isDisplayed();   Assert.assertTrue(b); } //Test3 @Test public void noCommerceLoginTest() {   test = extent.createTest("noCommerceLoginTest");   test.createNode("Login with Valid input");   Assert.assertTrue(true);   test.createNode("Login with In-valid input");   Assert.assertTrue(true); }    </vt:lpstr>
      <vt:lpstr>@AfterMethod public void tearDown(ITestResult result) throws IOException {   if (result.getStatus() == ITestResult.FAILURE) {    test.log(Status.FAIL, "TEST CASE FAILED IS " + result.getName()); // to add name in extent report    test.log(Status.FAIL, "TEST CASE FAILED IS " + result.getThrowable()); // to add error/exception in extent report    String screenshotPath = NopCommerceTest.getScreenshot(driver, result.getName());    test.addScreenCaptureFromPath(screenshotPath);// adding screen shot   } else if (result.getStatus() == ITestResult.SKIP) {    test.log(Status.SKIP, "Test Case SKIPPED IS " + result.getName());   }   else if (result.getStatus() == ITestResult.SUCCESS) {    test.log(Status.PASS, "Test Case PASSED IS " + result.getName());   }   driver.quit(); } //how to take screen shot public static String getScreenshot(WebDriver driver, String screenshotName) throws IOException {   String dateName = new SimpleDateFormat("yyyyMMddhhmmss").format(new Date());   TakesScreenshot ts = (TakesScreenshot) driver;   File source = ts.getScreenshotAs(OutputType.FILE);      // after execution, you could see a folder "FailedTestsScreenshots" under src folder   String destination = System.getProperty("user.dir") + "/Screenshots/" + screenshotName + dateName + ".png";   File finalDestination = new File(destination);   FileUtils.copyFile(source, finalDestination);   return destination; } }  </vt:lpstr>
      <vt:lpstr>Important points</vt:lpstr>
      <vt:lpstr>Configure extent xml file with java class</vt:lpstr>
      <vt:lpstr>                              extent-config.xml this file we will get while expanding downloaded extent reports jar. We can use this file in framework as it is.</vt:lpstr>
      <vt:lpstr>Till last slide I have explained how we can use extent report in our framework. But we can also use testNG listeners to add more details in the report.  So let's see listener's class with extent report concept. </vt:lpstr>
      <vt:lpstr>Steps:</vt:lpstr>
      <vt:lpstr>Step 1: Create a Class Listeners extends TestListenerAdapter class.</vt:lpstr>
      <vt:lpstr>Step 2: Create a Test Case LoginTest.java</vt:lpstr>
      <vt:lpstr>Base Class</vt:lpstr>
      <vt:lpstr>Step 3: Create listener.xml file to run test case  </vt:lpstr>
      <vt:lpstr>import java.io.IOException; import org.testng.ITestContext; import org.testng.ITestResult; import org.testng.TestListenerAdapter; import com.aventstack.extentreports.ExtentReports; import com.aventstack.extentreports.ExtentTest; import com.aventstack.extentreports.Status; import com.aventstack.extentreports.markuputils.ExtentColor; import com.aventstack.extentreports.markuputils.MarkupHelper; import com.aventstack.extentreports.reporter.ExtentHtmlReporter; import com.aventstack.extentreports.reporter.configuration.ChartLocation; import com.aventstack.extentreports.reporter.configuration.Theme;  public class Listeners extends TestListenerAdapter { public ExtentHtmlReporter htmlReporter; public ExtentReports extent; public ExtentTest logger; public void onStart(ITestContext testContext) { htmlReporter=new ExtentHtmlReporter(System.getProperty("user.dir")+ "/test-output/myReport.html");//specify location of the report htmlReporter.loadXMLConfig(System.getProperty("user.dir")+ "/extent-config.xml"); extent=new ExtentReports(); extent.attachReporter(htmlReporter); extent.setSystemInfo("Host name","localhost"); extent.setSystemInfo("Environemnt","QA"); extent.setSystemInfo("user","pavan"); htmlReporter.config().setDocumentTitle("Automation Report"); // Tile of report htmlReporter.config().setReportName("Functional Testing"); // name of the report htmlReporter.config().setTestViewChartLocation(ChartLocation.TOP); //location of the chart htmlReporter.config().setTheme(Theme.STANDARD); }  </vt:lpstr>
      <vt:lpstr>public void onTestSuccess(ITestResult tr) { logger=extent.createTest(tr.getName()); // create new entry in the report logger.log(Status.PASS,MarkupHelper.createLabel(tr.getName(),ExtentColor.GREEN)); // send the passed information to the report with GREEN color highlighted } public void onTestFailure(ITestResult tr) { logger=extent.createTest(tr.getName()); // create new entry in the report logger.log(Status.FAIL,MarkupHelper.createLabel(tr.getName(),ExtentColor.RED)); // send the passed information to the report with GREEN color highlighted String screenshotPath=System.getProperty("user.dir")+"\\Screenshots\\"+tr.getName()+".png"; try { logger.fail("Screenshot is below:" + logger.addScreenCaptureFromPath(screenshotPath)); } catch (IOException e) { e.printStackTrace(); }  } public void onTestSkipped(ITestResult tr) { logger=extent.createTest(tr.getName()); // create new entry in th report logger.log(Status.SKIP,MarkupHelper.createLabel(tr.getName(),ExtentColor.ORANGE)); } public void onFinish(ITestContext testContext) { extent.flush(); } }</vt:lpstr>
      <vt:lpstr>Project Connectivity</vt:lpstr>
      <vt:lpstr>    Advantages of Extent Reports: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849</cp:revision>
  <dcterms:created xsi:type="dcterms:W3CDTF">2013-07-15T20:26:40Z</dcterms:created>
  <dcterms:modified xsi:type="dcterms:W3CDTF">2021-06-20T04:52:21Z</dcterms:modified>
</cp:coreProperties>
</file>