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162318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83250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3051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3491749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157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260257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4064136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33635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414167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3560-01E2-4C6F-B6E1-0D69A50B1F81}"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204918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013560-01E2-4C6F-B6E1-0D69A50B1F81}"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40082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013560-01E2-4C6F-B6E1-0D69A50B1F81}" type="datetimeFigureOut">
              <a:rPr lang="en-US" smtClean="0"/>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21089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013560-01E2-4C6F-B6E1-0D69A50B1F81}" type="datetimeFigureOut">
              <a:rPr lang="en-US" smtClean="0"/>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137634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13560-01E2-4C6F-B6E1-0D69A50B1F81}" type="datetimeFigureOut">
              <a:rPr lang="en-US" smtClean="0"/>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29249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13560-01E2-4C6F-B6E1-0D69A50B1F81}"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405875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13560-01E2-4C6F-B6E1-0D69A50B1F81}"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820C6-4935-4818-9F65-2E404640345C}" type="slidenum">
              <a:rPr lang="en-US" smtClean="0"/>
              <a:t>‹#›</a:t>
            </a:fld>
            <a:endParaRPr lang="en-US"/>
          </a:p>
        </p:txBody>
      </p:sp>
    </p:spTree>
    <p:extLst>
      <p:ext uri="{BB962C8B-B14F-4D97-AF65-F5344CB8AC3E}">
        <p14:creationId xmlns:p14="http://schemas.microsoft.com/office/powerpoint/2010/main" val="28997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013560-01E2-4C6F-B6E1-0D69A50B1F81}" type="datetimeFigureOut">
              <a:rPr lang="en-US" smtClean="0"/>
              <a:t>11/25/2016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AD820C6-4935-4818-9F65-2E404640345C}" type="slidenum">
              <a:rPr lang="en-US" smtClean="0"/>
              <a:t>‹#›</a:t>
            </a:fld>
            <a:endParaRPr lang="en-US"/>
          </a:p>
        </p:txBody>
      </p:sp>
    </p:spTree>
    <p:extLst>
      <p:ext uri="{BB962C8B-B14F-4D97-AF65-F5344CB8AC3E}">
        <p14:creationId xmlns:p14="http://schemas.microsoft.com/office/powerpoint/2010/main" val="85446524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 editor</a:t>
            </a:r>
            <a:endParaRPr lang="en-US" dirty="0"/>
          </a:p>
        </p:txBody>
      </p:sp>
      <p:sp>
        <p:nvSpPr>
          <p:cNvPr id="5" name="Content Placeholder 4"/>
          <p:cNvSpPr>
            <a:spLocks noGrp="1"/>
          </p:cNvSpPr>
          <p:nvPr>
            <p:ph idx="1"/>
          </p:nvPr>
        </p:nvSpPr>
        <p:spPr>
          <a:xfrm>
            <a:off x="677334" y="1194955"/>
            <a:ext cx="8596668" cy="4846408"/>
          </a:xfrm>
        </p:spPr>
        <p:txBody>
          <a:bodyPr>
            <a:normAutofit/>
          </a:bodyPr>
          <a:lstStyle/>
          <a:p>
            <a:r>
              <a:rPr lang="en-US" dirty="0"/>
              <a:t>The vi editor (short for visual editor) is a screen editor which is available on almost all Unix systems</a:t>
            </a:r>
            <a:r>
              <a:rPr lang="en-US" dirty="0" smtClean="0"/>
              <a:t>.</a:t>
            </a:r>
          </a:p>
          <a:p>
            <a:r>
              <a:rPr lang="en-US" dirty="0"/>
              <a:t>To start using vi, at the Unix prompt type vi followed by a file name. If you wish to edit an existing file, type in its name; if you are creating a new file, type in the name you wish to give to the new file</a:t>
            </a:r>
            <a:r>
              <a:rPr lang="en-US" dirty="0" smtClean="0"/>
              <a:t>.</a:t>
            </a:r>
          </a:p>
          <a:p>
            <a:pPr marL="0" indent="0">
              <a:buNone/>
            </a:pPr>
            <a:r>
              <a:rPr lang="en-US" dirty="0"/>
              <a:t>	</a:t>
            </a:r>
            <a:r>
              <a:rPr lang="en-US" dirty="0" err="1" smtClean="0"/>
              <a:t>Eg</a:t>
            </a:r>
            <a:r>
              <a:rPr lang="en-US" dirty="0" smtClean="0"/>
              <a:t>: vi test.txt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You </a:t>
            </a:r>
            <a:r>
              <a:rPr lang="en-US" dirty="0"/>
              <a:t>will notice a tilde (~) on each line following the cursor. A tilde represents an unused line. If a line does not begin with a tilde and appears to be blank, there is a space, tab, newline, or some other </a:t>
            </a:r>
            <a:r>
              <a:rPr lang="en-US" dirty="0" smtClean="0"/>
              <a:t>non viewable </a:t>
            </a:r>
            <a:r>
              <a:rPr lang="en-US" dirty="0"/>
              <a:t>character present.</a:t>
            </a:r>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2712027" y="2952491"/>
            <a:ext cx="6561975" cy="1837718"/>
          </a:xfrm>
          <a:prstGeom prst="rect">
            <a:avLst/>
          </a:prstGeom>
        </p:spPr>
      </p:pic>
    </p:spTree>
    <p:extLst>
      <p:ext uri="{BB962C8B-B14F-4D97-AF65-F5344CB8AC3E}">
        <p14:creationId xmlns:p14="http://schemas.microsoft.com/office/powerpoint/2010/main" val="3285906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Modes</a:t>
            </a:r>
            <a:r>
              <a:rPr lang="en-US" dirty="0"/>
              <a:t/>
            </a:r>
            <a:br>
              <a:rPr lang="en-US" dirty="0"/>
            </a:br>
            <a:endParaRPr lang="en-US" dirty="0"/>
          </a:p>
        </p:txBody>
      </p:sp>
      <p:sp>
        <p:nvSpPr>
          <p:cNvPr id="3" name="Content Placeholder 2"/>
          <p:cNvSpPr>
            <a:spLocks noGrp="1"/>
          </p:cNvSpPr>
          <p:nvPr>
            <p:ph idx="1"/>
          </p:nvPr>
        </p:nvSpPr>
        <p:spPr>
          <a:xfrm>
            <a:off x="677334" y="1257301"/>
            <a:ext cx="8596668" cy="5361708"/>
          </a:xfrm>
        </p:spPr>
        <p:txBody>
          <a:bodyPr>
            <a:normAutofit lnSpcReduction="10000"/>
          </a:bodyPr>
          <a:lstStyle/>
          <a:p>
            <a:r>
              <a:rPr lang="en-US" b="1" dirty="0"/>
              <a:t>Command mode</a:t>
            </a:r>
            <a:r>
              <a:rPr lang="en-US" dirty="0"/>
              <a:t> − This mode enables you to perform administrative tasks such as saving files, executing commands, moving the cursor, cutting (yanking) and pasting lines or words, and finding and replacing. In this mode, whatever you type is interpreted as a </a:t>
            </a:r>
            <a:r>
              <a:rPr lang="en-US" dirty="0" smtClean="0"/>
              <a:t>command</a:t>
            </a:r>
          </a:p>
          <a:p>
            <a:r>
              <a:rPr lang="en-US" b="1" dirty="0"/>
              <a:t>Insert mode</a:t>
            </a:r>
            <a:r>
              <a:rPr lang="en-US" dirty="0"/>
              <a:t> − This mode enables you to insert text into the file. Everything that's typed in this mode is interpreted as input and finally it is put in the </a:t>
            </a:r>
            <a:r>
              <a:rPr lang="en-US" dirty="0" smtClean="0"/>
              <a:t>file</a:t>
            </a:r>
          </a:p>
          <a:p>
            <a:r>
              <a:rPr lang="en-US" dirty="0"/>
              <a:t>vi always starts in command mode. To enter text, you must be in insert mode. To come in insert mode you simply type </a:t>
            </a:r>
            <a:r>
              <a:rPr lang="en-US" b="1" dirty="0" err="1"/>
              <a:t>i</a:t>
            </a:r>
            <a:r>
              <a:rPr lang="en-US" dirty="0"/>
              <a:t>. To get out of insert mode, press the </a:t>
            </a:r>
            <a:r>
              <a:rPr lang="en-US" b="1" dirty="0"/>
              <a:t>Esc</a:t>
            </a:r>
            <a:r>
              <a:rPr lang="en-US" dirty="0"/>
              <a:t> key, which will put you back into command mode</a:t>
            </a:r>
            <a:r>
              <a:rPr lang="en-US" dirty="0" smtClean="0"/>
              <a:t>.</a:t>
            </a:r>
          </a:p>
          <a:p>
            <a:pPr marL="0" indent="0">
              <a:buNone/>
            </a:pPr>
            <a:r>
              <a:rPr lang="en-US" dirty="0"/>
              <a:t>Cursor </a:t>
            </a:r>
            <a:r>
              <a:rPr lang="en-US" dirty="0" smtClean="0"/>
              <a:t>Movement</a:t>
            </a:r>
            <a:endParaRPr lang="en-US" dirty="0"/>
          </a:p>
          <a:p>
            <a:pPr marL="0" indent="0">
              <a:buNone/>
            </a:pPr>
            <a:r>
              <a:rPr lang="en-US" dirty="0"/>
              <a:t>You must be in command mode if you wish to move the cursor to another position in your file. If you've just finished typing text, you're still in insert mode and will need to press ESC to return to the command mode.</a:t>
            </a:r>
          </a:p>
          <a:p>
            <a:pPr marL="0" indent="0">
              <a:buNone/>
            </a:pPr>
            <a:r>
              <a:rPr lang="en-US" dirty="0"/>
              <a:t>Moving One Character at a </a:t>
            </a:r>
            <a:r>
              <a:rPr lang="en-US" dirty="0" smtClean="0"/>
              <a:t>Time:</a:t>
            </a:r>
          </a:p>
          <a:p>
            <a:pPr marL="0" indent="0">
              <a:buNone/>
            </a:pPr>
            <a:r>
              <a:rPr lang="en-US" dirty="0" smtClean="0"/>
              <a:t>h</a:t>
            </a:r>
            <a:r>
              <a:rPr lang="en-US" dirty="0"/>
              <a:t>	left one space		l	right one </a:t>
            </a:r>
            <a:r>
              <a:rPr lang="en-US" dirty="0" smtClean="0"/>
              <a:t>space</a:t>
            </a:r>
          </a:p>
          <a:p>
            <a:pPr marL="0" indent="0">
              <a:buNone/>
            </a:pPr>
            <a:r>
              <a:rPr lang="en-US" dirty="0"/>
              <a:t>j	down one space		k	up one space</a:t>
            </a:r>
          </a:p>
        </p:txBody>
      </p:sp>
    </p:spTree>
    <p:extLst>
      <p:ext uri="{BB962C8B-B14F-4D97-AF65-F5344CB8AC3E}">
        <p14:creationId xmlns:p14="http://schemas.microsoft.com/office/powerpoint/2010/main" val="2334607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t>
            </a:r>
            <a:r>
              <a:rPr lang="en-US" dirty="0" smtClean="0"/>
              <a:t>Characters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2141461"/>
              </p:ext>
            </p:extLst>
          </p:nvPr>
        </p:nvGraphicFramePr>
        <p:xfrm>
          <a:off x="919746" y="1270000"/>
          <a:ext cx="4413381" cy="3922320"/>
        </p:xfrm>
        <a:graphic>
          <a:graphicData uri="http://schemas.openxmlformats.org/drawingml/2006/table">
            <a:tbl>
              <a:tblPr/>
              <a:tblGrid>
                <a:gridCol w="1105175"/>
                <a:gridCol w="3308206"/>
              </a:tblGrid>
              <a:tr h="327350">
                <a:tc>
                  <a:txBody>
                    <a:bodyPr/>
                    <a:lstStyle/>
                    <a:p>
                      <a:pPr algn="l" fontAlgn="t"/>
                      <a:r>
                        <a:rPr lang="en-US" sz="1400" dirty="0">
                          <a:effectLst/>
                        </a:rPr>
                        <a:t>Command</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Description</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7789">
                <a:tc>
                  <a:txBody>
                    <a:bodyPr/>
                    <a:lstStyle/>
                    <a:p>
                      <a:pPr fontAlgn="t"/>
                      <a:r>
                        <a:rPr lang="en-US" sz="1400" b="1">
                          <a:effectLst/>
                        </a:rPr>
                        <a:t>x</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Deletes the character under the cursor location.</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789">
                <a:tc>
                  <a:txBody>
                    <a:bodyPr/>
                    <a:lstStyle/>
                    <a:p>
                      <a:pPr fontAlgn="t"/>
                      <a:r>
                        <a:rPr lang="en-US" sz="1400" b="1">
                          <a:effectLst/>
                        </a:rPr>
                        <a:t>X</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Deletes the character before the cursor location.</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789">
                <a:tc>
                  <a:txBody>
                    <a:bodyPr/>
                    <a:lstStyle/>
                    <a:p>
                      <a:pPr fontAlgn="t"/>
                      <a:r>
                        <a:rPr lang="en-US" sz="1400" b="1">
                          <a:effectLst/>
                        </a:rPr>
                        <a:t>dw</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Deletes from the current cursor location to the next word.</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789">
                <a:tc>
                  <a:txBody>
                    <a:bodyPr/>
                    <a:lstStyle/>
                    <a:p>
                      <a:pPr fontAlgn="t"/>
                      <a:r>
                        <a:rPr lang="en-US" sz="1400" b="1">
                          <a:effectLst/>
                        </a:rPr>
                        <a:t>d^</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Deletes from current cursor position to the beginning of the line.</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789">
                <a:tc>
                  <a:txBody>
                    <a:bodyPr/>
                    <a:lstStyle/>
                    <a:p>
                      <a:pPr fontAlgn="t"/>
                      <a:r>
                        <a:rPr lang="en-US" sz="1400" b="1">
                          <a:effectLst/>
                        </a:rPr>
                        <a:t>d$</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Deletes from current cursor position to the end of the line.</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789">
                <a:tc>
                  <a:txBody>
                    <a:bodyPr/>
                    <a:lstStyle/>
                    <a:p>
                      <a:pPr fontAlgn="t"/>
                      <a:r>
                        <a:rPr lang="en-US" sz="1400" b="1">
                          <a:effectLst/>
                        </a:rPr>
                        <a:t>D</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Deletes from the cursor position to the end of the current line.</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7350">
                <a:tc>
                  <a:txBody>
                    <a:bodyPr/>
                    <a:lstStyle/>
                    <a:p>
                      <a:pPr fontAlgn="t"/>
                      <a:r>
                        <a:rPr lang="en-US" sz="1400" b="1">
                          <a:effectLst/>
                        </a:rPr>
                        <a:t>dd</a:t>
                      </a:r>
                      <a:endParaRPr lang="en-US" sz="1400">
                        <a:effectLst/>
                      </a:endParaRP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Deletes the line the cursor is on.</a:t>
                      </a:r>
                    </a:p>
                  </a:txBody>
                  <a:tcPr marL="58455" marR="58455" marT="58455" marB="584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4682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Command to display line numbers</a:t>
            </a:r>
            <a:r>
              <a:rPr lang="en-US" dirty="0"/>
              <a:t/>
            </a:r>
            <a:br>
              <a:rPr lang="en-US" dirty="0"/>
            </a:br>
            <a:endParaRPr lang="en-US" dirty="0"/>
          </a:p>
        </p:txBody>
      </p:sp>
      <p:sp>
        <p:nvSpPr>
          <p:cNvPr id="3" name="Content Placeholder 2"/>
          <p:cNvSpPr>
            <a:spLocks noGrp="1"/>
          </p:cNvSpPr>
          <p:nvPr>
            <p:ph idx="1"/>
          </p:nvPr>
        </p:nvSpPr>
        <p:spPr>
          <a:xfrm>
            <a:off x="677334" y="1527465"/>
            <a:ext cx="8596668" cy="4513898"/>
          </a:xfrm>
        </p:spPr>
        <p:txBody>
          <a:bodyPr/>
          <a:lstStyle/>
          <a:p>
            <a:r>
              <a:rPr lang="en-US" dirty="0"/>
              <a:t>:set nu	Displays lines with line numbers on the left side</a:t>
            </a:r>
            <a:r>
              <a:rPr lang="en-US" dirty="0" smtClean="0"/>
              <a:t>.</a:t>
            </a:r>
          </a:p>
          <a:p>
            <a:pPr marL="0" indent="0">
              <a:buNone/>
            </a:pP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860868" y="2109456"/>
            <a:ext cx="5519150" cy="2516835"/>
          </a:xfrm>
          <a:prstGeom prst="rect">
            <a:avLst/>
          </a:prstGeom>
        </p:spPr>
      </p:pic>
    </p:spTree>
    <p:extLst>
      <p:ext uri="{BB962C8B-B14F-4D97-AF65-F5344CB8AC3E}">
        <p14:creationId xmlns:p14="http://schemas.microsoft.com/office/powerpoint/2010/main" val="1060713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571501"/>
            <a:ext cx="8596668" cy="5469862"/>
          </a:xfrm>
        </p:spPr>
        <p:txBody>
          <a:bodyPr>
            <a:normAutofit fontScale="92500" lnSpcReduction="20000"/>
          </a:bodyPr>
          <a:lstStyle/>
          <a:p>
            <a:pPr marL="0" indent="0">
              <a:buNone/>
            </a:pPr>
            <a:r>
              <a:rPr lang="en-US" sz="4200" dirty="0">
                <a:solidFill>
                  <a:schemeClr val="accent1">
                    <a:lumMod val="75000"/>
                  </a:schemeClr>
                </a:solidFill>
                <a:latin typeface="+mj-lt"/>
                <a:ea typeface="+mj-ea"/>
                <a:cs typeface="+mj-cs"/>
              </a:rPr>
              <a:t>Quitting and Saving a File</a:t>
            </a:r>
          </a:p>
          <a:p>
            <a:pPr marL="0" indent="0">
              <a:buNone/>
            </a:pPr>
            <a:r>
              <a:rPr lang="en-US" dirty="0"/>
              <a:t>:w	to save your file but not quit vi (this is good to do periodically in</a:t>
            </a:r>
          </a:p>
          <a:p>
            <a:pPr marL="0" indent="0">
              <a:buNone/>
            </a:pPr>
            <a:r>
              <a:rPr lang="en-US" dirty="0"/>
              <a:t>	case of machine crash!).</a:t>
            </a:r>
          </a:p>
          <a:p>
            <a:pPr marL="0" indent="0">
              <a:buNone/>
            </a:pPr>
            <a:r>
              <a:rPr lang="en-US" dirty="0"/>
              <a:t>:q	to quit if you haven't made any edits.</a:t>
            </a:r>
          </a:p>
          <a:p>
            <a:pPr marL="0" indent="0">
              <a:buNone/>
            </a:pPr>
            <a:r>
              <a:rPr lang="en-US" dirty="0"/>
              <a:t>:</a:t>
            </a:r>
            <a:r>
              <a:rPr lang="en-US" dirty="0" err="1"/>
              <a:t>wq</a:t>
            </a:r>
            <a:r>
              <a:rPr lang="en-US" dirty="0"/>
              <a:t>	to quit and save edits (basically the same as ZZ).</a:t>
            </a:r>
          </a:p>
          <a:p>
            <a:pPr marL="0" indent="0">
              <a:buNone/>
            </a:pPr>
            <a:r>
              <a:rPr lang="en-US" sz="4200" dirty="0">
                <a:solidFill>
                  <a:schemeClr val="accent1">
                    <a:lumMod val="75000"/>
                  </a:schemeClr>
                </a:solidFill>
                <a:latin typeface="+mj-lt"/>
                <a:ea typeface="+mj-ea"/>
                <a:cs typeface="+mj-cs"/>
              </a:rPr>
              <a:t>Quitting without Saving </a:t>
            </a:r>
            <a:r>
              <a:rPr lang="en-US" sz="4200" dirty="0" smtClean="0">
                <a:solidFill>
                  <a:schemeClr val="accent1">
                    <a:lumMod val="75000"/>
                  </a:schemeClr>
                </a:solidFill>
                <a:latin typeface="+mj-lt"/>
                <a:ea typeface="+mj-ea"/>
                <a:cs typeface="+mj-cs"/>
              </a:rPr>
              <a:t>Edits</a:t>
            </a:r>
          </a:p>
          <a:p>
            <a:pPr marL="0" indent="0">
              <a:buNone/>
            </a:pPr>
            <a:r>
              <a:rPr lang="en-US" sz="1900" dirty="0"/>
              <a:t>:e!	reads the original file back in so that you can start over.</a:t>
            </a:r>
          </a:p>
          <a:p>
            <a:pPr marL="0" indent="0">
              <a:buNone/>
            </a:pPr>
            <a:r>
              <a:rPr lang="en-US" sz="1900" dirty="0"/>
              <a:t>:q!	wipes out all edits and allows you to exit from vi.</a:t>
            </a:r>
          </a:p>
          <a:p>
            <a:pPr marL="0" indent="0">
              <a:buNone/>
            </a:pPr>
            <a:endParaRPr lang="en-US" dirty="0" smtClean="0"/>
          </a:p>
          <a:p>
            <a:pPr marL="0" indent="0">
              <a:buNone/>
            </a:pPr>
            <a:r>
              <a:rPr lang="en-US" dirty="0" smtClean="0"/>
              <a:t>IMPORTANT</a:t>
            </a:r>
            <a:endParaRPr lang="en-US" dirty="0"/>
          </a:p>
          <a:p>
            <a:pPr marL="0" indent="0">
              <a:buNone/>
            </a:pPr>
            <a:r>
              <a:rPr lang="en-US" dirty="0"/>
              <a:t>Here are the key points to your success with vi −</a:t>
            </a:r>
          </a:p>
          <a:p>
            <a:r>
              <a:rPr lang="en-US" dirty="0"/>
              <a:t>You must be in command mode to use commands. (Press Esc twice at any time to ensure that you are in command mode.)</a:t>
            </a:r>
          </a:p>
          <a:p>
            <a:r>
              <a:rPr lang="en-US" dirty="0" smtClean="0"/>
              <a:t>You </a:t>
            </a:r>
            <a:r>
              <a:rPr lang="en-US" dirty="0"/>
              <a:t>must be in insert mode to enter text.</a:t>
            </a:r>
          </a:p>
          <a:p>
            <a:endParaRPr lang="en-US" dirty="0"/>
          </a:p>
        </p:txBody>
      </p:sp>
    </p:spTree>
    <p:extLst>
      <p:ext uri="{BB962C8B-B14F-4D97-AF65-F5344CB8AC3E}">
        <p14:creationId xmlns:p14="http://schemas.microsoft.com/office/powerpoint/2010/main" val="2140906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613A51F39B8847BC41DA23EF4F4508" ma:contentTypeVersion="6" ma:contentTypeDescription="Create a new document." ma:contentTypeScope="" ma:versionID="253daa5c73aa0d7e137177075be953a8">
  <xsd:schema xmlns:xsd="http://www.w3.org/2001/XMLSchema" xmlns:xs="http://www.w3.org/2001/XMLSchema" xmlns:p="http://schemas.microsoft.com/office/2006/metadata/properties" xmlns:ns1="http://schemas.microsoft.com/sharepoint/v3" xmlns:ns2="3bbccf23-42da-4e15-a547-c1d2ee07ccbd" targetNamespace="http://schemas.microsoft.com/office/2006/metadata/properties" ma:root="true" ma:fieldsID="5c57e536f44985b869874488572d65e8" ns1:_="" ns2:_="">
    <xsd:import namespace="http://schemas.microsoft.com/sharepoint/v3"/>
    <xsd:import namespace="3bbccf23-42da-4e15-a547-c1d2ee07ccb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bccf23-42da-4e15-a547-c1d2ee07ccb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E60AE7D-BC4F-4DA0-8DB4-44900FD1EA49}"/>
</file>

<file path=customXml/itemProps2.xml><?xml version="1.0" encoding="utf-8"?>
<ds:datastoreItem xmlns:ds="http://schemas.openxmlformats.org/officeDocument/2006/customXml" ds:itemID="{C6B516DC-2A7C-49D1-B926-E959976C836B}"/>
</file>

<file path=customXml/itemProps3.xml><?xml version="1.0" encoding="utf-8"?>
<ds:datastoreItem xmlns:ds="http://schemas.openxmlformats.org/officeDocument/2006/customXml" ds:itemID="{EC1418A7-6591-4C63-8FB0-AFC4BF2E022D}"/>
</file>

<file path=docProps/app.xml><?xml version="1.0" encoding="utf-8"?>
<Properties xmlns="http://schemas.openxmlformats.org/officeDocument/2006/extended-properties" xmlns:vt="http://schemas.openxmlformats.org/officeDocument/2006/docPropsVTypes">
  <Template>Facet</Template>
  <TotalTime>37</TotalTime>
  <Words>181</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Vi editor</vt:lpstr>
      <vt:lpstr>Vi Modes </vt:lpstr>
      <vt:lpstr>Deleting Characters</vt:lpstr>
      <vt:lpstr>Set Command to display line numbers </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 editor</dc:title>
  <dc:creator>Kasireddy, Dasaradha Ramireddy</dc:creator>
  <cp:lastModifiedBy>Kasireddy, Dasaradha Ramireddy</cp:lastModifiedBy>
  <cp:revision>6</cp:revision>
  <dcterms:created xsi:type="dcterms:W3CDTF">2016-11-25T07:04:46Z</dcterms:created>
  <dcterms:modified xsi:type="dcterms:W3CDTF">2016-11-25T07:45:45Z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0x01010062613A51F39B8847BC41DA23EF4F4508</vt:lpwstr>
  </property>
</Properties>
</file>