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4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1794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89603"/>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smtClean="0"/>
              <a:t>Mithil</a:t>
            </a:r>
            <a:r>
              <a:rPr lang="en-US" sz="2400" dirty="0" smtClean="0"/>
              <a:t> </a:t>
            </a:r>
            <a:r>
              <a:rPr lang="en-US" sz="2400" dirty="0" err="1" smtClean="0"/>
              <a:t>Kumar.K</a:t>
            </a:r>
            <a:endParaRPr lang="en-US" sz="2400" dirty="0"/>
          </a:p>
          <a:p>
            <a:r>
              <a:rPr lang="en-US" sz="2400" dirty="0"/>
              <a:t>REGISTER NO AND NMID: </a:t>
            </a:r>
            <a:r>
              <a:rPr lang="en-US" sz="2400" dirty="0" smtClean="0"/>
              <a:t>2426j1521  asbruaz2426j1521</a:t>
            </a:r>
            <a:endParaRPr lang="en-US" sz="2400" dirty="0">
              <a:cs typeface="Calibri"/>
            </a:endParaRPr>
          </a:p>
          <a:p>
            <a:r>
              <a:rPr lang="en-US" sz="2400" dirty="0"/>
              <a:t>DEPARTMENT: </a:t>
            </a:r>
            <a:r>
              <a:rPr lang="en-US" sz="2400" dirty="0" smtClean="0"/>
              <a:t>information Technology</a:t>
            </a:r>
            <a:endParaRPr lang="en-US" sz="2400" dirty="0"/>
          </a:p>
          <a:p>
            <a:r>
              <a:rPr lang="en-US" sz="2400" dirty="0"/>
              <a:t>COLLEGE: COLLEGE/ </a:t>
            </a:r>
            <a:r>
              <a:rPr lang="en-US" sz="2400" dirty="0" smtClean="0"/>
              <a:t>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637631" y="183480"/>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889844"/>
            <a:ext cx="7239000" cy="5078313"/>
          </a:xfrm>
          <a:prstGeom prst="rect">
            <a:avLst/>
          </a:prstGeom>
        </p:spPr>
        <p:txBody>
          <a:bodyPr wrap="square">
            <a:spAutoFit/>
          </a:bodyPr>
          <a:lstStyle/>
          <a:p>
            <a:r>
              <a:rPr lang="en-IN" dirty="0"/>
              <a:t> +----------------------+</a:t>
            </a:r>
          </a:p>
          <a:p>
            <a:r>
              <a:rPr lang="en-IN" dirty="0"/>
              <a:t>                      |      Homepage        |</a:t>
            </a:r>
          </a:p>
          <a:p>
            <a:r>
              <a:rPr lang="en-IN" dirty="0"/>
              <a:t>                      | (Hero + About Intro) |</a:t>
            </a:r>
          </a:p>
          <a:p>
            <a:r>
              <a:rPr lang="en-IN" dirty="0"/>
              <a:t>                      +----------+-----------+</a:t>
            </a:r>
          </a:p>
          <a:p>
            <a:r>
              <a:rPr lang="en-IN" dirty="0"/>
              <a:t>                                 |</a:t>
            </a:r>
          </a:p>
          <a:p>
            <a:r>
              <a:rPr lang="en-IN" dirty="0"/>
              <a:t>             +-------------------+-------------------+</a:t>
            </a:r>
          </a:p>
          <a:p>
            <a:r>
              <a:rPr lang="en-IN" dirty="0"/>
              <a:t>             |                                       |</a:t>
            </a:r>
          </a:p>
          <a:p>
            <a:r>
              <a:rPr lang="en-IN" dirty="0"/>
              <a:t>      +------+-------+                      +--------+-------+</a:t>
            </a:r>
          </a:p>
          <a:p>
            <a:r>
              <a:rPr lang="en-IN" dirty="0"/>
              <a:t>      | Portfolio    |                      | Contact Page   |</a:t>
            </a:r>
          </a:p>
          <a:p>
            <a:r>
              <a:rPr lang="en-IN" dirty="0"/>
              <a:t>      | Gallery     |                      | (Form + Info)  |</a:t>
            </a:r>
          </a:p>
          <a:p>
            <a:r>
              <a:rPr lang="en-IN" dirty="0"/>
              <a:t>      +------+-------+                      +--------+-------+</a:t>
            </a:r>
          </a:p>
          <a:p>
            <a:r>
              <a:rPr lang="en-IN" dirty="0"/>
              <a:t>             |</a:t>
            </a:r>
          </a:p>
          <a:p>
            <a:r>
              <a:rPr lang="en-IN" dirty="0"/>
              <a:t>    +--------+--------+</a:t>
            </a:r>
          </a:p>
          <a:p>
            <a:r>
              <a:rPr lang="en-IN" dirty="0"/>
              <a:t>    |                 |</a:t>
            </a:r>
          </a:p>
          <a:p>
            <a:r>
              <a:rPr lang="en-IN" dirty="0"/>
              <a:t>+---+---+         +---+---+</a:t>
            </a:r>
          </a:p>
          <a:p>
            <a:r>
              <a:rPr lang="en-IN" dirty="0"/>
              <a:t>|Project|         |Project|</a:t>
            </a:r>
          </a:p>
          <a:p>
            <a:r>
              <a:rPr lang="en-IN" dirty="0"/>
              <a:t>| Detail|         | Detail|</a:t>
            </a:r>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066800" y="1137573"/>
            <a:ext cx="8077200" cy="3785652"/>
          </a:xfrm>
          <a:prstGeom prst="rect">
            <a:avLst/>
          </a:prstGeom>
        </p:spPr>
        <p:txBody>
          <a:bodyPr wrap="square">
            <a:spAutoFit/>
          </a:bodyPr>
          <a:lstStyle/>
          <a:p>
            <a:r>
              <a:rPr lang="en-US" sz="2400" dirty="0"/>
              <a:t>This web design project successfully demonstrated the key principles of creating a clean, responsive, and user-friendly portfolio website. Through careful planning, design, and development, the site effectively showcases projects, highlights skills, and provides easy ways for visitors to get in touch. The responsive layout ensures a seamless experience across all devices, while optimized performance and clear navigation enhance user engagement. Overall, this project has not only resulted in a professional online presence but also deepened understanding of modern web design techniques.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40787" y="2036233"/>
            <a:ext cx="4343400" cy="70008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600" dirty="0" smtClean="0">
                <a:latin typeface="Times New Roman" panose="02020603050405020304" pitchFamily="18" charset="0"/>
                <a:cs typeface="Times New Roman" panose="02020603050405020304" pitchFamily="18" charset="0"/>
              </a:rPr>
              <a:t>Web design</a:t>
            </a:r>
            <a:endParaRPr sz="36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2053167"/>
            <a:ext cx="6096000" cy="2308324"/>
          </a:xfrm>
          <a:prstGeom prst="rect">
            <a:avLst/>
          </a:prstGeom>
        </p:spPr>
        <p:txBody>
          <a:bodyPr>
            <a:spAutoFit/>
          </a:bodyPr>
          <a:lstStyle/>
          <a:p>
            <a:r>
              <a:rPr lang="en-US" dirty="0"/>
              <a:t>Many businesses and individuals struggle to create an engaging, user-friendly, and visually appealing website that effectively communicates their brand and meets their users' needs. Existing websites may suffer from poor navigation, slow loading times, outdated design, or lack of responsiveness across different devices. This results in low user engagement, poor conversion rates, and ultimately a loss of potential customers or audience.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295400" y="2743200"/>
            <a:ext cx="7924800" cy="4247317"/>
          </a:xfrm>
          <a:prstGeom prst="rect">
            <a:avLst/>
          </a:prstGeom>
        </p:spPr>
        <p:txBody>
          <a:bodyPr wrap="square">
            <a:spAutoFit/>
          </a:bodyPr>
          <a:lstStyle/>
          <a:p>
            <a:r>
              <a:rPr lang="en-US" b="1" dirty="0"/>
              <a:t>Purpose:</a:t>
            </a:r>
            <a:r>
              <a:rPr lang="en-US" dirty="0"/>
              <a:t/>
            </a:r>
            <a:br>
              <a:rPr lang="en-US" dirty="0"/>
            </a:br>
            <a:r>
              <a:rPr lang="en-US" dirty="0"/>
              <a:t>The purpose of this project is to design and develop a responsive, user-friendly, and visually appealing website that effectively represents the brand and meets the needs of its target audience. The website will serve as a platform for [business/services/products/information] and aim to improve user engagement, accessibility, and overall online presence.</a:t>
            </a:r>
          </a:p>
          <a:p>
            <a:r>
              <a:rPr lang="en-US" b="1" dirty="0"/>
              <a:t>Scope:</a:t>
            </a:r>
            <a:endParaRPr lang="en-US" dirty="0"/>
          </a:p>
          <a:p>
            <a:pPr>
              <a:buFont typeface="Arial" panose="020B0604020202020204" pitchFamily="34" charset="0"/>
              <a:buChar char="•"/>
            </a:pPr>
            <a:r>
              <a:rPr lang="en-US" dirty="0"/>
              <a:t>Design a modern, clean, and professional website layout</a:t>
            </a:r>
          </a:p>
          <a:p>
            <a:pPr>
              <a:buFont typeface="Arial" panose="020B0604020202020204" pitchFamily="34" charset="0"/>
              <a:buChar char="•"/>
            </a:pPr>
            <a:r>
              <a:rPr lang="en-US" dirty="0"/>
              <a:t>Ensure full responsiveness for desktops, tablets, and smartphones</a:t>
            </a:r>
          </a:p>
          <a:p>
            <a:pPr>
              <a:buFont typeface="Arial" panose="020B0604020202020204" pitchFamily="34" charset="0"/>
              <a:buChar char="•"/>
            </a:pPr>
            <a:r>
              <a:rPr lang="en-US" dirty="0"/>
              <a:t>Implement intuitive navigation and user interface (UI) elements</a:t>
            </a:r>
          </a:p>
          <a:p>
            <a:pPr>
              <a:buFont typeface="Arial" panose="020B0604020202020204" pitchFamily="34" charset="0"/>
              <a:buChar char="•"/>
            </a:pPr>
            <a:r>
              <a:rPr lang="en-US" dirty="0"/>
              <a:t>Optimize website performance for fast loading times</a:t>
            </a:r>
          </a:p>
          <a:p>
            <a:pPr>
              <a:buFont typeface="Arial" panose="020B0604020202020204" pitchFamily="34" charset="0"/>
              <a:buChar char="•"/>
            </a:pPr>
            <a:r>
              <a:rPr lang="en-US" dirty="0"/>
              <a:t>Integrate essential features such as contact forms, social media links, and multimedia content</a:t>
            </a:r>
          </a:p>
          <a:p>
            <a:pPr>
              <a:buFont typeface="Arial" panose="020B0604020202020204" pitchFamily="34" charset="0"/>
              <a:buChar char="•"/>
            </a:pPr>
            <a:r>
              <a:rPr lang="en-US" dirty="0"/>
              <a:t>Ensure SEO best practices and accessibility compliance</a:t>
            </a:r>
          </a:p>
          <a:p>
            <a:pPr>
              <a:buFont typeface="Arial" panose="020B0604020202020204" pitchFamily="34" charset="0"/>
              <a:buChar char="•"/>
            </a:pPr>
            <a:r>
              <a:rPr lang="en-US" dirty="0"/>
              <a:t>Provide CMS (Content Management System) for easy content updates (optional)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636374" y="2095500"/>
            <a:ext cx="8296275" cy="3046988"/>
          </a:xfrm>
          <a:prstGeom prst="rect">
            <a:avLst/>
          </a:prstGeom>
        </p:spPr>
        <p:txBody>
          <a:bodyPr wrap="square">
            <a:spAutoFit/>
          </a:bodyPr>
          <a:lstStyle/>
          <a:p>
            <a:r>
              <a:rPr lang="en-US" sz="3200" b="1" dirty="0"/>
              <a:t>End Users:</a:t>
            </a:r>
            <a:r>
              <a:rPr lang="en-US" sz="3200" dirty="0"/>
              <a:t/>
            </a:r>
            <a:br>
              <a:rPr lang="en-US" sz="3200" dirty="0"/>
            </a:br>
            <a:r>
              <a:rPr lang="en-US" sz="3200" dirty="0"/>
              <a:t>The primary end users of this website are [describe your audience]. They may vary in age, technical skill, location, and interests but share the need for easy access to relevant information or services provided by the website</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348037" y="2019300"/>
            <a:ext cx="6096000" cy="4801314"/>
          </a:xfrm>
          <a:prstGeom prst="rect">
            <a:avLst/>
          </a:prstGeom>
        </p:spPr>
        <p:txBody>
          <a:bodyPr>
            <a:spAutoFit/>
          </a:bodyPr>
          <a:lstStyle/>
          <a:p>
            <a:r>
              <a:rPr lang="en-IN" b="1" dirty="0"/>
              <a:t>Tools:</a:t>
            </a:r>
          </a:p>
          <a:p>
            <a:pPr>
              <a:buFont typeface="+mj-lt"/>
              <a:buAutoNum type="arabicPeriod"/>
            </a:pPr>
            <a:r>
              <a:rPr lang="en-IN" b="1" dirty="0"/>
              <a:t>Code Editors:</a:t>
            </a:r>
            <a:endParaRPr lang="en-IN" dirty="0"/>
          </a:p>
          <a:p>
            <a:pPr marL="742950" lvl="1" indent="-285750">
              <a:buFont typeface="+mj-lt"/>
              <a:buAutoNum type="arabicPeriod"/>
            </a:pPr>
            <a:r>
              <a:rPr lang="en-IN" b="1" dirty="0"/>
              <a:t>Visual Studio Code</a:t>
            </a:r>
            <a:r>
              <a:rPr lang="en-IN" dirty="0"/>
              <a:t> (VS Code) – popular, lightweight, with extensions for HTML, CSS, JavaScript</a:t>
            </a:r>
          </a:p>
          <a:p>
            <a:pPr marL="742950" lvl="1" indent="-285750">
              <a:buFont typeface="+mj-lt"/>
              <a:buAutoNum type="arabicPeriod"/>
            </a:pPr>
            <a:r>
              <a:rPr lang="en-IN" b="1" dirty="0"/>
              <a:t>Sublime Text</a:t>
            </a:r>
            <a:r>
              <a:rPr lang="en-IN" dirty="0"/>
              <a:t> or </a:t>
            </a:r>
            <a:r>
              <a:rPr lang="en-IN" b="1" dirty="0"/>
              <a:t>Atom</a:t>
            </a:r>
            <a:r>
              <a:rPr lang="en-IN" dirty="0"/>
              <a:t> – simple and effective text editors for coding</a:t>
            </a:r>
          </a:p>
          <a:p>
            <a:pPr>
              <a:buFont typeface="+mj-lt"/>
              <a:buAutoNum type="arabicPeriod"/>
            </a:pPr>
            <a:r>
              <a:rPr lang="en-IN" b="1" dirty="0"/>
              <a:t>Design Tools:</a:t>
            </a:r>
            <a:endParaRPr lang="en-IN" dirty="0"/>
          </a:p>
          <a:p>
            <a:pPr marL="742950" lvl="1" indent="-285750">
              <a:buFont typeface="+mj-lt"/>
              <a:buAutoNum type="arabicPeriod"/>
            </a:pPr>
            <a:r>
              <a:rPr lang="en-IN" b="1" dirty="0" err="1"/>
              <a:t>Figma</a:t>
            </a:r>
            <a:r>
              <a:rPr lang="en-IN" dirty="0"/>
              <a:t> or </a:t>
            </a:r>
            <a:r>
              <a:rPr lang="en-IN" b="1" dirty="0"/>
              <a:t>Adobe XD</a:t>
            </a:r>
            <a:r>
              <a:rPr lang="en-IN" dirty="0"/>
              <a:t> – for creating wireframes and prototypes</a:t>
            </a:r>
          </a:p>
          <a:p>
            <a:pPr marL="742950" lvl="1" indent="-285750">
              <a:buFont typeface="+mj-lt"/>
              <a:buAutoNum type="arabicPeriod"/>
            </a:pPr>
            <a:r>
              <a:rPr lang="en-IN" b="1" dirty="0" err="1"/>
              <a:t>Canva</a:t>
            </a:r>
            <a:r>
              <a:rPr lang="en-IN" dirty="0"/>
              <a:t> – for designing simple graphics and </a:t>
            </a:r>
            <a:r>
              <a:rPr lang="en-IN" dirty="0" err="1"/>
              <a:t>color</a:t>
            </a:r>
            <a:r>
              <a:rPr lang="en-IN" dirty="0"/>
              <a:t> palettes</a:t>
            </a:r>
          </a:p>
          <a:p>
            <a:pPr marL="742950" lvl="1" indent="-285750">
              <a:buFont typeface="+mj-lt"/>
              <a:buAutoNum type="arabicPeriod"/>
            </a:pPr>
            <a:r>
              <a:rPr lang="en-IN" b="1" dirty="0"/>
              <a:t>Sketch</a:t>
            </a:r>
            <a:r>
              <a:rPr lang="en-IN" dirty="0"/>
              <a:t> (Mac only) – another popular design tool for UI/UX</a:t>
            </a:r>
          </a:p>
          <a:p>
            <a:pPr>
              <a:buFont typeface="+mj-lt"/>
              <a:buAutoNum type="arabicPeriod"/>
            </a:pPr>
            <a:r>
              <a:rPr lang="en-IN" b="1" dirty="0"/>
              <a:t>Web Browsers:</a:t>
            </a:r>
            <a:endParaRPr lang="en-IN" dirty="0"/>
          </a:p>
          <a:p>
            <a:pPr marL="742950" lvl="1" indent="-285750">
              <a:buFont typeface="+mj-lt"/>
              <a:buAutoNum type="arabicPeriod"/>
            </a:pPr>
            <a:r>
              <a:rPr lang="en-IN" dirty="0"/>
              <a:t>Google Chrome, Firefox, Safari, Edge – for testing and debugging</a:t>
            </a:r>
          </a:p>
          <a:p>
            <a:pPr marL="742950" lvl="1" indent="-285750">
              <a:buFont typeface="+mj-lt"/>
              <a:buAutoNum type="arabicPeriod"/>
            </a:pPr>
            <a:r>
              <a:rPr lang="en-IN" dirty="0"/>
              <a:t>Browser Developer Tools – built-in tools for </a:t>
            </a:r>
            <a:r>
              <a:rPr lang="en-IN" dirty="0" smtClean="0"/>
              <a:t>inspecting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3048000" y="889844"/>
            <a:ext cx="6096000" cy="5078313"/>
          </a:xfrm>
          <a:prstGeom prst="rect">
            <a:avLst/>
          </a:prstGeom>
        </p:spPr>
        <p:txBody>
          <a:bodyPr>
            <a:spAutoFit/>
          </a:bodyPr>
          <a:lstStyle/>
          <a:p>
            <a:r>
              <a:rPr lang="en-US" b="1" dirty="0"/>
              <a:t>Portfolio Design and Layout </a:t>
            </a:r>
          </a:p>
          <a:p>
            <a:pPr>
              <a:buFont typeface="Arial" panose="020B0604020202020204" pitchFamily="34" charset="0"/>
              <a:buChar char="•"/>
            </a:pPr>
            <a:r>
              <a:rPr lang="en-US" b="1" dirty="0"/>
              <a:t>Purpose:</a:t>
            </a:r>
            <a:r>
              <a:rPr lang="en-US" dirty="0"/>
              <a:t> Showcase your work clearly and attractively.</a:t>
            </a:r>
          </a:p>
          <a:p>
            <a:pPr>
              <a:buFont typeface="Arial" panose="020B0604020202020204" pitchFamily="34" charset="0"/>
              <a:buChar char="•"/>
            </a:pPr>
            <a:r>
              <a:rPr lang="en-US" b="1" dirty="0"/>
              <a:t>Key Sections:</a:t>
            </a:r>
            <a:endParaRPr lang="en-US" dirty="0"/>
          </a:p>
          <a:p>
            <a:pPr marL="742950" lvl="1" indent="-285750">
              <a:buFont typeface="Arial" panose="020B0604020202020204" pitchFamily="34" charset="0"/>
              <a:buChar char="•"/>
            </a:pPr>
            <a:r>
              <a:rPr lang="en-US" dirty="0"/>
              <a:t>Header with name and navigation</a:t>
            </a:r>
          </a:p>
          <a:p>
            <a:pPr marL="742950" lvl="1" indent="-285750">
              <a:buFont typeface="Arial" panose="020B0604020202020204" pitchFamily="34" charset="0"/>
              <a:buChar char="•"/>
            </a:pPr>
            <a:r>
              <a:rPr lang="en-US" dirty="0"/>
              <a:t>Intro (hero) section with brief bio</a:t>
            </a:r>
          </a:p>
          <a:p>
            <a:pPr marL="742950" lvl="1" indent="-285750">
              <a:buFont typeface="Arial" panose="020B0604020202020204" pitchFamily="34" charset="0"/>
              <a:buChar char="•"/>
            </a:pPr>
            <a:r>
              <a:rPr lang="en-US" dirty="0"/>
              <a:t>Portfolio gallery showing projects</a:t>
            </a:r>
          </a:p>
          <a:p>
            <a:pPr marL="742950" lvl="1" indent="-285750">
              <a:buFont typeface="Arial" panose="020B0604020202020204" pitchFamily="34" charset="0"/>
              <a:buChar char="•"/>
            </a:pPr>
            <a:r>
              <a:rPr lang="en-US" dirty="0"/>
              <a:t>Contact info and social links</a:t>
            </a:r>
          </a:p>
          <a:p>
            <a:pPr>
              <a:buFont typeface="Arial" panose="020B0604020202020204" pitchFamily="34" charset="0"/>
              <a:buChar char="•"/>
            </a:pPr>
            <a:r>
              <a:rPr lang="en-US" b="1" dirty="0"/>
              <a:t>Design Tips:</a:t>
            </a:r>
            <a:endParaRPr lang="en-US" dirty="0"/>
          </a:p>
          <a:p>
            <a:pPr marL="742950" lvl="1" indent="-285750">
              <a:buFont typeface="Arial" panose="020B0604020202020204" pitchFamily="34" charset="0"/>
              <a:buChar char="•"/>
            </a:pPr>
            <a:r>
              <a:rPr lang="en-US" dirty="0"/>
              <a:t>Keep it clean and simple</a:t>
            </a:r>
          </a:p>
          <a:p>
            <a:pPr marL="742950" lvl="1" indent="-285750">
              <a:buFont typeface="Arial" panose="020B0604020202020204" pitchFamily="34" charset="0"/>
              <a:buChar char="•"/>
            </a:pPr>
            <a:r>
              <a:rPr lang="en-US" dirty="0"/>
              <a:t>Use consistent fonts and colors</a:t>
            </a:r>
          </a:p>
          <a:p>
            <a:pPr marL="742950" lvl="1" indent="-285750">
              <a:buFont typeface="Arial" panose="020B0604020202020204" pitchFamily="34" charset="0"/>
              <a:buChar char="•"/>
            </a:pPr>
            <a:r>
              <a:rPr lang="en-US" dirty="0"/>
              <a:t>Ensure it’s mobile-friendly (responsive)</a:t>
            </a:r>
          </a:p>
          <a:p>
            <a:pPr>
              <a:buFont typeface="Arial" panose="020B0604020202020204" pitchFamily="34" charset="0"/>
              <a:buChar char="•"/>
            </a:pPr>
            <a:r>
              <a:rPr lang="en-US" b="1" dirty="0"/>
              <a:t>Layout Styles:</a:t>
            </a:r>
            <a:endParaRPr lang="en-US" dirty="0"/>
          </a:p>
          <a:p>
            <a:pPr marL="742950" lvl="1" indent="-285750">
              <a:buFont typeface="Arial" panose="020B0604020202020204" pitchFamily="34" charset="0"/>
              <a:buChar char="•"/>
            </a:pPr>
            <a:r>
              <a:rPr lang="en-US" dirty="0"/>
              <a:t>Grid or card layout for projects</a:t>
            </a:r>
          </a:p>
          <a:p>
            <a:pPr marL="742950" lvl="1" indent="-285750">
              <a:buFont typeface="Arial" panose="020B0604020202020204" pitchFamily="34" charset="0"/>
              <a:buChar char="•"/>
            </a:pPr>
            <a:r>
              <a:rPr lang="en-US" dirty="0"/>
              <a:t>Single-page scroll or multi-page</a:t>
            </a:r>
          </a:p>
          <a:p>
            <a:pPr>
              <a:buFont typeface="Arial" panose="020B0604020202020204" pitchFamily="34" charset="0"/>
              <a:buChar char="•"/>
            </a:pPr>
            <a:r>
              <a:rPr lang="en-US" b="1" dirty="0"/>
              <a:t>Extras:</a:t>
            </a:r>
            <a:endParaRPr lang="en-US" dirty="0"/>
          </a:p>
          <a:p>
            <a:pPr marL="742950" lvl="1" indent="-285750">
              <a:buFont typeface="Arial" panose="020B0604020202020204" pitchFamily="34" charset="0"/>
              <a:buChar char="•"/>
            </a:pPr>
            <a:r>
              <a:rPr lang="en-US" dirty="0"/>
              <a:t>Hover effects on projects</a:t>
            </a:r>
          </a:p>
          <a:p>
            <a:pPr marL="742950" lvl="1" indent="-285750">
              <a:buFont typeface="Arial" panose="020B0604020202020204" pitchFamily="34" charset="0"/>
              <a:buChar char="•"/>
            </a:pPr>
            <a:r>
              <a:rPr lang="en-US" dirty="0"/>
              <a:t>Easy navigation</a:t>
            </a:r>
          </a:p>
          <a:p>
            <a:pPr marL="742950" lvl="1" indent="-285750">
              <a:buFont typeface="Arial" panose="020B0604020202020204" pitchFamily="34" charset="0"/>
              <a:buChar char="•"/>
            </a:pPr>
            <a:r>
              <a:rPr lang="en-US" dirty="0"/>
              <a:t>Fast loading and readable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152400"/>
            <a:ext cx="10681335" cy="758190"/>
          </a:xfrm>
        </p:spPr>
        <p:txBody>
          <a:bodyPr/>
          <a:lstStyle/>
          <a:p>
            <a:r>
              <a:rPr lang="en-IN" dirty="0"/>
              <a:t>FEATURES AND FUNCTIONALITY</a:t>
            </a:r>
            <a:endParaRPr lang="en-IN" dirty="0"/>
          </a:p>
        </p:txBody>
      </p:sp>
      <p:sp>
        <p:nvSpPr>
          <p:cNvPr id="3" name="Rectangle 2"/>
          <p:cNvSpPr/>
          <p:nvPr/>
        </p:nvSpPr>
        <p:spPr>
          <a:xfrm>
            <a:off x="1828800" y="992220"/>
            <a:ext cx="7315200" cy="5632311"/>
          </a:xfrm>
          <a:prstGeom prst="rect">
            <a:avLst/>
          </a:prstGeom>
        </p:spPr>
        <p:txBody>
          <a:bodyPr wrap="square">
            <a:spAutoFit/>
          </a:bodyPr>
          <a:lstStyle/>
          <a:p>
            <a:r>
              <a:rPr lang="en-US" sz="2400" b="1" dirty="0"/>
              <a:t>Features and Functionality</a:t>
            </a:r>
          </a:p>
          <a:p>
            <a:pPr>
              <a:buFont typeface="Arial" panose="020B0604020202020204" pitchFamily="34" charset="0"/>
              <a:buChar char="•"/>
            </a:pPr>
            <a:r>
              <a:rPr lang="en-US" sz="2400" b="1" dirty="0"/>
              <a:t>Responsive Design:</a:t>
            </a:r>
            <a:r>
              <a:rPr lang="en-US" sz="2400" dirty="0"/>
              <a:t> Works smoothly on desktops, tablets, and phones</a:t>
            </a:r>
          </a:p>
          <a:p>
            <a:pPr>
              <a:buFont typeface="Arial" panose="020B0604020202020204" pitchFamily="34" charset="0"/>
              <a:buChar char="•"/>
            </a:pPr>
            <a:r>
              <a:rPr lang="en-US" sz="2400" b="1" dirty="0"/>
              <a:t>Clean Navigation:</a:t>
            </a:r>
            <a:r>
              <a:rPr lang="en-US" sz="2400" dirty="0"/>
              <a:t> Easy-to-use menu for quick access to sections</a:t>
            </a:r>
          </a:p>
          <a:p>
            <a:pPr>
              <a:buFont typeface="Arial" panose="020B0604020202020204" pitchFamily="34" charset="0"/>
              <a:buChar char="•"/>
            </a:pPr>
            <a:r>
              <a:rPr lang="en-US" sz="2400" b="1" dirty="0"/>
              <a:t>Project Gallery:</a:t>
            </a:r>
            <a:r>
              <a:rPr lang="en-US" sz="2400" dirty="0"/>
              <a:t> Visual showcase of work with images or thumbnails</a:t>
            </a:r>
          </a:p>
          <a:p>
            <a:pPr>
              <a:buFont typeface="Arial" panose="020B0604020202020204" pitchFamily="34" charset="0"/>
              <a:buChar char="•"/>
            </a:pPr>
            <a:r>
              <a:rPr lang="en-US" sz="2400" b="1" dirty="0"/>
              <a:t>Project Details:</a:t>
            </a:r>
            <a:r>
              <a:rPr lang="en-US" sz="2400" dirty="0"/>
              <a:t> Each project has descriptions, tools used, and links</a:t>
            </a:r>
          </a:p>
          <a:p>
            <a:pPr>
              <a:buFont typeface="Arial" panose="020B0604020202020204" pitchFamily="34" charset="0"/>
              <a:buChar char="•"/>
            </a:pPr>
            <a:r>
              <a:rPr lang="en-US" sz="2400" b="1" dirty="0"/>
              <a:t>Contact Form:</a:t>
            </a:r>
            <a:r>
              <a:rPr lang="en-US" sz="2400" dirty="0"/>
              <a:t> Simple form for visitors to reach out</a:t>
            </a:r>
          </a:p>
          <a:p>
            <a:pPr>
              <a:buFont typeface="Arial" panose="020B0604020202020204" pitchFamily="34" charset="0"/>
              <a:buChar char="•"/>
            </a:pPr>
            <a:r>
              <a:rPr lang="en-US" sz="2400" b="1" dirty="0"/>
              <a:t>Social Media Links:</a:t>
            </a:r>
            <a:r>
              <a:rPr lang="en-US" sz="2400" dirty="0"/>
              <a:t> Quick access to your profiles</a:t>
            </a:r>
          </a:p>
          <a:p>
            <a:pPr>
              <a:buFont typeface="Arial" panose="020B0604020202020204" pitchFamily="34" charset="0"/>
              <a:buChar char="•"/>
            </a:pPr>
            <a:r>
              <a:rPr lang="en-US" sz="2400" b="1" dirty="0"/>
              <a:t>About Section:</a:t>
            </a:r>
            <a:r>
              <a:rPr lang="en-US" sz="2400" dirty="0"/>
              <a:t> Brief intro and skills summary</a:t>
            </a:r>
          </a:p>
          <a:p>
            <a:pPr>
              <a:buFont typeface="Arial" panose="020B0604020202020204" pitchFamily="34" charset="0"/>
              <a:buChar char="•"/>
            </a:pPr>
            <a:r>
              <a:rPr lang="en-US" sz="2400" b="1" dirty="0"/>
              <a:t>Fast Loading:</a:t>
            </a:r>
            <a:r>
              <a:rPr lang="en-US" sz="2400" dirty="0"/>
              <a:t> Optimized images and code for speed</a:t>
            </a:r>
          </a:p>
          <a:p>
            <a:pPr>
              <a:buFont typeface="Arial" panose="020B0604020202020204" pitchFamily="34" charset="0"/>
              <a:buChar char="•"/>
            </a:pPr>
            <a:r>
              <a:rPr lang="en-US" sz="2400" b="1" dirty="0"/>
              <a:t>Interactive Elements:</a:t>
            </a:r>
            <a:r>
              <a:rPr lang="en-US" sz="2400" dirty="0"/>
              <a:t> Hover effects, smooth scrolling, and modals for </a:t>
            </a:r>
            <a:r>
              <a:rPr lang="en-US" sz="2400" dirty="0" smtClean="0"/>
              <a:t>images</a:t>
            </a:r>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793</Words>
  <Application>Microsoft Office PowerPoint</Application>
  <PresentationFormat>Widescreen</PresentationFormat>
  <Paragraphs>110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KPRCAS</cp:lastModifiedBy>
  <cp:revision>26</cp:revision>
  <dcterms:created xsi:type="dcterms:W3CDTF">2024-03-29T15:07:22Z</dcterms:created>
  <dcterms:modified xsi:type="dcterms:W3CDTF">2025-09-02T10:11:16Z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