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29645" y="1436914"/>
            <a:ext cx="68318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/>
              <a:t>RESTful </a:t>
            </a:r>
            <a:r>
              <a:rPr lang="en-IN" sz="4400" b="1" dirty="0"/>
              <a:t>Web Service </a:t>
            </a:r>
            <a:r>
              <a:rPr lang="en-IN" sz="4400" b="1" dirty="0" smtClean="0"/>
              <a:t>Implementation </a:t>
            </a:r>
            <a:r>
              <a:rPr lang="en-IN" sz="4400" b="1" dirty="0"/>
              <a:t>+ Docker </a:t>
            </a:r>
            <a:endParaRPr lang="en-IN" sz="4400" b="1" dirty="0" smtClean="0"/>
          </a:p>
          <a:p>
            <a:r>
              <a:rPr lang="en-IN" sz="4400" b="1" dirty="0" smtClean="0"/>
              <a:t>(</a:t>
            </a:r>
            <a:r>
              <a:rPr lang="en-IN" sz="4400" b="1" dirty="0"/>
              <a:t>using Python &amp; Flask)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64289" y="3736713"/>
            <a:ext cx="3592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Mithil Oswal</a:t>
            </a:r>
          </a:p>
          <a:p>
            <a:r>
              <a:rPr lang="en-IN" sz="3200" b="1" dirty="0" smtClean="0"/>
              <a:t>U01513358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18172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0596" y="427991"/>
            <a:ext cx="1085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/>
              <a:t>Data Model</a:t>
            </a:r>
            <a:endParaRPr lang="en-IN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0596" y="1576256"/>
            <a:ext cx="115780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 smtClean="0"/>
              <a:t>This assignment consists of a JSON based database file, </a:t>
            </a:r>
            <a:r>
              <a:rPr lang="en-IN" sz="2800" dirty="0" err="1" smtClean="0"/>
              <a:t>database.json</a:t>
            </a:r>
            <a:r>
              <a:rPr lang="en-IN" sz="2800" dirty="0" smtClean="0"/>
              <a:t>, which consists of a collection of Movies with their respective ID, </a:t>
            </a:r>
            <a:r>
              <a:rPr lang="en-IN" sz="2800" dirty="0" smtClean="0"/>
              <a:t>Name, Genre and Year.</a:t>
            </a:r>
            <a:endParaRPr lang="en-IN" sz="28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 smtClean="0"/>
              <a:t>The app.py Python file loads the JSON file and displays the data in the browser according to the routes.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 smtClean="0"/>
              <a:t>The service contains two GET routes-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The “/movies” </a:t>
            </a:r>
            <a:r>
              <a:rPr lang="en-IN" sz="2800" dirty="0" smtClean="0"/>
              <a:t>route </a:t>
            </a:r>
            <a:r>
              <a:rPr lang="en-IN" sz="2800" dirty="0" smtClean="0"/>
              <a:t>displays a list of all the movies with their id, </a:t>
            </a:r>
            <a:r>
              <a:rPr lang="en-IN" sz="2800" dirty="0" smtClean="0"/>
              <a:t>name, genre and year.</a:t>
            </a:r>
            <a:endParaRPr lang="en-IN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The “/movies/&lt;id</a:t>
            </a:r>
            <a:r>
              <a:rPr lang="en-IN" sz="2800" smtClean="0"/>
              <a:t>&gt;” </a:t>
            </a:r>
            <a:r>
              <a:rPr lang="en-IN" sz="2800" smtClean="0"/>
              <a:t>route displays </a:t>
            </a:r>
            <a:r>
              <a:rPr lang="en-IN" sz="2800" dirty="0"/>
              <a:t>the details </a:t>
            </a:r>
            <a:r>
              <a:rPr lang="en-IN" sz="2800" dirty="0" smtClean="0"/>
              <a:t>of an individual movie with any given id.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 smtClean="0"/>
              <a:t>The files are compiled into an image which runs in a Docker container.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51770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1511</TotalTime>
  <Words>128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Celestial</vt:lpstr>
      <vt:lpstr>PowerPoint Presentation</vt:lpstr>
      <vt:lpstr>PowerPoint Presentation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Mithil Oswal</dc:creator>
  <cp:lastModifiedBy>Mithil Oswal</cp:lastModifiedBy>
  <cp:revision>11</cp:revision>
  <dcterms:created xsi:type="dcterms:W3CDTF">2018-04-27T23:22:25Z</dcterms:created>
  <dcterms:modified xsi:type="dcterms:W3CDTF">2018-04-29T03:25:02Z</dcterms:modified>
</cp:coreProperties>
</file>