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146847057" r:id="rId10"/>
    <p:sldId id="2146847060" r:id="rId11"/>
    <p:sldId id="2146847063" r:id="rId12"/>
    <p:sldId id="2146847064" r:id="rId13"/>
    <p:sldId id="2146847065" r:id="rId14"/>
    <p:sldId id="2146847066" r:id="rId15"/>
    <p:sldId id="2146847062" r:id="rId16"/>
    <p:sldId id="2146847061" r:id="rId17"/>
    <p:sldId id="2146847055"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mithilreddy369/Image-Steganograph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Image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Mithilesh Reddy S</a:t>
            </a:r>
          </a:p>
          <a:p>
            <a:r>
              <a:rPr lang="en-US" sz="2000" b="1" dirty="0">
                <a:solidFill>
                  <a:schemeClr val="accent1">
                    <a:lumMod val="75000"/>
                  </a:schemeClr>
                </a:solidFill>
                <a:latin typeface="Arial"/>
                <a:cs typeface="Arial"/>
              </a:rPr>
              <a:t>Student Name : Mithilesh Reddy S</a:t>
            </a:r>
          </a:p>
          <a:p>
            <a:r>
              <a:rPr lang="en-US" sz="2000" b="1" dirty="0">
                <a:solidFill>
                  <a:schemeClr val="accent1">
                    <a:lumMod val="75000"/>
                  </a:schemeClr>
                </a:solidFill>
                <a:latin typeface="Arial"/>
                <a:cs typeface="Arial"/>
              </a:rPr>
              <a:t>College Name &amp; Department : JNTUA College of Engineering, Anantapur &amp; </a:t>
            </a:r>
            <a:r>
              <a:rPr lang="en-US" sz="2000" b="1" dirty="0" err="1">
                <a:solidFill>
                  <a:schemeClr val="accent1">
                    <a:lumMod val="75000"/>
                  </a:schemeClr>
                </a:solidFill>
                <a:latin typeface="Arial"/>
                <a:cs typeface="Arial"/>
              </a:rPr>
              <a:t>M.Tech</a:t>
            </a:r>
            <a:r>
              <a:rPr lang="en-US" sz="2000" b="1" dirty="0">
                <a:solidFill>
                  <a:schemeClr val="accent1">
                    <a:lumMod val="75000"/>
                  </a:schemeClr>
                </a:solidFill>
                <a:latin typeface="Arial"/>
                <a:cs typeface="Arial"/>
              </a:rPr>
              <a:t> (Computer Science)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1E23F-0F49-A49D-5BB1-D074A71AB3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4D7833-84ED-2C10-257C-FA6BB4A76F4B}"/>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1E3E239D-4D29-AFB7-FC07-4926C9726CEC}"/>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11526218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9B9C0-C315-A64A-9CB9-2D2683DA3DA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819415-93F3-6CDC-A259-32A01EC19B4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2840E889-1050-336F-CCDD-72F248B351A9}"/>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36731004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lgn="just">
              <a:buNone/>
            </a:pPr>
            <a:r>
              <a:rPr lang="en-US" sz="2800" dirty="0"/>
              <a:t>This project successfully implements a secure and user-friendly image steganography tool that combines encryption and steganography for enhanced data protection. The intuitive graphical interface makes it accessible for users to hide and retrieve messages efficiently. With practical applications in cybersecurity, journalism, corporate communications, and government sectors, this tool provides a reliable method for secure data transfer.</a:t>
            </a:r>
            <a:endParaRPr lang="en-IN" sz="2800" dirty="0"/>
          </a:p>
          <a:p>
            <a:pPr marL="0" indent="0" algn="just">
              <a:buNone/>
            </a:pPr>
            <a:endParaRPr lang="en-IN" sz="2800" dirty="0"/>
          </a:p>
        </p:txBody>
      </p:sp>
    </p:spTree>
    <p:extLst>
      <p:ext uri="{BB962C8B-B14F-4D97-AF65-F5344CB8AC3E}">
        <p14:creationId xmlns:p14="http://schemas.microsoft.com/office/powerpoint/2010/main" val="42338823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https://github.com/mithilreddy369/Image-Steganography</a:t>
            </a:r>
            <a:br>
              <a:rPr lang="en-IN" dirty="0"/>
            </a:br>
            <a:br>
              <a:rPr lang="en-IN" dirty="0"/>
            </a:br>
            <a:r>
              <a:rPr lang="en-IN" dirty="0"/>
              <a:t>username – mithilreddy369</a:t>
            </a:r>
          </a:p>
        </p:txBody>
      </p:sp>
    </p:spTree>
    <p:extLst>
      <p:ext uri="{BB962C8B-B14F-4D97-AF65-F5344CB8AC3E}">
        <p14:creationId xmlns:p14="http://schemas.microsoft.com/office/powerpoint/2010/main" val="22306647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Autofit/>
          </a:bodyPr>
          <a:lstStyle/>
          <a:p>
            <a:pPr marL="305435" indent="-305435" algn="just"/>
            <a:r>
              <a:rPr lang="en-US" sz="2000" dirty="0"/>
              <a:t>AI-Powered Steganalysis – Implement machine learning techniques to detect and prevent unauthorized steganography. </a:t>
            </a:r>
          </a:p>
          <a:p>
            <a:pPr marL="305435" indent="-305435" algn="just"/>
            <a:r>
              <a:rPr lang="en-US" sz="2000" dirty="0"/>
              <a:t>Mobile Application Development – Extend functionality to Android and iOS for on-the-go secure messaging. </a:t>
            </a:r>
          </a:p>
          <a:p>
            <a:pPr marL="305435" indent="-305435" algn="just"/>
            <a:r>
              <a:rPr lang="en-US" sz="2000" dirty="0"/>
              <a:t>Support for Multiple File Formats – Enhance compatibility to hide messages in audio and video files. </a:t>
            </a:r>
          </a:p>
          <a:p>
            <a:pPr marL="305435" indent="-305435" algn="just"/>
            <a:r>
              <a:rPr lang="en-US" sz="2000" dirty="0"/>
              <a:t>Cloud-Based Encryption &amp; Storage – Integrate cloud services for remote encryption and decryption. </a:t>
            </a:r>
          </a:p>
          <a:p>
            <a:pPr marL="305435" indent="-305435" algn="just"/>
            <a:r>
              <a:rPr lang="en-US" sz="2000" dirty="0"/>
              <a:t>Blockchain Integration – Utilize blockchain for decentralized and tamper-proof message authentication. </a:t>
            </a:r>
          </a:p>
          <a:p>
            <a:pPr marL="305435" indent="-305435" algn="just"/>
            <a:r>
              <a:rPr lang="en-US" sz="2000" dirty="0"/>
              <a:t>Improved Encryption Techniques – Enhance security with advanced cryptographic algorithms.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pPr marL="0" indent="0" algn="just">
              <a:buNone/>
            </a:pPr>
            <a:r>
              <a:rPr lang="en-US" sz="3200" dirty="0">
                <a:solidFill>
                  <a:srgbClr val="0F0F0F"/>
                </a:solidFill>
                <a:ea typeface="+mn-lt"/>
                <a:cs typeface="+mn-lt"/>
              </a:rPr>
              <a:t>This project aims to securely hide and retrieve secret messages within images using steganography and encryption. The tool provides a user-friendly GUI to facilitate message embedding and extraction with password protection. It ensures secure communication by encrypting messages before hiding them in images. Users can decrypt the message only with the correct password, ensuring confidentiality and security.</a:t>
            </a:r>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lgn="just">
              <a:buNone/>
            </a:pPr>
            <a:r>
              <a:rPr lang="en-IN" sz="2800" b="1" dirty="0"/>
              <a:t>Python</a:t>
            </a:r>
            <a:r>
              <a:rPr lang="en-IN" sz="2800" dirty="0"/>
              <a:t> 🐍 – The backbone of secure image steganography. </a:t>
            </a:r>
          </a:p>
          <a:p>
            <a:pPr marL="0" indent="0" algn="just">
              <a:buNone/>
            </a:pPr>
            <a:r>
              <a:rPr lang="en-IN" sz="2800" b="1" dirty="0" err="1"/>
              <a:t>Tkinter</a:t>
            </a:r>
            <a:r>
              <a:rPr lang="en-IN" sz="2800" dirty="0"/>
              <a:t> 🖥️ – Simplifying user interaction with an intuitive GUI. </a:t>
            </a:r>
          </a:p>
          <a:p>
            <a:pPr marL="0" indent="0" algn="just">
              <a:buNone/>
            </a:pPr>
            <a:r>
              <a:rPr lang="en-IN" sz="2800" b="1" dirty="0"/>
              <a:t>Cryptography</a:t>
            </a:r>
            <a:r>
              <a:rPr lang="en-IN" sz="2800" dirty="0"/>
              <a:t> 🔐 – Ensuring message security with strong encryption. </a:t>
            </a:r>
          </a:p>
          <a:p>
            <a:pPr marL="0" indent="0" algn="just">
              <a:buNone/>
            </a:pPr>
            <a:r>
              <a:rPr lang="en-IN" sz="2800" b="1" dirty="0"/>
              <a:t>OpenCV</a:t>
            </a:r>
            <a:r>
              <a:rPr lang="en-IN" sz="2800" dirty="0"/>
              <a:t> 📸 – Embedding and extracting messages from images efficiently. </a:t>
            </a:r>
          </a:p>
          <a:p>
            <a:pPr marL="0" indent="0" algn="just">
              <a:buNone/>
            </a:pPr>
            <a:r>
              <a:rPr lang="en-IN" sz="2800" b="1" dirty="0"/>
              <a:t>NumPy</a:t>
            </a:r>
            <a:r>
              <a:rPr lang="en-IN" sz="2800" dirty="0"/>
              <a:t> 🔢 – Handling data seamlessly for pixel-level manipulation. </a:t>
            </a:r>
          </a:p>
          <a:p>
            <a:pPr marL="0" indent="0" algn="just">
              <a:buNone/>
            </a:pPr>
            <a:r>
              <a:rPr lang="en-IN" sz="2800" b="1" dirty="0"/>
              <a:t>Git &amp; GitHub</a:t>
            </a:r>
            <a:r>
              <a:rPr lang="en-IN" sz="2800" dirty="0"/>
              <a:t> 🚀 – Managing version control for collaboration and improvements.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lgn="just">
              <a:buNone/>
            </a:pPr>
            <a:r>
              <a:rPr lang="en-IN" sz="2400" dirty="0">
                <a:solidFill>
                  <a:srgbClr val="0F0F0F"/>
                </a:solidFill>
              </a:rPr>
              <a:t>🔐 </a:t>
            </a:r>
            <a:r>
              <a:rPr lang="en-IN" sz="2400" b="1" dirty="0">
                <a:solidFill>
                  <a:srgbClr val="0F0F0F"/>
                </a:solidFill>
              </a:rPr>
              <a:t>Dual-Layer Security </a:t>
            </a:r>
            <a:r>
              <a:rPr lang="en-IN" sz="2400" dirty="0">
                <a:solidFill>
                  <a:srgbClr val="0F0F0F"/>
                </a:solidFill>
              </a:rPr>
              <a:t>– Combines steganography &amp; encryption for enhanced protection. </a:t>
            </a:r>
          </a:p>
          <a:p>
            <a:pPr marL="0" indent="0" algn="just">
              <a:buNone/>
            </a:pPr>
            <a:r>
              <a:rPr lang="en-IN" sz="2400" dirty="0">
                <a:solidFill>
                  <a:srgbClr val="0F0F0F"/>
                </a:solidFill>
              </a:rPr>
              <a:t>🖼️ </a:t>
            </a:r>
            <a:r>
              <a:rPr lang="en-IN" sz="2400" b="1" dirty="0">
                <a:solidFill>
                  <a:srgbClr val="0F0F0F"/>
                </a:solidFill>
              </a:rPr>
              <a:t>Invisible Embedding </a:t>
            </a:r>
            <a:r>
              <a:rPr lang="en-IN" sz="2400" dirty="0">
                <a:solidFill>
                  <a:srgbClr val="0F0F0F"/>
                </a:solidFill>
              </a:rPr>
              <a:t>– Hides messages seamlessly within images without altering appearance. </a:t>
            </a:r>
          </a:p>
          <a:p>
            <a:pPr marL="0" indent="0" algn="just">
              <a:buNone/>
            </a:pPr>
            <a:r>
              <a:rPr lang="en-IN" sz="2400" dirty="0">
                <a:solidFill>
                  <a:srgbClr val="0F0F0F"/>
                </a:solidFill>
              </a:rPr>
              <a:t>⚡ </a:t>
            </a:r>
            <a:r>
              <a:rPr lang="en-IN" sz="2400" b="1" dirty="0">
                <a:solidFill>
                  <a:srgbClr val="0F0F0F"/>
                </a:solidFill>
              </a:rPr>
              <a:t>User-Friendly GUI </a:t>
            </a:r>
            <a:r>
              <a:rPr lang="en-IN" sz="2400" dirty="0">
                <a:solidFill>
                  <a:srgbClr val="0F0F0F"/>
                </a:solidFill>
              </a:rPr>
              <a:t>– Split-screen design for easy encryption &amp; decryption. </a:t>
            </a:r>
          </a:p>
          <a:p>
            <a:pPr marL="0" indent="0" algn="just">
              <a:buNone/>
            </a:pPr>
            <a:r>
              <a:rPr lang="en-IN" sz="2400" dirty="0">
                <a:solidFill>
                  <a:srgbClr val="0F0F0F"/>
                </a:solidFill>
              </a:rPr>
              <a:t>✅ </a:t>
            </a:r>
            <a:r>
              <a:rPr lang="en-IN" sz="2400" b="1" dirty="0">
                <a:solidFill>
                  <a:srgbClr val="0F0F0F"/>
                </a:solidFill>
              </a:rPr>
              <a:t>Password-Protected Access </a:t>
            </a:r>
            <a:r>
              <a:rPr lang="en-IN" sz="2400" dirty="0">
                <a:solidFill>
                  <a:srgbClr val="0F0F0F"/>
                </a:solidFill>
              </a:rPr>
              <a:t>– Only the correct password reveals the hidden message. </a:t>
            </a:r>
          </a:p>
          <a:p>
            <a:pPr marL="0" indent="0" algn="just">
              <a:buNone/>
            </a:pPr>
            <a:r>
              <a:rPr lang="en-IN" sz="2400" b="1" dirty="0">
                <a:solidFill>
                  <a:srgbClr val="0F0F0F"/>
                </a:solidFill>
              </a:rPr>
              <a:t>🛠️ Error Handling </a:t>
            </a:r>
            <a:r>
              <a:rPr lang="en-IN" sz="2400" dirty="0">
                <a:solidFill>
                  <a:srgbClr val="0F0F0F"/>
                </a:solidFill>
              </a:rPr>
              <a:t>– Detects incorrect passwords &amp; corrupted images. </a:t>
            </a:r>
          </a:p>
          <a:p>
            <a:pPr marL="0" indent="0" algn="just">
              <a:buNone/>
            </a:pPr>
            <a:r>
              <a:rPr lang="en-IN" sz="2400" dirty="0">
                <a:solidFill>
                  <a:srgbClr val="0F0F0F"/>
                </a:solidFill>
              </a:rPr>
              <a:t>🌍 </a:t>
            </a:r>
            <a:r>
              <a:rPr lang="en-IN" sz="2400" b="1" dirty="0">
                <a:solidFill>
                  <a:srgbClr val="0F0F0F"/>
                </a:solidFill>
              </a:rPr>
              <a:t>Lightweight &amp; Fast </a:t>
            </a:r>
            <a:r>
              <a:rPr lang="en-IN" sz="2400" dirty="0">
                <a:solidFill>
                  <a:srgbClr val="0F0F0F"/>
                </a:solidFill>
              </a:rPr>
              <a:t>– Works efficiently without heavy processing requirements.</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algn="just"/>
            <a:r>
              <a:rPr lang="en-IN" sz="2600" dirty="0"/>
              <a:t>🕵️ </a:t>
            </a:r>
            <a:r>
              <a:rPr lang="en-IN" sz="2600" b="1" dirty="0"/>
              <a:t>Journalists &amp; Whistleblowers </a:t>
            </a:r>
            <a:r>
              <a:rPr lang="en-IN" sz="2600" dirty="0"/>
              <a:t>– Securely share confidential information. </a:t>
            </a:r>
          </a:p>
          <a:p>
            <a:pPr algn="just"/>
            <a:r>
              <a:rPr lang="en-IN" sz="2600" dirty="0"/>
              <a:t>🏛️ </a:t>
            </a:r>
            <a:r>
              <a:rPr lang="en-IN" sz="2600" b="1" dirty="0"/>
              <a:t>Government &amp; Intelligence Agencies </a:t>
            </a:r>
            <a:r>
              <a:rPr lang="en-IN" sz="2600" dirty="0"/>
              <a:t>– Protect classified communications. </a:t>
            </a:r>
          </a:p>
          <a:p>
            <a:pPr algn="just"/>
            <a:r>
              <a:rPr lang="en-IN" sz="2600" dirty="0"/>
              <a:t>📧 </a:t>
            </a:r>
            <a:r>
              <a:rPr lang="en-IN" sz="2600" b="1" dirty="0"/>
              <a:t>Corporate Professionals </a:t>
            </a:r>
            <a:r>
              <a:rPr lang="en-IN" sz="2600" dirty="0"/>
              <a:t>– Safeguard sensitive business data. </a:t>
            </a:r>
          </a:p>
          <a:p>
            <a:pPr algn="just"/>
            <a:r>
              <a:rPr lang="en-IN" sz="2600" dirty="0"/>
              <a:t>🏦 </a:t>
            </a:r>
            <a:r>
              <a:rPr lang="en-IN" sz="2600" b="1" dirty="0"/>
              <a:t>Banking &amp; Finance Sector </a:t>
            </a:r>
            <a:r>
              <a:rPr lang="en-IN" sz="2600" dirty="0"/>
              <a:t>– Encrypt financial transactions and reports. </a:t>
            </a:r>
          </a:p>
          <a:p>
            <a:pPr algn="just"/>
            <a:r>
              <a:rPr lang="en-IN" sz="2600" dirty="0"/>
              <a:t>🎭 </a:t>
            </a:r>
            <a:r>
              <a:rPr lang="en-IN" sz="2600" b="1" dirty="0"/>
              <a:t>Artists &amp; Content Creators </a:t>
            </a:r>
            <a:r>
              <a:rPr lang="en-IN" sz="2600" dirty="0"/>
              <a:t>– Watermark and protect digital assets. </a:t>
            </a:r>
          </a:p>
          <a:p>
            <a:pPr algn="just"/>
            <a:r>
              <a:rPr lang="en-IN" sz="2600" dirty="0"/>
              <a:t>📡 </a:t>
            </a:r>
            <a:r>
              <a:rPr lang="en-IN" sz="2600" b="1" dirty="0"/>
              <a:t>Cybersecurity Enthusiasts </a:t>
            </a:r>
            <a:r>
              <a:rPr lang="en-IN" sz="2600" dirty="0"/>
              <a:t>– Experiment with advanced encryption techniques.</a:t>
            </a: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17" name="Content Placeholder 16">
            <a:extLst>
              <a:ext uri="{FF2B5EF4-FFF2-40B4-BE49-F238E27FC236}">
                <a16:creationId xmlns:a16="http://schemas.microsoft.com/office/drawing/2014/main" id="{63FABE50-3754-821B-B672-53BA675EACF9}"/>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C9F98E-CFD4-6364-E7E9-8E6EF58EFE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0E9076-48BC-5939-D5BA-15086403CB68}"/>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F1E998B2-5852-AAF6-A596-7684D8D86E3C}"/>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124392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E73AE-74CF-6912-1BAD-AAF8E91014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F5A43C-7FED-93DF-7E6D-D0E1B33CA1A1}"/>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43115BC7-E64B-0B6A-1E08-566095A85FD9}"/>
              </a:ext>
            </a:extLst>
          </p:cNvPr>
          <p:cNvPicPr>
            <a:picLocks noGrp="1" noChangeAspect="1"/>
          </p:cNvPicPr>
          <p:nvPr>
            <p:ph idx="1"/>
          </p:nvPr>
        </p:nvPicPr>
        <p:blipFill>
          <a:blip r:embed="rId2"/>
          <a:stretch>
            <a:fillRect/>
          </a:stretch>
        </p:blipFill>
        <p:spPr>
          <a:xfrm>
            <a:off x="1941689" y="1301750"/>
            <a:ext cx="8308622" cy="4673600"/>
          </a:xfrm>
        </p:spPr>
      </p:pic>
    </p:spTree>
    <p:extLst>
      <p:ext uri="{BB962C8B-B14F-4D97-AF65-F5344CB8AC3E}">
        <p14:creationId xmlns:p14="http://schemas.microsoft.com/office/powerpoint/2010/main" val="2933046535"/>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forward</Template>
  <TotalTime>45</TotalTime>
  <Words>497</Words>
  <Application>Microsoft Office PowerPoint</Application>
  <PresentationFormat>Widescreen</PresentationFormat>
  <Paragraphs>56</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Image Steganography</vt:lpstr>
      <vt:lpstr>OUTLINE</vt:lpstr>
      <vt:lpstr>Problem Statement</vt:lpstr>
      <vt:lpstr>Technology  used</vt:lpstr>
      <vt:lpstr>Wow factors</vt:lpstr>
      <vt:lpstr>End users</vt:lpstr>
      <vt:lpstr>Results</vt:lpstr>
      <vt:lpstr>Results</vt:lpstr>
      <vt:lpstr>Results</vt:lpstr>
      <vt:lpstr>Results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Mithilesh Reddy</cp:lastModifiedBy>
  <cp:revision>33</cp:revision>
  <dcterms:created xsi:type="dcterms:W3CDTF">2021-05-26T16:50:10Z</dcterms:created>
  <dcterms:modified xsi:type="dcterms:W3CDTF">2025-02-26T13:20:28Z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