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6BCAFD-F043-47D5-A72E-E836E35F0872}">
  <a:tblStyle styleId="{2C6BCAFD-F043-47D5-A72E-E836E35F08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efb8d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efb8d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efb8d6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efb8d6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efb8d6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efb8d6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6125"/>
            <a:ext cx="8520600" cy="11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bstract and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1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MITHILESH REDDY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23001D5114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M.TECH (CS)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is a concise summary of the entire research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typically provides a brief overview of the research question, objectives, methodology, findings, and conclusions.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usually limited to a specific word count or length, commonly around 150-250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often the first section of the paper that readers encounter and helps them quickly understand the paper's scope and significance.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should be able to stand alone, meaning it should convey the main points of the paper even if the reader doesn't read the entire document.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introduction serves as the opening section of the research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context for the study by discussing the background information, relevant literature, and the research gap or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outlines the research question or objective and explains why it is important or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also briefly mention the methodology or approach used in the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the abstract, the introduction is more detailed and sets the stage for the rest of the paper, guiding the reader into the topic and establishing its relevance.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{2C6BCAFD-F043-47D5-A72E-E836E35F0872}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Aspect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Abstract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Purpose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Summarizes entire paper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Provides context and background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Length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Typically 150-250 words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Longer, several paragraphs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Overview of research question,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Background information, literature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objectives, methodology, findings,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review, research gap/problem,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conclusions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question/objective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Stand-alone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Should be able to stand alone,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of the paper, leading into the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conveying main points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topic and significance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Concise, highlights key points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detailed, establishes context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