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0" r:id="rId5"/>
    <p:sldId id="261"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5D9E-B31E-8417-D664-E9B05D4010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34B38-08BA-4553-605F-D45E96A0E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53D5C6-4A75-5BA7-CDDF-3A839CAAE63B}"/>
              </a:ext>
            </a:extLst>
          </p:cNvPr>
          <p:cNvSpPr>
            <a:spLocks noGrp="1"/>
          </p:cNvSpPr>
          <p:nvPr>
            <p:ph type="dt" sz="half" idx="10"/>
          </p:nvPr>
        </p:nvSpPr>
        <p:spPr/>
        <p:txBody>
          <a:bodyPr/>
          <a:lstStyle/>
          <a:p>
            <a:fld id="{CA76BDE2-A56B-4C77-A400-F5C9B94B1CAE}" type="datetimeFigureOut">
              <a:rPr lang="en-IN" smtClean="0"/>
              <a:t>10-11-2022</a:t>
            </a:fld>
            <a:endParaRPr lang="en-IN"/>
          </a:p>
        </p:txBody>
      </p:sp>
      <p:sp>
        <p:nvSpPr>
          <p:cNvPr id="5" name="Footer Placeholder 4">
            <a:extLst>
              <a:ext uri="{FF2B5EF4-FFF2-40B4-BE49-F238E27FC236}">
                <a16:creationId xmlns:a16="http://schemas.microsoft.com/office/drawing/2014/main" id="{992A8DF8-3C9C-CB95-92C4-35846CD9D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64B7B-2361-5B82-E794-455B94B4F9FB}"/>
              </a:ext>
            </a:extLst>
          </p:cNvPr>
          <p:cNvSpPr>
            <a:spLocks noGrp="1"/>
          </p:cNvSpPr>
          <p:nvPr>
            <p:ph type="sldNum" sz="quarter" idx="12"/>
          </p:nvPr>
        </p:nvSpPr>
        <p:spPr/>
        <p:txBody>
          <a:bodyPr/>
          <a:lstStyle/>
          <a:p>
            <a:fld id="{5D1042A9-9971-4AA5-9727-01B78E77C842}" type="slidenum">
              <a:rPr lang="en-IN" smtClean="0"/>
              <a:t>‹#›</a:t>
            </a:fld>
            <a:endParaRPr lang="en-IN"/>
          </a:p>
        </p:txBody>
      </p:sp>
    </p:spTree>
    <p:extLst>
      <p:ext uri="{BB962C8B-B14F-4D97-AF65-F5344CB8AC3E}">
        <p14:creationId xmlns:p14="http://schemas.microsoft.com/office/powerpoint/2010/main" val="46040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D1F1-BDB0-EDEE-1744-5507496980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880775-9D16-62AE-0A7E-3B1B64494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126F6-C2E6-302B-EF2F-5FAA02168459}"/>
              </a:ext>
            </a:extLst>
          </p:cNvPr>
          <p:cNvSpPr>
            <a:spLocks noGrp="1"/>
          </p:cNvSpPr>
          <p:nvPr>
            <p:ph type="dt" sz="half" idx="10"/>
          </p:nvPr>
        </p:nvSpPr>
        <p:spPr/>
        <p:txBody>
          <a:bodyPr/>
          <a:lstStyle/>
          <a:p>
            <a:fld id="{CA76BDE2-A56B-4C77-A400-F5C9B94B1CAE}" type="datetimeFigureOut">
              <a:rPr lang="en-IN" smtClean="0"/>
              <a:t>10-11-2022</a:t>
            </a:fld>
            <a:endParaRPr lang="en-IN"/>
          </a:p>
        </p:txBody>
      </p:sp>
      <p:sp>
        <p:nvSpPr>
          <p:cNvPr id="5" name="Footer Placeholder 4">
            <a:extLst>
              <a:ext uri="{FF2B5EF4-FFF2-40B4-BE49-F238E27FC236}">
                <a16:creationId xmlns:a16="http://schemas.microsoft.com/office/drawing/2014/main" id="{BDAC42D2-1B43-B5BB-B69C-EA1C2AFD56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8AE58B-BF3B-66FA-0AA8-003E8805197A}"/>
              </a:ext>
            </a:extLst>
          </p:cNvPr>
          <p:cNvSpPr>
            <a:spLocks noGrp="1"/>
          </p:cNvSpPr>
          <p:nvPr>
            <p:ph type="sldNum" sz="quarter" idx="12"/>
          </p:nvPr>
        </p:nvSpPr>
        <p:spPr/>
        <p:txBody>
          <a:bodyPr/>
          <a:lstStyle/>
          <a:p>
            <a:fld id="{5D1042A9-9971-4AA5-9727-01B78E77C842}" type="slidenum">
              <a:rPr lang="en-IN" smtClean="0"/>
              <a:t>‹#›</a:t>
            </a:fld>
            <a:endParaRPr lang="en-IN"/>
          </a:p>
        </p:txBody>
      </p:sp>
    </p:spTree>
    <p:extLst>
      <p:ext uri="{BB962C8B-B14F-4D97-AF65-F5344CB8AC3E}">
        <p14:creationId xmlns:p14="http://schemas.microsoft.com/office/powerpoint/2010/main" val="199058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DA5B08-85A3-8396-EA52-8E1F3E4AC9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CDFAC-0455-4F4F-456A-112AE67CA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BC764-AB09-BF6B-E570-FD145DB05160}"/>
              </a:ext>
            </a:extLst>
          </p:cNvPr>
          <p:cNvSpPr>
            <a:spLocks noGrp="1"/>
          </p:cNvSpPr>
          <p:nvPr>
            <p:ph type="dt" sz="half" idx="10"/>
          </p:nvPr>
        </p:nvSpPr>
        <p:spPr/>
        <p:txBody>
          <a:bodyPr/>
          <a:lstStyle/>
          <a:p>
            <a:fld id="{CA76BDE2-A56B-4C77-A400-F5C9B94B1CAE}" type="datetimeFigureOut">
              <a:rPr lang="en-IN" smtClean="0"/>
              <a:t>10-11-2022</a:t>
            </a:fld>
            <a:endParaRPr lang="en-IN"/>
          </a:p>
        </p:txBody>
      </p:sp>
      <p:sp>
        <p:nvSpPr>
          <p:cNvPr id="5" name="Footer Placeholder 4">
            <a:extLst>
              <a:ext uri="{FF2B5EF4-FFF2-40B4-BE49-F238E27FC236}">
                <a16:creationId xmlns:a16="http://schemas.microsoft.com/office/drawing/2014/main" id="{DD874A7C-9D63-8AEC-AFB5-21F1DB11DE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EE1304-0ABB-7B1B-0F4D-F4BEFFCFF976}"/>
              </a:ext>
            </a:extLst>
          </p:cNvPr>
          <p:cNvSpPr>
            <a:spLocks noGrp="1"/>
          </p:cNvSpPr>
          <p:nvPr>
            <p:ph type="sldNum" sz="quarter" idx="12"/>
          </p:nvPr>
        </p:nvSpPr>
        <p:spPr/>
        <p:txBody>
          <a:bodyPr/>
          <a:lstStyle/>
          <a:p>
            <a:fld id="{5D1042A9-9971-4AA5-9727-01B78E77C842}" type="slidenum">
              <a:rPr lang="en-IN" smtClean="0"/>
              <a:t>‹#›</a:t>
            </a:fld>
            <a:endParaRPr lang="en-IN"/>
          </a:p>
        </p:txBody>
      </p:sp>
    </p:spTree>
    <p:extLst>
      <p:ext uri="{BB962C8B-B14F-4D97-AF65-F5344CB8AC3E}">
        <p14:creationId xmlns:p14="http://schemas.microsoft.com/office/powerpoint/2010/main" val="247650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4459-5620-422A-CE6E-7C3E4D8D58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FDD634-226B-5DD8-ED88-7CF2CB946C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44C420-225B-3126-4986-B59B676A6363}"/>
              </a:ext>
            </a:extLst>
          </p:cNvPr>
          <p:cNvSpPr>
            <a:spLocks noGrp="1"/>
          </p:cNvSpPr>
          <p:nvPr>
            <p:ph type="dt" sz="half" idx="10"/>
          </p:nvPr>
        </p:nvSpPr>
        <p:spPr/>
        <p:txBody>
          <a:bodyPr/>
          <a:lstStyle/>
          <a:p>
            <a:fld id="{CA76BDE2-A56B-4C77-A400-F5C9B94B1CAE}" type="datetimeFigureOut">
              <a:rPr lang="en-IN" smtClean="0"/>
              <a:t>10-11-2022</a:t>
            </a:fld>
            <a:endParaRPr lang="en-IN"/>
          </a:p>
        </p:txBody>
      </p:sp>
      <p:sp>
        <p:nvSpPr>
          <p:cNvPr id="5" name="Footer Placeholder 4">
            <a:extLst>
              <a:ext uri="{FF2B5EF4-FFF2-40B4-BE49-F238E27FC236}">
                <a16:creationId xmlns:a16="http://schemas.microsoft.com/office/drawing/2014/main" id="{91ECA7E8-E604-4656-132E-DBA34B6934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C95FB-28EB-9C9D-A5CD-F1A96B1136F5}"/>
              </a:ext>
            </a:extLst>
          </p:cNvPr>
          <p:cNvSpPr>
            <a:spLocks noGrp="1"/>
          </p:cNvSpPr>
          <p:nvPr>
            <p:ph type="sldNum" sz="quarter" idx="12"/>
          </p:nvPr>
        </p:nvSpPr>
        <p:spPr/>
        <p:txBody>
          <a:bodyPr/>
          <a:lstStyle/>
          <a:p>
            <a:fld id="{5D1042A9-9971-4AA5-9727-01B78E77C842}" type="slidenum">
              <a:rPr lang="en-IN" smtClean="0"/>
              <a:t>‹#›</a:t>
            </a:fld>
            <a:endParaRPr lang="en-IN"/>
          </a:p>
        </p:txBody>
      </p:sp>
    </p:spTree>
    <p:extLst>
      <p:ext uri="{BB962C8B-B14F-4D97-AF65-F5344CB8AC3E}">
        <p14:creationId xmlns:p14="http://schemas.microsoft.com/office/powerpoint/2010/main" val="66467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A052-88AC-A467-C94C-63DE0EC429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AF8729-04EE-6BB3-9F93-9AE9CEA8EE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3628F2-74F9-A9D1-EB45-81F8F6F89783}"/>
              </a:ext>
            </a:extLst>
          </p:cNvPr>
          <p:cNvSpPr>
            <a:spLocks noGrp="1"/>
          </p:cNvSpPr>
          <p:nvPr>
            <p:ph type="dt" sz="half" idx="10"/>
          </p:nvPr>
        </p:nvSpPr>
        <p:spPr/>
        <p:txBody>
          <a:bodyPr/>
          <a:lstStyle/>
          <a:p>
            <a:fld id="{CA76BDE2-A56B-4C77-A400-F5C9B94B1CAE}" type="datetimeFigureOut">
              <a:rPr lang="en-IN" smtClean="0"/>
              <a:t>10-11-2022</a:t>
            </a:fld>
            <a:endParaRPr lang="en-IN"/>
          </a:p>
        </p:txBody>
      </p:sp>
      <p:sp>
        <p:nvSpPr>
          <p:cNvPr id="5" name="Footer Placeholder 4">
            <a:extLst>
              <a:ext uri="{FF2B5EF4-FFF2-40B4-BE49-F238E27FC236}">
                <a16:creationId xmlns:a16="http://schemas.microsoft.com/office/drawing/2014/main" id="{AEA3BB5F-BF4B-7066-3560-B1D3F440F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CD739F-1F73-4324-52F7-BA229222AE02}"/>
              </a:ext>
            </a:extLst>
          </p:cNvPr>
          <p:cNvSpPr>
            <a:spLocks noGrp="1"/>
          </p:cNvSpPr>
          <p:nvPr>
            <p:ph type="sldNum" sz="quarter" idx="12"/>
          </p:nvPr>
        </p:nvSpPr>
        <p:spPr/>
        <p:txBody>
          <a:bodyPr/>
          <a:lstStyle/>
          <a:p>
            <a:fld id="{5D1042A9-9971-4AA5-9727-01B78E77C842}" type="slidenum">
              <a:rPr lang="en-IN" smtClean="0"/>
              <a:t>‹#›</a:t>
            </a:fld>
            <a:endParaRPr lang="en-IN"/>
          </a:p>
        </p:txBody>
      </p:sp>
    </p:spTree>
    <p:extLst>
      <p:ext uri="{BB962C8B-B14F-4D97-AF65-F5344CB8AC3E}">
        <p14:creationId xmlns:p14="http://schemas.microsoft.com/office/powerpoint/2010/main" val="311659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632F-7629-9CED-423F-5FA8AAA5F3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210C28-89DD-3FA3-5DFD-817F34713E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3F05B7-A768-C323-AD8D-603E761775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2312A5-945B-9A25-C105-8314522F8FBB}"/>
              </a:ext>
            </a:extLst>
          </p:cNvPr>
          <p:cNvSpPr>
            <a:spLocks noGrp="1"/>
          </p:cNvSpPr>
          <p:nvPr>
            <p:ph type="dt" sz="half" idx="10"/>
          </p:nvPr>
        </p:nvSpPr>
        <p:spPr/>
        <p:txBody>
          <a:bodyPr/>
          <a:lstStyle/>
          <a:p>
            <a:fld id="{CA76BDE2-A56B-4C77-A400-F5C9B94B1CAE}" type="datetimeFigureOut">
              <a:rPr lang="en-IN" smtClean="0"/>
              <a:t>10-11-2022</a:t>
            </a:fld>
            <a:endParaRPr lang="en-IN"/>
          </a:p>
        </p:txBody>
      </p:sp>
      <p:sp>
        <p:nvSpPr>
          <p:cNvPr id="6" name="Footer Placeholder 5">
            <a:extLst>
              <a:ext uri="{FF2B5EF4-FFF2-40B4-BE49-F238E27FC236}">
                <a16:creationId xmlns:a16="http://schemas.microsoft.com/office/drawing/2014/main" id="{6D28E753-CCC4-C39E-730B-B85AADF5B3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177539-3A96-2D67-91B8-EA08074CCDE3}"/>
              </a:ext>
            </a:extLst>
          </p:cNvPr>
          <p:cNvSpPr>
            <a:spLocks noGrp="1"/>
          </p:cNvSpPr>
          <p:nvPr>
            <p:ph type="sldNum" sz="quarter" idx="12"/>
          </p:nvPr>
        </p:nvSpPr>
        <p:spPr/>
        <p:txBody>
          <a:bodyPr/>
          <a:lstStyle/>
          <a:p>
            <a:fld id="{5D1042A9-9971-4AA5-9727-01B78E77C842}" type="slidenum">
              <a:rPr lang="en-IN" smtClean="0"/>
              <a:t>‹#›</a:t>
            </a:fld>
            <a:endParaRPr lang="en-IN"/>
          </a:p>
        </p:txBody>
      </p:sp>
    </p:spTree>
    <p:extLst>
      <p:ext uri="{BB962C8B-B14F-4D97-AF65-F5344CB8AC3E}">
        <p14:creationId xmlns:p14="http://schemas.microsoft.com/office/powerpoint/2010/main" val="158001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0CB6-553F-F6FA-7E1C-2069C68130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B6F330-0D48-CFA7-A7B2-F8E8EDC52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2CA9D-6F2A-B73F-6BFA-6CFB523BF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E7D4C7-BC0E-A075-6C95-06B195AE44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38A93A-0F95-02D8-8F14-D3A3D02CF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466BBA-40B0-B90B-17EB-7E969E63F0EE}"/>
              </a:ext>
            </a:extLst>
          </p:cNvPr>
          <p:cNvSpPr>
            <a:spLocks noGrp="1"/>
          </p:cNvSpPr>
          <p:nvPr>
            <p:ph type="dt" sz="half" idx="10"/>
          </p:nvPr>
        </p:nvSpPr>
        <p:spPr/>
        <p:txBody>
          <a:bodyPr/>
          <a:lstStyle/>
          <a:p>
            <a:fld id="{CA76BDE2-A56B-4C77-A400-F5C9B94B1CAE}" type="datetimeFigureOut">
              <a:rPr lang="en-IN" smtClean="0"/>
              <a:t>10-11-2022</a:t>
            </a:fld>
            <a:endParaRPr lang="en-IN"/>
          </a:p>
        </p:txBody>
      </p:sp>
      <p:sp>
        <p:nvSpPr>
          <p:cNvPr id="8" name="Footer Placeholder 7">
            <a:extLst>
              <a:ext uri="{FF2B5EF4-FFF2-40B4-BE49-F238E27FC236}">
                <a16:creationId xmlns:a16="http://schemas.microsoft.com/office/drawing/2014/main" id="{56CD7E69-1E60-EE37-7339-7831B2A50C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92F9C2-49DC-522B-661E-3529D43B5758}"/>
              </a:ext>
            </a:extLst>
          </p:cNvPr>
          <p:cNvSpPr>
            <a:spLocks noGrp="1"/>
          </p:cNvSpPr>
          <p:nvPr>
            <p:ph type="sldNum" sz="quarter" idx="12"/>
          </p:nvPr>
        </p:nvSpPr>
        <p:spPr/>
        <p:txBody>
          <a:bodyPr/>
          <a:lstStyle/>
          <a:p>
            <a:fld id="{5D1042A9-9971-4AA5-9727-01B78E77C842}" type="slidenum">
              <a:rPr lang="en-IN" smtClean="0"/>
              <a:t>‹#›</a:t>
            </a:fld>
            <a:endParaRPr lang="en-IN"/>
          </a:p>
        </p:txBody>
      </p:sp>
    </p:spTree>
    <p:extLst>
      <p:ext uri="{BB962C8B-B14F-4D97-AF65-F5344CB8AC3E}">
        <p14:creationId xmlns:p14="http://schemas.microsoft.com/office/powerpoint/2010/main" val="557027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2833-74E1-5455-1984-57A85F74B1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E44EDA-DE03-B785-489F-3000A8A015B3}"/>
              </a:ext>
            </a:extLst>
          </p:cNvPr>
          <p:cNvSpPr>
            <a:spLocks noGrp="1"/>
          </p:cNvSpPr>
          <p:nvPr>
            <p:ph type="dt" sz="half" idx="10"/>
          </p:nvPr>
        </p:nvSpPr>
        <p:spPr/>
        <p:txBody>
          <a:bodyPr/>
          <a:lstStyle/>
          <a:p>
            <a:fld id="{CA76BDE2-A56B-4C77-A400-F5C9B94B1CAE}" type="datetimeFigureOut">
              <a:rPr lang="en-IN" smtClean="0"/>
              <a:t>10-11-2022</a:t>
            </a:fld>
            <a:endParaRPr lang="en-IN"/>
          </a:p>
        </p:txBody>
      </p:sp>
      <p:sp>
        <p:nvSpPr>
          <p:cNvPr id="4" name="Footer Placeholder 3">
            <a:extLst>
              <a:ext uri="{FF2B5EF4-FFF2-40B4-BE49-F238E27FC236}">
                <a16:creationId xmlns:a16="http://schemas.microsoft.com/office/drawing/2014/main" id="{9CD993FB-4541-F82B-5BAF-3819993DC2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36A221-2940-B4A1-F7B8-19AE81413F92}"/>
              </a:ext>
            </a:extLst>
          </p:cNvPr>
          <p:cNvSpPr>
            <a:spLocks noGrp="1"/>
          </p:cNvSpPr>
          <p:nvPr>
            <p:ph type="sldNum" sz="quarter" idx="12"/>
          </p:nvPr>
        </p:nvSpPr>
        <p:spPr/>
        <p:txBody>
          <a:bodyPr/>
          <a:lstStyle/>
          <a:p>
            <a:fld id="{5D1042A9-9971-4AA5-9727-01B78E77C842}" type="slidenum">
              <a:rPr lang="en-IN" smtClean="0"/>
              <a:t>‹#›</a:t>
            </a:fld>
            <a:endParaRPr lang="en-IN"/>
          </a:p>
        </p:txBody>
      </p:sp>
    </p:spTree>
    <p:extLst>
      <p:ext uri="{BB962C8B-B14F-4D97-AF65-F5344CB8AC3E}">
        <p14:creationId xmlns:p14="http://schemas.microsoft.com/office/powerpoint/2010/main" val="420865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0DC04-F530-195A-2E2E-F6544285262D}"/>
              </a:ext>
            </a:extLst>
          </p:cNvPr>
          <p:cNvSpPr>
            <a:spLocks noGrp="1"/>
          </p:cNvSpPr>
          <p:nvPr>
            <p:ph type="dt" sz="half" idx="10"/>
          </p:nvPr>
        </p:nvSpPr>
        <p:spPr/>
        <p:txBody>
          <a:bodyPr/>
          <a:lstStyle/>
          <a:p>
            <a:fld id="{CA76BDE2-A56B-4C77-A400-F5C9B94B1CAE}" type="datetimeFigureOut">
              <a:rPr lang="en-IN" smtClean="0"/>
              <a:t>10-11-2022</a:t>
            </a:fld>
            <a:endParaRPr lang="en-IN"/>
          </a:p>
        </p:txBody>
      </p:sp>
      <p:sp>
        <p:nvSpPr>
          <p:cNvPr id="3" name="Footer Placeholder 2">
            <a:extLst>
              <a:ext uri="{FF2B5EF4-FFF2-40B4-BE49-F238E27FC236}">
                <a16:creationId xmlns:a16="http://schemas.microsoft.com/office/drawing/2014/main" id="{A3FE029A-5C68-C0DE-DB7D-4897799347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AFFBAE-63C8-96A3-F20E-E45F42D3B5AC}"/>
              </a:ext>
            </a:extLst>
          </p:cNvPr>
          <p:cNvSpPr>
            <a:spLocks noGrp="1"/>
          </p:cNvSpPr>
          <p:nvPr>
            <p:ph type="sldNum" sz="quarter" idx="12"/>
          </p:nvPr>
        </p:nvSpPr>
        <p:spPr/>
        <p:txBody>
          <a:bodyPr/>
          <a:lstStyle/>
          <a:p>
            <a:fld id="{5D1042A9-9971-4AA5-9727-01B78E77C842}" type="slidenum">
              <a:rPr lang="en-IN" smtClean="0"/>
              <a:t>‹#›</a:t>
            </a:fld>
            <a:endParaRPr lang="en-IN"/>
          </a:p>
        </p:txBody>
      </p:sp>
    </p:spTree>
    <p:extLst>
      <p:ext uri="{BB962C8B-B14F-4D97-AF65-F5344CB8AC3E}">
        <p14:creationId xmlns:p14="http://schemas.microsoft.com/office/powerpoint/2010/main" val="201898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2345-ADF7-3063-180A-F499471C6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527186-55D1-33C0-843F-CFEDF7841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4D5132-52FC-87D9-B75D-036D932C2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8A7DD-6D78-4E2E-1E22-D422C00E7FDF}"/>
              </a:ext>
            </a:extLst>
          </p:cNvPr>
          <p:cNvSpPr>
            <a:spLocks noGrp="1"/>
          </p:cNvSpPr>
          <p:nvPr>
            <p:ph type="dt" sz="half" idx="10"/>
          </p:nvPr>
        </p:nvSpPr>
        <p:spPr/>
        <p:txBody>
          <a:bodyPr/>
          <a:lstStyle/>
          <a:p>
            <a:fld id="{CA76BDE2-A56B-4C77-A400-F5C9B94B1CAE}" type="datetimeFigureOut">
              <a:rPr lang="en-IN" smtClean="0"/>
              <a:t>10-11-2022</a:t>
            </a:fld>
            <a:endParaRPr lang="en-IN"/>
          </a:p>
        </p:txBody>
      </p:sp>
      <p:sp>
        <p:nvSpPr>
          <p:cNvPr id="6" name="Footer Placeholder 5">
            <a:extLst>
              <a:ext uri="{FF2B5EF4-FFF2-40B4-BE49-F238E27FC236}">
                <a16:creationId xmlns:a16="http://schemas.microsoft.com/office/drawing/2014/main" id="{5A348579-14A0-ECFA-68AF-5D61303292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AD171C-DB81-9FD2-23CB-6E6FB1B0FBFE}"/>
              </a:ext>
            </a:extLst>
          </p:cNvPr>
          <p:cNvSpPr>
            <a:spLocks noGrp="1"/>
          </p:cNvSpPr>
          <p:nvPr>
            <p:ph type="sldNum" sz="quarter" idx="12"/>
          </p:nvPr>
        </p:nvSpPr>
        <p:spPr/>
        <p:txBody>
          <a:bodyPr/>
          <a:lstStyle/>
          <a:p>
            <a:fld id="{5D1042A9-9971-4AA5-9727-01B78E77C842}" type="slidenum">
              <a:rPr lang="en-IN" smtClean="0"/>
              <a:t>‹#›</a:t>
            </a:fld>
            <a:endParaRPr lang="en-IN"/>
          </a:p>
        </p:txBody>
      </p:sp>
    </p:spTree>
    <p:extLst>
      <p:ext uri="{BB962C8B-B14F-4D97-AF65-F5344CB8AC3E}">
        <p14:creationId xmlns:p14="http://schemas.microsoft.com/office/powerpoint/2010/main" val="305130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049E-CEAF-5CE2-F9EA-18A5BF46A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A0C9C8-F5A2-18D8-A2A2-5C5A20336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C1E330-03F5-C56F-0FEE-521C1F411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99532-12F5-287F-3793-A1739A3ED742}"/>
              </a:ext>
            </a:extLst>
          </p:cNvPr>
          <p:cNvSpPr>
            <a:spLocks noGrp="1"/>
          </p:cNvSpPr>
          <p:nvPr>
            <p:ph type="dt" sz="half" idx="10"/>
          </p:nvPr>
        </p:nvSpPr>
        <p:spPr/>
        <p:txBody>
          <a:bodyPr/>
          <a:lstStyle/>
          <a:p>
            <a:fld id="{CA76BDE2-A56B-4C77-A400-F5C9B94B1CAE}" type="datetimeFigureOut">
              <a:rPr lang="en-IN" smtClean="0"/>
              <a:t>10-11-2022</a:t>
            </a:fld>
            <a:endParaRPr lang="en-IN"/>
          </a:p>
        </p:txBody>
      </p:sp>
      <p:sp>
        <p:nvSpPr>
          <p:cNvPr id="6" name="Footer Placeholder 5">
            <a:extLst>
              <a:ext uri="{FF2B5EF4-FFF2-40B4-BE49-F238E27FC236}">
                <a16:creationId xmlns:a16="http://schemas.microsoft.com/office/drawing/2014/main" id="{481682C3-A0B8-F821-1812-27D7C72B6E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BCF4A3-DFD4-8598-02C5-4664E54F1DB1}"/>
              </a:ext>
            </a:extLst>
          </p:cNvPr>
          <p:cNvSpPr>
            <a:spLocks noGrp="1"/>
          </p:cNvSpPr>
          <p:nvPr>
            <p:ph type="sldNum" sz="quarter" idx="12"/>
          </p:nvPr>
        </p:nvSpPr>
        <p:spPr/>
        <p:txBody>
          <a:bodyPr/>
          <a:lstStyle/>
          <a:p>
            <a:fld id="{5D1042A9-9971-4AA5-9727-01B78E77C842}" type="slidenum">
              <a:rPr lang="en-IN" smtClean="0"/>
              <a:t>‹#›</a:t>
            </a:fld>
            <a:endParaRPr lang="en-IN"/>
          </a:p>
        </p:txBody>
      </p:sp>
    </p:spTree>
    <p:extLst>
      <p:ext uri="{BB962C8B-B14F-4D97-AF65-F5344CB8AC3E}">
        <p14:creationId xmlns:p14="http://schemas.microsoft.com/office/powerpoint/2010/main" val="105885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0172A-36CD-19CE-9572-F2D9E1149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4E762D-2FCD-FECA-7F53-CCA0024AC7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965C19-F362-8A08-50C3-9614D0BBC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6BDE2-A56B-4C77-A400-F5C9B94B1CAE}" type="datetimeFigureOut">
              <a:rPr lang="en-IN" smtClean="0"/>
              <a:t>10-11-2022</a:t>
            </a:fld>
            <a:endParaRPr lang="en-IN"/>
          </a:p>
        </p:txBody>
      </p:sp>
      <p:sp>
        <p:nvSpPr>
          <p:cNvPr id="5" name="Footer Placeholder 4">
            <a:extLst>
              <a:ext uri="{FF2B5EF4-FFF2-40B4-BE49-F238E27FC236}">
                <a16:creationId xmlns:a16="http://schemas.microsoft.com/office/drawing/2014/main" id="{B81525D7-2A89-C797-96F6-D604DE89D9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826116-2892-F0F6-09C0-03C78DF44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042A9-9971-4AA5-9727-01B78E77C842}" type="slidenum">
              <a:rPr lang="en-IN" smtClean="0"/>
              <a:t>‹#›</a:t>
            </a:fld>
            <a:endParaRPr lang="en-IN"/>
          </a:p>
        </p:txBody>
      </p:sp>
    </p:spTree>
    <p:extLst>
      <p:ext uri="{BB962C8B-B14F-4D97-AF65-F5344CB8AC3E}">
        <p14:creationId xmlns:p14="http://schemas.microsoft.com/office/powerpoint/2010/main" val="4066499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ED79BE-B7B1-CF85-2C04-22F3C89E2737}"/>
              </a:ext>
            </a:extLst>
          </p:cNvPr>
          <p:cNvPicPr>
            <a:picLocks noChangeAspect="1"/>
          </p:cNvPicPr>
          <p:nvPr/>
        </p:nvPicPr>
        <p:blipFill>
          <a:blip r:embed="rId2"/>
          <a:stretch>
            <a:fillRect/>
          </a:stretch>
        </p:blipFill>
        <p:spPr>
          <a:xfrm>
            <a:off x="5421648" y="2301561"/>
            <a:ext cx="5852667" cy="4229467"/>
          </a:xfrm>
          <a:prstGeom prst="rect">
            <a:avLst/>
          </a:prstGeom>
        </p:spPr>
      </p:pic>
      <p:pic>
        <p:nvPicPr>
          <p:cNvPr id="6" name="Picture 5">
            <a:extLst>
              <a:ext uri="{FF2B5EF4-FFF2-40B4-BE49-F238E27FC236}">
                <a16:creationId xmlns:a16="http://schemas.microsoft.com/office/drawing/2014/main" id="{BF1F4464-AB8D-FDEA-AE60-ADFCBDEAC54E}"/>
              </a:ext>
            </a:extLst>
          </p:cNvPr>
          <p:cNvPicPr>
            <a:picLocks noChangeAspect="1"/>
          </p:cNvPicPr>
          <p:nvPr/>
        </p:nvPicPr>
        <p:blipFill>
          <a:blip r:embed="rId3"/>
          <a:stretch>
            <a:fillRect/>
          </a:stretch>
        </p:blipFill>
        <p:spPr>
          <a:xfrm>
            <a:off x="535492" y="2198338"/>
            <a:ext cx="4780895" cy="2461323"/>
          </a:xfrm>
          <a:prstGeom prst="rect">
            <a:avLst/>
          </a:prstGeom>
        </p:spPr>
      </p:pic>
      <p:sp>
        <p:nvSpPr>
          <p:cNvPr id="7" name="TextBox 6">
            <a:extLst>
              <a:ext uri="{FF2B5EF4-FFF2-40B4-BE49-F238E27FC236}">
                <a16:creationId xmlns:a16="http://schemas.microsoft.com/office/drawing/2014/main" id="{B680C774-62F2-52F2-528B-CACC06A417FB}"/>
              </a:ext>
            </a:extLst>
          </p:cNvPr>
          <p:cNvSpPr txBox="1"/>
          <p:nvPr/>
        </p:nvSpPr>
        <p:spPr>
          <a:xfrm>
            <a:off x="1962150" y="326972"/>
            <a:ext cx="7146252" cy="923330"/>
          </a:xfrm>
          <a:prstGeom prst="rect">
            <a:avLst/>
          </a:prstGeom>
          <a:noFill/>
        </p:spPr>
        <p:txBody>
          <a:bodyPr wrap="none" rtlCol="0">
            <a:spAutoFit/>
          </a:bodyPr>
          <a:lstStyle/>
          <a:p>
            <a:r>
              <a:rPr lang="en-US" sz="5400" dirty="0"/>
              <a:t>Set Operations in </a:t>
            </a:r>
            <a:r>
              <a:rPr lang="en-US" sz="5400" dirty="0" err="1"/>
              <a:t>Matlab</a:t>
            </a:r>
            <a:endParaRPr lang="en-IN" sz="5400" dirty="0"/>
          </a:p>
        </p:txBody>
      </p:sp>
      <p:sp>
        <p:nvSpPr>
          <p:cNvPr id="8" name="Rectangle 7">
            <a:extLst>
              <a:ext uri="{FF2B5EF4-FFF2-40B4-BE49-F238E27FC236}">
                <a16:creationId xmlns:a16="http://schemas.microsoft.com/office/drawing/2014/main" id="{B5834223-7B9B-BF65-A291-21940B080195}"/>
              </a:ext>
            </a:extLst>
          </p:cNvPr>
          <p:cNvSpPr/>
          <p:nvPr/>
        </p:nvSpPr>
        <p:spPr>
          <a:xfrm>
            <a:off x="0" y="1091882"/>
            <a:ext cx="121269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Any array can be treated as a set in </a:t>
            </a:r>
            <a:r>
              <a:rPr lang="en-US" sz="5400" b="0" cap="none" spc="0" dirty="0" err="1">
                <a:ln w="0"/>
                <a:solidFill>
                  <a:schemeClr val="tx1"/>
                </a:solidFill>
                <a:effectLst>
                  <a:outerShdw blurRad="38100" dist="19050" dir="2700000" algn="tl" rotWithShape="0">
                    <a:schemeClr val="dk1">
                      <a:alpha val="40000"/>
                    </a:schemeClr>
                  </a:outerShdw>
                </a:effectLst>
              </a:rPr>
              <a:t>Matlab</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E50F15CE-1DC3-E033-2242-43ADD478D823}"/>
              </a:ext>
            </a:extLst>
          </p:cNvPr>
          <p:cNvSpPr txBox="1"/>
          <p:nvPr/>
        </p:nvSpPr>
        <p:spPr>
          <a:xfrm>
            <a:off x="391886" y="5299788"/>
            <a:ext cx="3767826" cy="1200329"/>
          </a:xfrm>
          <a:prstGeom prst="rect">
            <a:avLst/>
          </a:prstGeom>
          <a:solidFill>
            <a:schemeClr val="accent2">
              <a:lumMod val="20000"/>
              <a:lumOff val="80000"/>
            </a:schemeClr>
          </a:solidFill>
        </p:spPr>
        <p:txBody>
          <a:bodyPr wrap="none" rtlCol="0">
            <a:spAutoFit/>
          </a:bodyPr>
          <a:lstStyle/>
          <a:p>
            <a:r>
              <a:rPr lang="en-US" dirty="0"/>
              <a:t>Can you create your own functions for</a:t>
            </a:r>
          </a:p>
          <a:p>
            <a:r>
              <a:rPr lang="en-US" dirty="0"/>
              <a:t>union</a:t>
            </a:r>
          </a:p>
          <a:p>
            <a:r>
              <a:rPr lang="en-US" dirty="0"/>
              <a:t>intersection</a:t>
            </a:r>
          </a:p>
          <a:p>
            <a:r>
              <a:rPr lang="en-US" dirty="0"/>
              <a:t>and   </a:t>
            </a:r>
            <a:r>
              <a:rPr lang="en-US" dirty="0" err="1"/>
              <a:t>setdiff</a:t>
            </a:r>
            <a:endParaRPr lang="en-IN" dirty="0"/>
          </a:p>
        </p:txBody>
      </p:sp>
    </p:spTree>
    <p:extLst>
      <p:ext uri="{BB962C8B-B14F-4D97-AF65-F5344CB8AC3E}">
        <p14:creationId xmlns:p14="http://schemas.microsoft.com/office/powerpoint/2010/main" val="45019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61C597-AD9E-7DC0-49F9-4C8AD0848B0D}"/>
              </a:ext>
            </a:extLst>
          </p:cNvPr>
          <p:cNvSpPr/>
          <p:nvPr/>
        </p:nvSpPr>
        <p:spPr>
          <a:xfrm>
            <a:off x="1721969" y="574228"/>
            <a:ext cx="843705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Cartesian Product of two sets</a:t>
            </a:r>
          </a:p>
        </p:txBody>
      </p:sp>
      <p:sp>
        <p:nvSpPr>
          <p:cNvPr id="5" name="Rectangle 4">
            <a:extLst>
              <a:ext uri="{FF2B5EF4-FFF2-40B4-BE49-F238E27FC236}">
                <a16:creationId xmlns:a16="http://schemas.microsoft.com/office/drawing/2014/main" id="{315BFFBC-DFE9-480E-F87D-91E132FC16D0}"/>
              </a:ext>
            </a:extLst>
          </p:cNvPr>
          <p:cNvSpPr/>
          <p:nvPr/>
        </p:nvSpPr>
        <p:spPr>
          <a:xfrm>
            <a:off x="1219424" y="2351515"/>
            <a:ext cx="833491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You have 3 pants and 3 shirts</a:t>
            </a:r>
          </a:p>
        </p:txBody>
      </p:sp>
      <p:sp>
        <p:nvSpPr>
          <p:cNvPr id="6" name="Rectangle 5">
            <a:extLst>
              <a:ext uri="{FF2B5EF4-FFF2-40B4-BE49-F238E27FC236}">
                <a16:creationId xmlns:a16="http://schemas.microsoft.com/office/drawing/2014/main" id="{BE6902D4-556E-7DCD-2F15-7E2F79B8F976}"/>
              </a:ext>
            </a:extLst>
          </p:cNvPr>
          <p:cNvSpPr/>
          <p:nvPr/>
        </p:nvSpPr>
        <p:spPr>
          <a:xfrm>
            <a:off x="854556" y="3965711"/>
            <a:ext cx="997664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Generate all possible ordered pairs</a:t>
            </a:r>
          </a:p>
        </p:txBody>
      </p:sp>
    </p:spTree>
    <p:extLst>
      <p:ext uri="{BB962C8B-B14F-4D97-AF65-F5344CB8AC3E}">
        <p14:creationId xmlns:p14="http://schemas.microsoft.com/office/powerpoint/2010/main" val="365764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1EC80-0B46-8047-06F6-A75FB8C5C359}"/>
              </a:ext>
            </a:extLst>
          </p:cNvPr>
          <p:cNvSpPr txBox="1"/>
          <p:nvPr/>
        </p:nvSpPr>
        <p:spPr>
          <a:xfrm>
            <a:off x="1163993" y="406684"/>
            <a:ext cx="7634774" cy="5693866"/>
          </a:xfrm>
          <a:prstGeom prst="rect">
            <a:avLst/>
          </a:prstGeom>
          <a:solidFill>
            <a:schemeClr val="accent2">
              <a:lumMod val="20000"/>
              <a:lumOff val="80000"/>
            </a:schemeClr>
          </a:solidFill>
        </p:spPr>
        <p:txBody>
          <a:bodyPr wrap="square">
            <a:spAutoFit/>
          </a:bodyPr>
          <a:lstStyle/>
          <a:p>
            <a:r>
              <a:rPr lang="en-IN" sz="2800" b="0" i="0" dirty="0">
                <a:solidFill>
                  <a:srgbClr val="008013"/>
                </a:solidFill>
                <a:effectLst/>
                <a:latin typeface="Menlo"/>
              </a:rPr>
              <a:t>%</a:t>
            </a:r>
            <a:r>
              <a:rPr lang="en-IN" sz="2800" b="0" i="0" dirty="0" err="1">
                <a:solidFill>
                  <a:srgbClr val="008013"/>
                </a:solidFill>
                <a:effectLst/>
                <a:latin typeface="Menlo"/>
              </a:rPr>
              <a:t>Cartprod</a:t>
            </a:r>
            <a:endParaRPr lang="en-IN" sz="2800" b="0" i="0" dirty="0">
              <a:effectLst/>
              <a:latin typeface="Menlo"/>
            </a:endParaRPr>
          </a:p>
          <a:p>
            <a:r>
              <a:rPr lang="en-IN" sz="2800" b="0" i="0" dirty="0">
                <a:effectLst/>
                <a:latin typeface="Menlo"/>
              </a:rPr>
              <a:t>clear </a:t>
            </a:r>
            <a:r>
              <a:rPr lang="en-IN" sz="2800" b="0" i="0" dirty="0">
                <a:solidFill>
                  <a:srgbClr val="A709F5"/>
                </a:solidFill>
                <a:effectLst/>
                <a:latin typeface="Menlo"/>
              </a:rPr>
              <a:t>all</a:t>
            </a:r>
            <a:endParaRPr lang="en-IN" sz="2800" b="0" i="0" dirty="0">
              <a:effectLst/>
              <a:latin typeface="Menlo"/>
            </a:endParaRPr>
          </a:p>
          <a:p>
            <a:r>
              <a:rPr lang="en-IN" sz="2800" b="0" i="0" dirty="0">
                <a:effectLst/>
                <a:latin typeface="Menlo"/>
              </a:rPr>
              <a:t>x=[</a:t>
            </a:r>
            <a:r>
              <a:rPr lang="en-IN" sz="2800" b="0" i="0" dirty="0">
                <a:solidFill>
                  <a:srgbClr val="A709F5"/>
                </a:solidFill>
                <a:effectLst/>
                <a:latin typeface="Menlo"/>
              </a:rPr>
              <a:t>"p1 "</a:t>
            </a:r>
            <a:r>
              <a:rPr lang="en-IN" sz="2800" b="0" i="0" dirty="0">
                <a:effectLst/>
                <a:latin typeface="Menlo"/>
              </a:rPr>
              <a:t>; </a:t>
            </a:r>
            <a:r>
              <a:rPr lang="en-IN" sz="2800" b="0" i="0" dirty="0">
                <a:solidFill>
                  <a:srgbClr val="A709F5"/>
                </a:solidFill>
                <a:effectLst/>
                <a:latin typeface="Menlo"/>
              </a:rPr>
              <a:t>"p2 "</a:t>
            </a:r>
            <a:r>
              <a:rPr lang="en-IN" sz="2800" b="0" i="0" dirty="0">
                <a:effectLst/>
                <a:latin typeface="Menlo"/>
              </a:rPr>
              <a:t>; </a:t>
            </a:r>
            <a:r>
              <a:rPr lang="en-IN" sz="2800" b="0" i="0" dirty="0">
                <a:solidFill>
                  <a:srgbClr val="A709F5"/>
                </a:solidFill>
                <a:effectLst/>
                <a:latin typeface="Menlo"/>
              </a:rPr>
              <a:t>"p3 "</a:t>
            </a:r>
            <a:r>
              <a:rPr lang="en-IN" sz="2800" b="0" i="0" dirty="0">
                <a:effectLst/>
                <a:latin typeface="Menlo"/>
              </a:rPr>
              <a:t>]; % 3 strings in a set</a:t>
            </a:r>
          </a:p>
          <a:p>
            <a:r>
              <a:rPr lang="en-IN" sz="2800" b="0" i="0" dirty="0">
                <a:effectLst/>
                <a:latin typeface="Menlo"/>
              </a:rPr>
              <a:t>y=[</a:t>
            </a:r>
            <a:r>
              <a:rPr lang="en-IN" sz="2800" b="0" i="0" dirty="0">
                <a:solidFill>
                  <a:srgbClr val="A709F5"/>
                </a:solidFill>
                <a:effectLst/>
                <a:latin typeface="Menlo"/>
              </a:rPr>
              <a:t>"s1"</a:t>
            </a:r>
            <a:r>
              <a:rPr lang="en-IN" sz="2800" b="0" i="0" dirty="0">
                <a:effectLst/>
                <a:latin typeface="Menlo"/>
              </a:rPr>
              <a:t>; </a:t>
            </a:r>
            <a:r>
              <a:rPr lang="en-IN" sz="2800" b="0" i="0" dirty="0">
                <a:solidFill>
                  <a:srgbClr val="A709F5"/>
                </a:solidFill>
                <a:effectLst/>
                <a:latin typeface="Menlo"/>
              </a:rPr>
              <a:t>"s2"</a:t>
            </a:r>
            <a:r>
              <a:rPr lang="en-IN" sz="2800" b="0" i="0" dirty="0">
                <a:effectLst/>
                <a:latin typeface="Menlo"/>
              </a:rPr>
              <a:t>; </a:t>
            </a:r>
            <a:r>
              <a:rPr lang="en-IN" sz="2800" b="0" i="0" dirty="0">
                <a:solidFill>
                  <a:srgbClr val="A709F5"/>
                </a:solidFill>
                <a:effectLst/>
                <a:latin typeface="Menlo"/>
              </a:rPr>
              <a:t>"s3"</a:t>
            </a:r>
            <a:r>
              <a:rPr lang="en-IN" sz="2800" b="0" i="0" dirty="0">
                <a:effectLst/>
                <a:latin typeface="Menlo"/>
              </a:rPr>
              <a:t>];   % 3 strings in a set</a:t>
            </a:r>
          </a:p>
          <a:p>
            <a:r>
              <a:rPr lang="en-IN" sz="2800" b="0" i="0" dirty="0" err="1">
                <a:effectLst/>
                <a:latin typeface="Menlo"/>
              </a:rPr>
              <a:t>cartprod</a:t>
            </a:r>
            <a:r>
              <a:rPr lang="en-IN" sz="2800" b="0" i="0" dirty="0">
                <a:effectLst/>
                <a:latin typeface="Menlo"/>
              </a:rPr>
              <a:t>=[] ; % for storing </a:t>
            </a:r>
          </a:p>
          <a:p>
            <a:r>
              <a:rPr lang="en-IN" sz="2800" b="0" i="0" dirty="0">
                <a:solidFill>
                  <a:srgbClr val="0E00FF"/>
                </a:solidFill>
                <a:effectLst/>
                <a:latin typeface="Menlo"/>
              </a:rPr>
              <a:t>for </a:t>
            </a:r>
            <a:r>
              <a:rPr lang="en-IN" sz="2800" b="0" i="0" dirty="0" err="1">
                <a:effectLst/>
                <a:latin typeface="Menlo"/>
              </a:rPr>
              <a:t>i</a:t>
            </a:r>
            <a:r>
              <a:rPr lang="en-IN" sz="2800" b="0" i="0" dirty="0">
                <a:effectLst/>
                <a:latin typeface="Menlo"/>
              </a:rPr>
              <a:t>=1:3</a:t>
            </a:r>
          </a:p>
          <a:p>
            <a:r>
              <a:rPr lang="en-IN" sz="2800" b="0" i="0" dirty="0">
                <a:effectLst/>
                <a:latin typeface="Menlo"/>
              </a:rPr>
              <a:t>     a=x(</a:t>
            </a:r>
            <a:r>
              <a:rPr lang="en-IN" sz="2800" b="0" i="0" dirty="0" err="1">
                <a:effectLst/>
                <a:latin typeface="Menlo"/>
              </a:rPr>
              <a:t>i</a:t>
            </a:r>
            <a:r>
              <a:rPr lang="en-IN" sz="2800" b="0" i="0" dirty="0">
                <a:effectLst/>
                <a:latin typeface="Menlo"/>
              </a:rPr>
              <a:t>); </a:t>
            </a:r>
            <a:r>
              <a:rPr lang="en-IN" sz="2800" b="0" i="0" dirty="0">
                <a:solidFill>
                  <a:srgbClr val="008013"/>
                </a:solidFill>
                <a:effectLst/>
                <a:latin typeface="Menlo"/>
              </a:rPr>
              <a:t>% retrieve </a:t>
            </a:r>
            <a:r>
              <a:rPr lang="en-IN" sz="2800" b="0" i="0" dirty="0" err="1">
                <a:solidFill>
                  <a:srgbClr val="008013"/>
                </a:solidFill>
                <a:effectLst/>
                <a:latin typeface="Menlo"/>
              </a:rPr>
              <a:t>ith</a:t>
            </a:r>
            <a:r>
              <a:rPr lang="en-IN" sz="2800" b="0" i="0" dirty="0">
                <a:solidFill>
                  <a:srgbClr val="008013"/>
                </a:solidFill>
                <a:effectLst/>
                <a:latin typeface="Menlo"/>
              </a:rPr>
              <a:t> element from x</a:t>
            </a:r>
            <a:endParaRPr lang="en-IN" sz="2800" b="0" i="0" dirty="0">
              <a:effectLst/>
              <a:latin typeface="Menlo"/>
            </a:endParaRPr>
          </a:p>
          <a:p>
            <a:r>
              <a:rPr lang="en-IN" sz="2800" b="0" i="0" dirty="0">
                <a:solidFill>
                  <a:srgbClr val="0E00FF"/>
                </a:solidFill>
                <a:effectLst/>
                <a:latin typeface="Menlo"/>
              </a:rPr>
              <a:t>               for </a:t>
            </a:r>
            <a:r>
              <a:rPr lang="en-IN" sz="2800" b="0" i="0" dirty="0">
                <a:effectLst/>
                <a:latin typeface="Menlo"/>
              </a:rPr>
              <a:t>j=1:3</a:t>
            </a:r>
          </a:p>
          <a:p>
            <a:r>
              <a:rPr lang="en-IN" sz="2800" b="0" i="0" dirty="0">
                <a:effectLst/>
                <a:latin typeface="Menlo"/>
              </a:rPr>
              <a:t>                b=y(j);</a:t>
            </a:r>
            <a:r>
              <a:rPr lang="en-IN" sz="2800" b="0" i="0" dirty="0">
                <a:solidFill>
                  <a:srgbClr val="008013"/>
                </a:solidFill>
                <a:effectLst/>
                <a:latin typeface="Menlo"/>
              </a:rPr>
              <a:t>% retrieve </a:t>
            </a:r>
            <a:r>
              <a:rPr lang="en-IN" sz="2800" b="0" i="0" dirty="0" err="1">
                <a:solidFill>
                  <a:srgbClr val="008013"/>
                </a:solidFill>
                <a:effectLst/>
                <a:latin typeface="Menlo"/>
              </a:rPr>
              <a:t>ith</a:t>
            </a:r>
            <a:r>
              <a:rPr lang="en-IN" sz="2800" b="0" i="0" dirty="0">
                <a:solidFill>
                  <a:srgbClr val="008013"/>
                </a:solidFill>
                <a:effectLst/>
                <a:latin typeface="Menlo"/>
              </a:rPr>
              <a:t> element from y</a:t>
            </a:r>
            <a:endParaRPr lang="en-IN" sz="2800" b="0" i="0" dirty="0">
              <a:effectLst/>
              <a:latin typeface="Menlo"/>
            </a:endParaRPr>
          </a:p>
          <a:p>
            <a:r>
              <a:rPr lang="en-IN" sz="2800" b="0" i="0" dirty="0">
                <a:effectLst/>
                <a:latin typeface="Menlo"/>
              </a:rPr>
              <a:t>              </a:t>
            </a:r>
            <a:r>
              <a:rPr lang="en-IN" sz="2800" b="0" i="0" dirty="0" err="1">
                <a:effectLst/>
                <a:latin typeface="Menlo"/>
              </a:rPr>
              <a:t>cartprod</a:t>
            </a:r>
            <a:r>
              <a:rPr lang="en-IN" sz="2800" b="0" i="0" dirty="0">
                <a:effectLst/>
                <a:latin typeface="Menlo"/>
              </a:rPr>
              <a:t>=[</a:t>
            </a:r>
            <a:r>
              <a:rPr lang="en-IN" sz="2800" b="0" i="0" dirty="0" err="1">
                <a:effectLst/>
                <a:latin typeface="Menlo"/>
              </a:rPr>
              <a:t>cartprod</a:t>
            </a:r>
            <a:r>
              <a:rPr lang="en-IN" sz="2800" b="0" i="0" dirty="0">
                <a:effectLst/>
                <a:latin typeface="Menlo"/>
              </a:rPr>
              <a:t>; </a:t>
            </a:r>
            <a:r>
              <a:rPr lang="en-IN" sz="2800" b="0" i="0" dirty="0" err="1">
                <a:effectLst/>
                <a:latin typeface="Menlo"/>
              </a:rPr>
              <a:t>strcat</a:t>
            </a:r>
            <a:r>
              <a:rPr lang="en-IN" sz="2800" b="0" i="0" dirty="0">
                <a:effectLst/>
                <a:latin typeface="Menlo"/>
              </a:rPr>
              <a:t>(</a:t>
            </a:r>
            <a:r>
              <a:rPr lang="en-IN" sz="2800" b="0" i="0" dirty="0" err="1">
                <a:effectLst/>
                <a:latin typeface="Menlo"/>
              </a:rPr>
              <a:t>a,b</a:t>
            </a:r>
            <a:r>
              <a:rPr lang="en-IN" sz="2800" b="0" i="0" dirty="0">
                <a:effectLst/>
                <a:latin typeface="Menlo"/>
              </a:rPr>
              <a:t>)];  % append</a:t>
            </a:r>
          </a:p>
          <a:p>
            <a:r>
              <a:rPr lang="en-IN" sz="2800" b="0" i="0" dirty="0">
                <a:solidFill>
                  <a:srgbClr val="0E00FF"/>
                </a:solidFill>
                <a:effectLst/>
                <a:latin typeface="Menlo"/>
              </a:rPr>
              <a:t>              end</a:t>
            </a:r>
            <a:endParaRPr lang="en-IN" sz="2800" b="0" i="0" dirty="0">
              <a:effectLst/>
              <a:latin typeface="Menlo"/>
            </a:endParaRPr>
          </a:p>
          <a:p>
            <a:r>
              <a:rPr lang="en-IN" sz="2800" b="0" i="0" dirty="0">
                <a:solidFill>
                  <a:srgbClr val="0E00FF"/>
                </a:solidFill>
                <a:effectLst/>
                <a:latin typeface="Menlo"/>
              </a:rPr>
              <a:t>end</a:t>
            </a:r>
            <a:endParaRPr lang="en-IN" sz="2800" b="0" i="0" dirty="0">
              <a:effectLst/>
              <a:latin typeface="Menlo"/>
            </a:endParaRPr>
          </a:p>
          <a:p>
            <a:r>
              <a:rPr lang="en-IN" sz="2800" b="0" i="0" dirty="0" err="1">
                <a:effectLst/>
                <a:latin typeface="Menlo"/>
              </a:rPr>
              <a:t>cartprod</a:t>
            </a:r>
            <a:endParaRPr lang="en-IN" sz="1800" b="0" i="0" dirty="0">
              <a:effectLst/>
              <a:latin typeface="Menlo"/>
            </a:endParaRPr>
          </a:p>
        </p:txBody>
      </p:sp>
      <p:sp>
        <p:nvSpPr>
          <p:cNvPr id="5" name="TextBox 4">
            <a:extLst>
              <a:ext uri="{FF2B5EF4-FFF2-40B4-BE49-F238E27FC236}">
                <a16:creationId xmlns:a16="http://schemas.microsoft.com/office/drawing/2014/main" id="{7F19C154-253A-591D-5FAB-E5D74AD747E6}"/>
              </a:ext>
            </a:extLst>
          </p:cNvPr>
          <p:cNvSpPr txBox="1"/>
          <p:nvPr/>
        </p:nvSpPr>
        <p:spPr>
          <a:xfrm>
            <a:off x="8798767" y="1819099"/>
            <a:ext cx="1288208" cy="2585323"/>
          </a:xfrm>
          <a:prstGeom prst="rect">
            <a:avLst/>
          </a:prstGeom>
          <a:noFill/>
        </p:spPr>
        <p:txBody>
          <a:bodyPr wrap="square">
            <a:spAutoFit/>
          </a:bodyPr>
          <a:lstStyle/>
          <a:p>
            <a:r>
              <a:rPr lang="en-IN" dirty="0"/>
              <a:t>    "p1 s1"</a:t>
            </a:r>
          </a:p>
          <a:p>
            <a:r>
              <a:rPr lang="en-IN" dirty="0"/>
              <a:t>    "p1 s2"</a:t>
            </a:r>
          </a:p>
          <a:p>
            <a:r>
              <a:rPr lang="en-IN" dirty="0"/>
              <a:t>    "p1 s3"</a:t>
            </a:r>
          </a:p>
          <a:p>
            <a:r>
              <a:rPr lang="en-IN" dirty="0"/>
              <a:t>    "p2 s1"</a:t>
            </a:r>
          </a:p>
          <a:p>
            <a:r>
              <a:rPr lang="en-IN" dirty="0"/>
              <a:t>    "p2 s2"</a:t>
            </a:r>
          </a:p>
          <a:p>
            <a:r>
              <a:rPr lang="en-IN" dirty="0"/>
              <a:t>    "p2 s3"</a:t>
            </a:r>
          </a:p>
          <a:p>
            <a:r>
              <a:rPr lang="en-IN" dirty="0"/>
              <a:t>    "p3 s1"</a:t>
            </a:r>
          </a:p>
          <a:p>
            <a:r>
              <a:rPr lang="en-IN" dirty="0"/>
              <a:t>    "p3 s2"</a:t>
            </a:r>
          </a:p>
          <a:p>
            <a:r>
              <a:rPr lang="en-IN" dirty="0"/>
              <a:t>    "p3 s3"</a:t>
            </a:r>
          </a:p>
        </p:txBody>
      </p:sp>
      <p:cxnSp>
        <p:nvCxnSpPr>
          <p:cNvPr id="7" name="Straight Arrow Connector 6">
            <a:extLst>
              <a:ext uri="{FF2B5EF4-FFF2-40B4-BE49-F238E27FC236}">
                <a16:creationId xmlns:a16="http://schemas.microsoft.com/office/drawing/2014/main" id="{CFA51492-79E5-F382-ACB8-31D6289A0326}"/>
              </a:ext>
            </a:extLst>
          </p:cNvPr>
          <p:cNvCxnSpPr/>
          <p:nvPr/>
        </p:nvCxnSpPr>
        <p:spPr>
          <a:xfrm flipH="1" flipV="1">
            <a:off x="4655976" y="4693298"/>
            <a:ext cx="839755" cy="1026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626F8E1-5E27-5535-BF76-9C04CE0E8027}"/>
              </a:ext>
            </a:extLst>
          </p:cNvPr>
          <p:cNvSpPr txBox="1"/>
          <p:nvPr/>
        </p:nvSpPr>
        <p:spPr>
          <a:xfrm>
            <a:off x="5495731" y="5608632"/>
            <a:ext cx="2164702" cy="369332"/>
          </a:xfrm>
          <a:prstGeom prst="rect">
            <a:avLst/>
          </a:prstGeom>
          <a:noFill/>
        </p:spPr>
        <p:txBody>
          <a:bodyPr wrap="square" rtlCol="0">
            <a:spAutoFit/>
          </a:bodyPr>
          <a:lstStyle/>
          <a:p>
            <a:r>
              <a:rPr lang="en-US" dirty="0"/>
              <a:t>String Concatenation </a:t>
            </a:r>
            <a:endParaRPr lang="en-IN" dirty="0"/>
          </a:p>
        </p:txBody>
      </p:sp>
    </p:spTree>
    <p:extLst>
      <p:ext uri="{BB962C8B-B14F-4D97-AF65-F5344CB8AC3E}">
        <p14:creationId xmlns:p14="http://schemas.microsoft.com/office/powerpoint/2010/main" val="231123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174A11-0A46-B4A1-87A9-1A6961B3446A}"/>
              </a:ext>
            </a:extLst>
          </p:cNvPr>
          <p:cNvSpPr txBox="1"/>
          <p:nvPr/>
        </p:nvSpPr>
        <p:spPr>
          <a:xfrm>
            <a:off x="335904" y="1516139"/>
            <a:ext cx="11252718" cy="5016758"/>
          </a:xfrm>
          <a:prstGeom prst="rect">
            <a:avLst/>
          </a:prstGeom>
          <a:noFill/>
        </p:spPr>
        <p:txBody>
          <a:bodyPr wrap="square">
            <a:spAutoFit/>
          </a:bodyPr>
          <a:lstStyle/>
          <a:p>
            <a:pPr algn="just"/>
            <a:r>
              <a:rPr lang="en-US" sz="4000" dirty="0"/>
              <a:t>A cell array is a data type with indexed data containers called cells, where each cell can contain any type of data. Cell arrays commonly contain either lists of text, combinations of text and numbers, or numeric arrays of different sizes. Refer to sets of cells by enclosing indices in smooth parentheses, (). Access the contents of cells by indexing with curly braces, {}.</a:t>
            </a:r>
            <a:endParaRPr lang="en-IN" sz="4000" dirty="0"/>
          </a:p>
        </p:txBody>
      </p:sp>
      <p:sp>
        <p:nvSpPr>
          <p:cNvPr id="6" name="TextBox 5">
            <a:extLst>
              <a:ext uri="{FF2B5EF4-FFF2-40B4-BE49-F238E27FC236}">
                <a16:creationId xmlns:a16="http://schemas.microsoft.com/office/drawing/2014/main" id="{4AEC0403-5EBF-315C-299A-B776C1AF5015}"/>
              </a:ext>
            </a:extLst>
          </p:cNvPr>
          <p:cNvSpPr txBox="1"/>
          <p:nvPr/>
        </p:nvSpPr>
        <p:spPr>
          <a:xfrm>
            <a:off x="3720583" y="325103"/>
            <a:ext cx="3678593" cy="1107996"/>
          </a:xfrm>
          <a:prstGeom prst="rect">
            <a:avLst/>
          </a:prstGeom>
          <a:noFill/>
        </p:spPr>
        <p:txBody>
          <a:bodyPr wrap="square">
            <a:spAutoFit/>
          </a:bodyPr>
          <a:lstStyle/>
          <a:p>
            <a:r>
              <a:rPr lang="en-US" sz="6600" dirty="0"/>
              <a:t>cell array </a:t>
            </a:r>
            <a:endParaRPr lang="en-IN" sz="6600" dirty="0"/>
          </a:p>
        </p:txBody>
      </p:sp>
    </p:spTree>
    <p:extLst>
      <p:ext uri="{BB962C8B-B14F-4D97-AF65-F5344CB8AC3E}">
        <p14:creationId xmlns:p14="http://schemas.microsoft.com/office/powerpoint/2010/main" val="62892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F2F892-226A-67B1-ABC6-675446501159}"/>
              </a:ext>
            </a:extLst>
          </p:cNvPr>
          <p:cNvPicPr>
            <a:picLocks noChangeAspect="1"/>
          </p:cNvPicPr>
          <p:nvPr/>
        </p:nvPicPr>
        <p:blipFill>
          <a:blip r:embed="rId2"/>
          <a:stretch>
            <a:fillRect/>
          </a:stretch>
        </p:blipFill>
        <p:spPr>
          <a:xfrm>
            <a:off x="5942092" y="1452681"/>
            <a:ext cx="2453853" cy="1790855"/>
          </a:xfrm>
          <a:prstGeom prst="rect">
            <a:avLst/>
          </a:prstGeom>
        </p:spPr>
      </p:pic>
      <p:sp>
        <p:nvSpPr>
          <p:cNvPr id="5" name="TextBox 4">
            <a:extLst>
              <a:ext uri="{FF2B5EF4-FFF2-40B4-BE49-F238E27FC236}">
                <a16:creationId xmlns:a16="http://schemas.microsoft.com/office/drawing/2014/main" id="{D25663EE-C47F-6C1F-0BC9-B58A24F104D8}"/>
              </a:ext>
            </a:extLst>
          </p:cNvPr>
          <p:cNvSpPr txBox="1"/>
          <p:nvPr/>
        </p:nvSpPr>
        <p:spPr>
          <a:xfrm>
            <a:off x="939281" y="639949"/>
            <a:ext cx="3556473" cy="3416320"/>
          </a:xfrm>
          <a:prstGeom prst="rect">
            <a:avLst/>
          </a:prstGeom>
          <a:solidFill>
            <a:schemeClr val="accent2">
              <a:lumMod val="20000"/>
              <a:lumOff val="80000"/>
            </a:schemeClr>
          </a:solidFill>
        </p:spPr>
        <p:txBody>
          <a:bodyPr wrap="square">
            <a:spAutoFit/>
          </a:bodyPr>
          <a:lstStyle/>
          <a:p>
            <a:r>
              <a:rPr lang="en-IN" dirty="0"/>
              <a:t>&gt;&gt;C = {'2017-08-16',[56 67 78]}</a:t>
            </a:r>
          </a:p>
          <a:p>
            <a:endParaRPr lang="en-IN" dirty="0"/>
          </a:p>
          <a:p>
            <a:r>
              <a:rPr lang="en-IN" dirty="0"/>
              <a:t>C=1×2 cell array</a:t>
            </a:r>
          </a:p>
          <a:p>
            <a:r>
              <a:rPr lang="en-IN" dirty="0"/>
              <a:t>    {'2017-08-16'}    {[56 67 78]}</a:t>
            </a:r>
          </a:p>
          <a:p>
            <a:endParaRPr lang="en-IN" dirty="0"/>
          </a:p>
          <a:p>
            <a:r>
              <a:rPr lang="en-IN" dirty="0"/>
              <a:t>&gt;&gt;C(2,:) = {'2017-08-17',[58 69 79]};</a:t>
            </a:r>
          </a:p>
          <a:p>
            <a:r>
              <a:rPr lang="en-IN" dirty="0"/>
              <a:t>&gt;&gt;C(3,:) = {'2017-08-18',[60 68 81]}</a:t>
            </a:r>
          </a:p>
          <a:p>
            <a:endParaRPr lang="en-IN" dirty="0"/>
          </a:p>
          <a:p>
            <a:r>
              <a:rPr lang="en-IN" dirty="0"/>
              <a:t>C=3×2 cell array</a:t>
            </a:r>
          </a:p>
          <a:p>
            <a:r>
              <a:rPr lang="en-IN" dirty="0"/>
              <a:t>    {'2017-08-16'}    {[56 67 78]}</a:t>
            </a:r>
          </a:p>
          <a:p>
            <a:r>
              <a:rPr lang="en-IN" dirty="0"/>
              <a:t>    {'2017-08-17'}    {[58 69 79]}</a:t>
            </a:r>
          </a:p>
          <a:p>
            <a:r>
              <a:rPr lang="en-IN" dirty="0"/>
              <a:t>    {'2017-08-18'}    {[60 68 81]}</a:t>
            </a:r>
          </a:p>
        </p:txBody>
      </p:sp>
      <p:sp>
        <p:nvSpPr>
          <p:cNvPr id="7" name="Arrow: Down 6">
            <a:extLst>
              <a:ext uri="{FF2B5EF4-FFF2-40B4-BE49-F238E27FC236}">
                <a16:creationId xmlns:a16="http://schemas.microsoft.com/office/drawing/2014/main" id="{5628B73C-0062-9E12-D554-6AD710721D09}"/>
              </a:ext>
            </a:extLst>
          </p:cNvPr>
          <p:cNvSpPr/>
          <p:nvPr/>
        </p:nvSpPr>
        <p:spPr>
          <a:xfrm>
            <a:off x="6242180" y="1054359"/>
            <a:ext cx="289249" cy="398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5D54CD4-B887-EAF2-7A03-84A5B76544C8}"/>
              </a:ext>
            </a:extLst>
          </p:cNvPr>
          <p:cNvSpPr txBox="1"/>
          <p:nvPr/>
        </p:nvSpPr>
        <p:spPr>
          <a:xfrm>
            <a:off x="5540051" y="639949"/>
            <a:ext cx="6097554" cy="369332"/>
          </a:xfrm>
          <a:prstGeom prst="rect">
            <a:avLst/>
          </a:prstGeom>
          <a:noFill/>
        </p:spPr>
        <p:txBody>
          <a:bodyPr wrap="square">
            <a:spAutoFit/>
          </a:bodyPr>
          <a:lstStyle/>
          <a:p>
            <a:r>
              <a:rPr lang="en-US" sz="1800" dirty="0"/>
              <a:t>Access the contents of cells by indexing with curly braces, {}.</a:t>
            </a:r>
            <a:endParaRPr lang="en-IN" dirty="0"/>
          </a:p>
        </p:txBody>
      </p:sp>
    </p:spTree>
    <p:extLst>
      <p:ext uri="{BB962C8B-B14F-4D97-AF65-F5344CB8AC3E}">
        <p14:creationId xmlns:p14="http://schemas.microsoft.com/office/powerpoint/2010/main" val="321453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3F00C6-B14B-6272-A111-2EE39126F874}"/>
              </a:ext>
            </a:extLst>
          </p:cNvPr>
          <p:cNvSpPr txBox="1"/>
          <p:nvPr/>
        </p:nvSpPr>
        <p:spPr>
          <a:xfrm>
            <a:off x="884075" y="664449"/>
            <a:ext cx="3902529" cy="4801314"/>
          </a:xfrm>
          <a:prstGeom prst="rect">
            <a:avLst/>
          </a:prstGeom>
          <a:solidFill>
            <a:schemeClr val="accent1">
              <a:lumMod val="20000"/>
              <a:lumOff val="80000"/>
            </a:schemeClr>
          </a:solidFill>
        </p:spPr>
        <p:txBody>
          <a:bodyPr wrap="square">
            <a:spAutoFit/>
          </a:bodyPr>
          <a:lstStyle/>
          <a:p>
            <a:r>
              <a:rPr lang="en-IN" sz="1800" b="0" i="0" dirty="0">
                <a:solidFill>
                  <a:srgbClr val="008013"/>
                </a:solidFill>
                <a:effectLst/>
                <a:latin typeface="Menlo"/>
              </a:rPr>
              <a:t>%</a:t>
            </a:r>
            <a:r>
              <a:rPr lang="en-IN" sz="1800" b="0" i="0" dirty="0" err="1">
                <a:solidFill>
                  <a:srgbClr val="008013"/>
                </a:solidFill>
                <a:effectLst/>
                <a:latin typeface="Menlo"/>
              </a:rPr>
              <a:t>Cartprod</a:t>
            </a:r>
            <a:endParaRPr lang="en-IN" sz="1800" b="0" i="0" dirty="0">
              <a:effectLst/>
              <a:latin typeface="Menlo"/>
            </a:endParaRPr>
          </a:p>
          <a:p>
            <a:r>
              <a:rPr lang="en-IN" sz="1800" b="0" i="0" dirty="0">
                <a:effectLst/>
                <a:latin typeface="Menlo"/>
              </a:rPr>
              <a:t>clear </a:t>
            </a:r>
            <a:r>
              <a:rPr lang="en-IN" sz="1800" b="0" i="0" dirty="0">
                <a:solidFill>
                  <a:srgbClr val="A709F5"/>
                </a:solidFill>
                <a:effectLst/>
                <a:latin typeface="Menlo"/>
              </a:rPr>
              <a:t>all</a:t>
            </a:r>
            <a:endParaRPr lang="en-IN" sz="1800" b="0" i="0" dirty="0">
              <a:effectLst/>
              <a:latin typeface="Menlo"/>
            </a:endParaRPr>
          </a:p>
          <a:p>
            <a:r>
              <a:rPr lang="en-IN" sz="1800" b="0" i="0" dirty="0">
                <a:effectLst/>
                <a:latin typeface="Menlo"/>
              </a:rPr>
              <a:t>x={</a:t>
            </a:r>
            <a:r>
              <a:rPr lang="en-IN" sz="1800" b="0" i="0" dirty="0">
                <a:solidFill>
                  <a:srgbClr val="A709F5"/>
                </a:solidFill>
                <a:effectLst/>
                <a:latin typeface="Menlo"/>
              </a:rPr>
              <a:t>"p1"</a:t>
            </a:r>
            <a:r>
              <a:rPr lang="en-IN" sz="1800" b="0" i="0" dirty="0">
                <a:effectLst/>
                <a:latin typeface="Menlo"/>
              </a:rPr>
              <a:t>; </a:t>
            </a:r>
            <a:r>
              <a:rPr lang="en-IN" sz="1800" b="0" i="0" dirty="0">
                <a:solidFill>
                  <a:srgbClr val="A709F5"/>
                </a:solidFill>
                <a:effectLst/>
                <a:latin typeface="Menlo"/>
              </a:rPr>
              <a:t>"p2"</a:t>
            </a:r>
            <a:r>
              <a:rPr lang="en-IN" sz="1800" b="0" i="0" dirty="0">
                <a:effectLst/>
                <a:latin typeface="Menlo"/>
              </a:rPr>
              <a:t>; </a:t>
            </a:r>
            <a:r>
              <a:rPr lang="en-IN" sz="1800" b="0" i="0" dirty="0">
                <a:solidFill>
                  <a:srgbClr val="A709F5"/>
                </a:solidFill>
                <a:effectLst/>
                <a:latin typeface="Menlo"/>
              </a:rPr>
              <a:t>"p3"</a:t>
            </a:r>
            <a:r>
              <a:rPr lang="en-IN" sz="1800" b="0" i="0" dirty="0">
                <a:effectLst/>
                <a:latin typeface="Menlo"/>
              </a:rPr>
              <a:t>}; </a:t>
            </a:r>
            <a:r>
              <a:rPr lang="en-IN" sz="1800" b="0" i="0" dirty="0">
                <a:solidFill>
                  <a:srgbClr val="008013"/>
                </a:solidFill>
                <a:effectLst/>
                <a:latin typeface="Menlo"/>
              </a:rPr>
              <a:t>% cell array</a:t>
            </a:r>
            <a:endParaRPr lang="en-IN" sz="1800" b="0" i="0" dirty="0">
              <a:effectLst/>
              <a:latin typeface="Menlo"/>
            </a:endParaRPr>
          </a:p>
          <a:p>
            <a:r>
              <a:rPr lang="en-IN" sz="1800" b="0" i="0" dirty="0">
                <a:effectLst/>
                <a:latin typeface="Menlo"/>
              </a:rPr>
              <a:t>y={</a:t>
            </a:r>
            <a:r>
              <a:rPr lang="en-IN" sz="1800" b="0" i="0" dirty="0">
                <a:solidFill>
                  <a:srgbClr val="A709F5"/>
                </a:solidFill>
                <a:effectLst/>
                <a:latin typeface="Menlo"/>
              </a:rPr>
              <a:t>"s1"</a:t>
            </a:r>
            <a:r>
              <a:rPr lang="en-IN" sz="1800" b="0" i="0" dirty="0">
                <a:effectLst/>
                <a:latin typeface="Menlo"/>
              </a:rPr>
              <a:t>; </a:t>
            </a:r>
            <a:r>
              <a:rPr lang="en-IN" sz="1800" b="0" i="0" dirty="0">
                <a:solidFill>
                  <a:srgbClr val="A709F5"/>
                </a:solidFill>
                <a:effectLst/>
                <a:latin typeface="Menlo"/>
              </a:rPr>
              <a:t>"s2"</a:t>
            </a:r>
            <a:r>
              <a:rPr lang="en-IN" sz="1800" b="0" i="0" dirty="0">
                <a:effectLst/>
                <a:latin typeface="Menlo"/>
              </a:rPr>
              <a:t>; </a:t>
            </a:r>
            <a:r>
              <a:rPr lang="en-IN" sz="1800" b="0" i="0" dirty="0">
                <a:solidFill>
                  <a:srgbClr val="A709F5"/>
                </a:solidFill>
                <a:effectLst/>
                <a:latin typeface="Menlo"/>
              </a:rPr>
              <a:t>"s3"</a:t>
            </a:r>
            <a:r>
              <a:rPr lang="en-IN" sz="1800" b="0" i="0" dirty="0">
                <a:effectLst/>
                <a:latin typeface="Menlo"/>
              </a:rPr>
              <a:t>};</a:t>
            </a:r>
          </a:p>
          <a:p>
            <a:r>
              <a:rPr lang="en-IN" sz="1800" b="0" i="0" dirty="0" err="1">
                <a:effectLst/>
                <a:latin typeface="Menlo"/>
              </a:rPr>
              <a:t>cartprod</a:t>
            </a:r>
            <a:r>
              <a:rPr lang="en-IN" sz="1800" b="0" i="0" dirty="0">
                <a:effectLst/>
                <a:latin typeface="Menlo"/>
              </a:rPr>
              <a:t>=[]</a:t>
            </a:r>
          </a:p>
          <a:p>
            <a:r>
              <a:rPr lang="en-IN" sz="1800" b="0" i="0" dirty="0">
                <a:solidFill>
                  <a:srgbClr val="0E00FF"/>
                </a:solidFill>
                <a:effectLst/>
                <a:latin typeface="Menlo"/>
              </a:rPr>
              <a:t>for </a:t>
            </a:r>
            <a:r>
              <a:rPr lang="en-IN" sz="1800" b="0" i="0" dirty="0" err="1">
                <a:effectLst/>
                <a:latin typeface="Menlo"/>
              </a:rPr>
              <a:t>i</a:t>
            </a:r>
            <a:r>
              <a:rPr lang="en-IN" sz="1800" b="0" i="0" dirty="0">
                <a:effectLst/>
                <a:latin typeface="Menlo"/>
              </a:rPr>
              <a:t>=1:3</a:t>
            </a:r>
          </a:p>
          <a:p>
            <a:r>
              <a:rPr lang="en-IN" sz="1800" b="0" i="0" dirty="0">
                <a:effectLst/>
                <a:latin typeface="Menlo"/>
              </a:rPr>
              <a:t>a=x(</a:t>
            </a:r>
            <a:r>
              <a:rPr lang="en-IN" sz="1800" b="0" i="0" dirty="0" err="1">
                <a:effectLst/>
                <a:latin typeface="Menlo"/>
              </a:rPr>
              <a:t>i</a:t>
            </a:r>
            <a:r>
              <a:rPr lang="en-IN" sz="1800" b="0" i="0" dirty="0">
                <a:effectLst/>
                <a:latin typeface="Menlo"/>
              </a:rPr>
              <a:t>); </a:t>
            </a:r>
            <a:r>
              <a:rPr lang="en-IN" sz="1800" b="0" i="0" dirty="0">
                <a:solidFill>
                  <a:srgbClr val="008013"/>
                </a:solidFill>
                <a:effectLst/>
                <a:latin typeface="Menlo"/>
              </a:rPr>
              <a:t>% retrieve </a:t>
            </a:r>
            <a:r>
              <a:rPr lang="en-IN" sz="1800" b="0" i="0" dirty="0" err="1">
                <a:solidFill>
                  <a:srgbClr val="008013"/>
                </a:solidFill>
                <a:effectLst/>
                <a:latin typeface="Menlo"/>
              </a:rPr>
              <a:t>ith</a:t>
            </a:r>
            <a:r>
              <a:rPr lang="en-IN" sz="1800" b="0" i="0" dirty="0">
                <a:solidFill>
                  <a:srgbClr val="008013"/>
                </a:solidFill>
                <a:effectLst/>
                <a:latin typeface="Menlo"/>
              </a:rPr>
              <a:t> element from x</a:t>
            </a:r>
            <a:endParaRPr lang="en-IN" sz="1800" b="0" i="0" dirty="0">
              <a:effectLst/>
              <a:latin typeface="Menlo"/>
            </a:endParaRPr>
          </a:p>
          <a:p>
            <a:r>
              <a:rPr lang="en-IN" sz="1800" b="0" i="0" dirty="0">
                <a:solidFill>
                  <a:srgbClr val="0E00FF"/>
                </a:solidFill>
                <a:effectLst/>
                <a:latin typeface="Menlo"/>
              </a:rPr>
              <a:t>for </a:t>
            </a:r>
            <a:r>
              <a:rPr lang="en-IN" sz="1800" b="0" i="0" dirty="0">
                <a:effectLst/>
                <a:latin typeface="Menlo"/>
              </a:rPr>
              <a:t>j=1:3</a:t>
            </a:r>
          </a:p>
          <a:p>
            <a:r>
              <a:rPr lang="en-IN" sz="1800" b="0" i="0" dirty="0">
                <a:effectLst/>
                <a:latin typeface="Menlo"/>
              </a:rPr>
              <a:t>b=y(j);</a:t>
            </a:r>
            <a:r>
              <a:rPr lang="en-IN" sz="1800" b="0" i="0" dirty="0">
                <a:solidFill>
                  <a:srgbClr val="008013"/>
                </a:solidFill>
                <a:effectLst/>
                <a:latin typeface="Menlo"/>
              </a:rPr>
              <a:t>% retrieve </a:t>
            </a:r>
            <a:r>
              <a:rPr lang="en-IN" sz="1800" b="0" i="0" dirty="0" err="1">
                <a:solidFill>
                  <a:srgbClr val="008013"/>
                </a:solidFill>
                <a:effectLst/>
                <a:latin typeface="Menlo"/>
              </a:rPr>
              <a:t>ith</a:t>
            </a:r>
            <a:r>
              <a:rPr lang="en-IN" sz="1800" b="0" i="0" dirty="0">
                <a:solidFill>
                  <a:srgbClr val="008013"/>
                </a:solidFill>
                <a:effectLst/>
                <a:latin typeface="Menlo"/>
              </a:rPr>
              <a:t> element from y</a:t>
            </a:r>
            <a:endParaRPr lang="en-IN" sz="1800" b="0" i="0" dirty="0">
              <a:effectLst/>
              <a:latin typeface="Menlo"/>
            </a:endParaRPr>
          </a:p>
          <a:p>
            <a:r>
              <a:rPr lang="en-IN" sz="1800" b="0" i="0" dirty="0" err="1">
                <a:effectLst/>
                <a:latin typeface="Menlo"/>
              </a:rPr>
              <a:t>cartprod</a:t>
            </a:r>
            <a:r>
              <a:rPr lang="en-IN" sz="1800" b="0" i="0" dirty="0">
                <a:effectLst/>
                <a:latin typeface="Menlo"/>
              </a:rPr>
              <a:t>=[</a:t>
            </a:r>
            <a:r>
              <a:rPr lang="en-IN" sz="1800" b="0" i="0" dirty="0" err="1">
                <a:effectLst/>
                <a:latin typeface="Menlo"/>
              </a:rPr>
              <a:t>cartprod</a:t>
            </a:r>
            <a:r>
              <a:rPr lang="en-IN" sz="1800" b="0" i="0" dirty="0">
                <a:effectLst/>
                <a:latin typeface="Menlo"/>
              </a:rPr>
              <a:t>; </a:t>
            </a:r>
            <a:r>
              <a:rPr lang="en-IN" sz="1800" b="0" i="0" dirty="0" err="1">
                <a:effectLst/>
                <a:latin typeface="Menlo"/>
              </a:rPr>
              <a:t>strcat</a:t>
            </a:r>
            <a:r>
              <a:rPr lang="en-IN" sz="1800" b="0" i="0" dirty="0">
                <a:effectLst/>
                <a:latin typeface="Menlo"/>
              </a:rPr>
              <a:t>(</a:t>
            </a:r>
            <a:r>
              <a:rPr lang="en-IN" sz="1800" b="0" i="0" dirty="0" err="1">
                <a:effectLst/>
                <a:latin typeface="Menlo"/>
              </a:rPr>
              <a:t>a,b</a:t>
            </a:r>
            <a:r>
              <a:rPr lang="en-IN" sz="1800" b="0" i="0" dirty="0">
                <a:effectLst/>
                <a:latin typeface="Menlo"/>
              </a:rPr>
              <a:t>)];</a:t>
            </a:r>
          </a:p>
          <a:p>
            <a:r>
              <a:rPr lang="en-IN" sz="1800" b="0" i="0" dirty="0">
                <a:solidFill>
                  <a:srgbClr val="0E00FF"/>
                </a:solidFill>
                <a:effectLst/>
                <a:latin typeface="Menlo"/>
              </a:rPr>
              <a:t>end</a:t>
            </a:r>
            <a:endParaRPr lang="en-IN" sz="1800" b="0" i="0" dirty="0">
              <a:effectLst/>
              <a:latin typeface="Menlo"/>
            </a:endParaRPr>
          </a:p>
          <a:p>
            <a:r>
              <a:rPr lang="en-IN" sz="1800" b="0" i="0" dirty="0">
                <a:solidFill>
                  <a:srgbClr val="0E00FF"/>
                </a:solidFill>
                <a:effectLst/>
                <a:latin typeface="Menlo"/>
              </a:rPr>
              <a:t>end</a:t>
            </a:r>
            <a:endParaRPr lang="en-IN" sz="1800" b="0" i="0" dirty="0">
              <a:effectLst/>
              <a:latin typeface="Menlo"/>
            </a:endParaRPr>
          </a:p>
          <a:p>
            <a:r>
              <a:rPr lang="en-IN" sz="1800" b="0" i="0" dirty="0" err="1">
                <a:effectLst/>
                <a:latin typeface="Menlo"/>
              </a:rPr>
              <a:t>cartprod</a:t>
            </a:r>
            <a:endParaRPr lang="en-IN" sz="1800" b="0" i="0" dirty="0">
              <a:effectLst/>
              <a:latin typeface="Menlo"/>
            </a:endParaRPr>
          </a:p>
          <a:p>
            <a:br>
              <a:rPr lang="en-IN" sz="1800" b="0" i="0" dirty="0">
                <a:effectLst/>
                <a:latin typeface="Menlo"/>
              </a:rPr>
            </a:br>
            <a:endParaRPr lang="en-IN" sz="1800" b="0" i="0" dirty="0">
              <a:effectLst/>
              <a:latin typeface="Menlo"/>
            </a:endParaRPr>
          </a:p>
          <a:p>
            <a:br>
              <a:rPr lang="en-IN" sz="1800" b="0" i="0" dirty="0">
                <a:effectLst/>
                <a:latin typeface="Menlo"/>
              </a:rPr>
            </a:br>
            <a:endParaRPr lang="en-IN" sz="1800" b="0" i="0" dirty="0">
              <a:effectLst/>
              <a:latin typeface="Menlo"/>
            </a:endParaRPr>
          </a:p>
        </p:txBody>
      </p:sp>
      <p:sp>
        <p:nvSpPr>
          <p:cNvPr id="7" name="TextBox 6">
            <a:extLst>
              <a:ext uri="{FF2B5EF4-FFF2-40B4-BE49-F238E27FC236}">
                <a16:creationId xmlns:a16="http://schemas.microsoft.com/office/drawing/2014/main" id="{B2F341D6-B3C5-2F47-53E6-2F786B69EA13}"/>
              </a:ext>
            </a:extLst>
          </p:cNvPr>
          <p:cNvSpPr txBox="1"/>
          <p:nvPr/>
        </p:nvSpPr>
        <p:spPr>
          <a:xfrm>
            <a:off x="6025243" y="985181"/>
            <a:ext cx="2372308" cy="3693319"/>
          </a:xfrm>
          <a:prstGeom prst="rect">
            <a:avLst/>
          </a:prstGeom>
          <a:solidFill>
            <a:schemeClr val="accent4">
              <a:lumMod val="40000"/>
              <a:lumOff val="60000"/>
            </a:schemeClr>
          </a:solidFill>
        </p:spPr>
        <p:txBody>
          <a:bodyPr wrap="square">
            <a:spAutoFit/>
          </a:bodyPr>
          <a:lstStyle/>
          <a:p>
            <a:r>
              <a:rPr lang="en-IN" dirty="0" err="1"/>
              <a:t>cartprod</a:t>
            </a:r>
            <a:r>
              <a:rPr lang="en-IN" dirty="0"/>
              <a:t> =</a:t>
            </a:r>
          </a:p>
          <a:p>
            <a:endParaRPr lang="en-IN" dirty="0"/>
          </a:p>
          <a:p>
            <a:r>
              <a:rPr lang="en-IN" dirty="0"/>
              <a:t>  9×1 cell array</a:t>
            </a:r>
          </a:p>
          <a:p>
            <a:endParaRPr lang="en-IN" dirty="0"/>
          </a:p>
          <a:p>
            <a:r>
              <a:rPr lang="en-IN" dirty="0"/>
              <a:t>    {["p1 "    "s1"]}</a:t>
            </a:r>
          </a:p>
          <a:p>
            <a:r>
              <a:rPr lang="en-IN" dirty="0"/>
              <a:t>    {["p1 "    "s2"]}</a:t>
            </a:r>
          </a:p>
          <a:p>
            <a:r>
              <a:rPr lang="en-IN" dirty="0"/>
              <a:t>    {["p1 "    "s3"]}</a:t>
            </a:r>
          </a:p>
          <a:p>
            <a:r>
              <a:rPr lang="en-IN" dirty="0"/>
              <a:t>    {["p2 "    "s1"]}</a:t>
            </a:r>
          </a:p>
          <a:p>
            <a:r>
              <a:rPr lang="en-IN" dirty="0"/>
              <a:t>    {["p2 "    "s2"]}</a:t>
            </a:r>
          </a:p>
          <a:p>
            <a:r>
              <a:rPr lang="en-IN" dirty="0"/>
              <a:t>    {["p2 "    "s3"]}</a:t>
            </a:r>
          </a:p>
          <a:p>
            <a:r>
              <a:rPr lang="en-IN" dirty="0"/>
              <a:t>    {["p3 "    "s1"]}</a:t>
            </a:r>
          </a:p>
          <a:p>
            <a:r>
              <a:rPr lang="en-IN" dirty="0"/>
              <a:t>    {["p3 "    "s2"]}</a:t>
            </a:r>
          </a:p>
          <a:p>
            <a:r>
              <a:rPr lang="en-IN" dirty="0"/>
              <a:t>    {["p3 "    "s3"]}</a:t>
            </a:r>
          </a:p>
        </p:txBody>
      </p:sp>
    </p:spTree>
    <p:extLst>
      <p:ext uri="{BB962C8B-B14F-4D97-AF65-F5344CB8AC3E}">
        <p14:creationId xmlns:p14="http://schemas.microsoft.com/office/powerpoint/2010/main" val="198432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046712-E528-C27B-4B8A-137636950AEE}"/>
              </a:ext>
            </a:extLst>
          </p:cNvPr>
          <p:cNvSpPr/>
          <p:nvPr/>
        </p:nvSpPr>
        <p:spPr>
          <a:xfrm>
            <a:off x="617949" y="1633058"/>
            <a:ext cx="10041723" cy="258532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Soon you will have to use it along</a:t>
            </a:r>
          </a:p>
          <a:p>
            <a:pPr algn="ctr"/>
            <a:r>
              <a:rPr lang="en-US" sz="5400" dirty="0">
                <a:ln w="0"/>
                <a:effectLst>
                  <a:outerShdw blurRad="38100" dist="19050" dir="2700000" algn="tl" rotWithShape="0">
                    <a:schemeClr val="dk1">
                      <a:alpha val="40000"/>
                    </a:schemeClr>
                  </a:outerShdw>
                </a:effectLst>
              </a:rPr>
              <a:t>with permutation and combination</a:t>
            </a:r>
          </a:p>
          <a:p>
            <a:pPr algn="ctr"/>
            <a:r>
              <a:rPr lang="en-US" sz="5400" b="0" cap="none" spc="0" dirty="0">
                <a:ln w="0"/>
                <a:solidFill>
                  <a:schemeClr val="tx1"/>
                </a:solidFill>
                <a:effectLst>
                  <a:outerShdw blurRad="38100" dist="19050" dir="2700000" algn="tl" rotWithShape="0">
                    <a:schemeClr val="dk1">
                      <a:alpha val="40000"/>
                    </a:schemeClr>
                  </a:outerShdw>
                </a:effectLst>
              </a:rPr>
              <a:t>programs</a:t>
            </a:r>
          </a:p>
        </p:txBody>
      </p:sp>
    </p:spTree>
    <p:extLst>
      <p:ext uri="{BB962C8B-B14F-4D97-AF65-F5344CB8AC3E}">
        <p14:creationId xmlns:p14="http://schemas.microsoft.com/office/powerpoint/2010/main" val="1042300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506</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Soman K.P (CEN)</dc:creator>
  <cp:lastModifiedBy>Dr. Soman K.P (CEN)</cp:lastModifiedBy>
  <cp:revision>5</cp:revision>
  <dcterms:created xsi:type="dcterms:W3CDTF">2022-11-10T01:52:23Z</dcterms:created>
  <dcterms:modified xsi:type="dcterms:W3CDTF">2022-11-10T02:33:33Z</dcterms:modified>
</cp:coreProperties>
</file>