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80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00300"/>
            <a:ext cx="7543800" cy="1143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43300"/>
            <a:ext cx="6858000" cy="74295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14350"/>
            <a:ext cx="7239000" cy="291465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514351"/>
            <a:ext cx="1828800" cy="40576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514351"/>
            <a:ext cx="5715000" cy="36576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57450"/>
            <a:ext cx="7543800" cy="12573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714750"/>
            <a:ext cx="6858000" cy="685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457201"/>
            <a:ext cx="3657600" cy="28254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7201"/>
            <a:ext cx="3657600" cy="28254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457200"/>
            <a:ext cx="3657600" cy="47982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996948"/>
            <a:ext cx="3657600" cy="2286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457200"/>
            <a:ext cx="3657600" cy="47982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996948"/>
            <a:ext cx="3657600" cy="2286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4/9/14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937022"/>
            <a:ext cx="3657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937022"/>
            <a:ext cx="3657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4/9/14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4/9/14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429000"/>
            <a:ext cx="6784848" cy="120015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342900"/>
            <a:ext cx="4594934" cy="30860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2" y="342900"/>
            <a:ext cx="2673657" cy="30861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153444" y="1885752"/>
            <a:ext cx="28575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3429000"/>
            <a:ext cx="6784848" cy="120015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342900"/>
            <a:ext cx="7543800" cy="21717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2628900"/>
            <a:ext cx="7391400" cy="60364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4/9/14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3429000"/>
            <a:ext cx="6781800" cy="12001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514350"/>
            <a:ext cx="7543800" cy="29146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6</a:t>
            </a:r>
          </a:p>
          <a:p>
            <a:pPr lvl="6"/>
            <a:r>
              <a:rPr lang="en-US" dirty="0" smtClean="0"/>
              <a:t>7</a:t>
            </a:r>
          </a:p>
          <a:p>
            <a:pPr lvl="7"/>
            <a:r>
              <a:rPr lang="en-US" dirty="0" smtClean="0"/>
              <a:t>8</a:t>
            </a:r>
          </a:p>
          <a:p>
            <a:pPr lvl="8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465658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4/9/14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4656582"/>
            <a:ext cx="487386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4265676"/>
            <a:ext cx="762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285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Extending HTML syntax since 2009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42724" y="26037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2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tart (</a:t>
            </a:r>
            <a:r>
              <a:rPr lang="en-US" dirty="0" err="1" smtClean="0"/>
              <a:t>git</a:t>
            </a:r>
            <a:r>
              <a:rPr lang="en-US" dirty="0" smtClean="0"/>
              <a:t> branch)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ngModel</a:t>
            </a:r>
            <a:r>
              <a:rPr lang="en-US" dirty="0" smtClean="0"/>
              <a:t> to input tag</a:t>
            </a:r>
          </a:p>
          <a:p>
            <a:r>
              <a:rPr lang="en-US" dirty="0" smtClean="0"/>
              <a:t>Add a div to the body</a:t>
            </a:r>
          </a:p>
          <a:p>
            <a:pPr lvl="1"/>
            <a:r>
              <a:rPr lang="en-US" dirty="0" smtClean="0"/>
              <a:t>Insert a </a:t>
            </a:r>
            <a:r>
              <a:rPr lang="en-US" dirty="0" err="1" smtClean="0"/>
              <a:t>ngRepeat</a:t>
            </a:r>
            <a:r>
              <a:rPr lang="en-US" dirty="0" smtClean="0"/>
              <a:t> directive in the div element</a:t>
            </a:r>
          </a:p>
          <a:p>
            <a:r>
              <a:rPr lang="en-US" dirty="0" smtClean="0"/>
              <a:t>Interpolate the </a:t>
            </a:r>
            <a:r>
              <a:rPr lang="en-US" dirty="0" err="1" smtClean="0"/>
              <a:t>ngModel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Bonus:</a:t>
            </a:r>
          </a:p>
          <a:p>
            <a:r>
              <a:rPr lang="en-US" dirty="0" smtClean="0"/>
              <a:t>Interpolate the ‘detail’ property of each item in the items array within each div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41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ew-items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29601"/>
            <a:ext cx="7543800" cy="355349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Add two more objects to our items array</a:t>
            </a:r>
          </a:p>
          <a:p>
            <a:pPr lvl="1"/>
            <a:r>
              <a:rPr lang="en-US" dirty="0" smtClean="0"/>
              <a:t>{ detail:  “code” ,  done:  “false” }</a:t>
            </a:r>
          </a:p>
          <a:p>
            <a:pPr lvl="1"/>
            <a:r>
              <a:rPr lang="en-US" dirty="0"/>
              <a:t>{ detail:  </a:t>
            </a:r>
            <a:r>
              <a:rPr lang="en-US" dirty="0" smtClean="0"/>
              <a:t>“repeat” </a:t>
            </a:r>
            <a:r>
              <a:rPr lang="en-US" dirty="0"/>
              <a:t>,  done:  “false” </a:t>
            </a:r>
            <a:r>
              <a:rPr lang="en-US" dirty="0" smtClean="0"/>
              <a:t>}</a:t>
            </a:r>
          </a:p>
          <a:p>
            <a:r>
              <a:rPr lang="en-US" dirty="0"/>
              <a:t>Write code for pushing new objects to array in $</a:t>
            </a:r>
            <a:r>
              <a:rPr lang="en-US" dirty="0" err="1" smtClean="0"/>
              <a:t>scope.addItem</a:t>
            </a:r>
            <a:endParaRPr lang="en-US" dirty="0" smtClean="0"/>
          </a:p>
          <a:p>
            <a:pPr lvl="1"/>
            <a:r>
              <a:rPr lang="en-US" dirty="0" smtClean="0"/>
              <a:t>Requirements:</a:t>
            </a:r>
          </a:p>
          <a:p>
            <a:pPr lvl="2"/>
            <a:r>
              <a:rPr lang="en-US" dirty="0" smtClean="0"/>
              <a:t>Each ‘detail’ property should match what the user inputs</a:t>
            </a:r>
          </a:p>
          <a:p>
            <a:pPr lvl="2"/>
            <a:r>
              <a:rPr lang="en-US" dirty="0" smtClean="0"/>
              <a:t>Each ‘done’ property should have a default of ‘false’</a:t>
            </a:r>
            <a:endParaRPr lang="en-US" dirty="0"/>
          </a:p>
          <a:p>
            <a:r>
              <a:rPr lang="en-US" dirty="0" smtClean="0"/>
              <a:t>Add the </a:t>
            </a:r>
            <a:r>
              <a:rPr lang="en-US" dirty="0" err="1" smtClean="0"/>
              <a:t>ngClick</a:t>
            </a:r>
            <a:r>
              <a:rPr lang="en-US" dirty="0" smtClean="0"/>
              <a:t> directive on the ‘Add +’ button, test it</a:t>
            </a:r>
          </a:p>
          <a:p>
            <a:pPr marL="0" indent="0">
              <a:buNone/>
            </a:pPr>
            <a:r>
              <a:rPr lang="en-US" b="1" dirty="0" smtClean="0"/>
              <a:t>Bonus:  </a:t>
            </a:r>
          </a:p>
          <a:p>
            <a:r>
              <a:rPr lang="en-US" dirty="0" smtClean="0"/>
              <a:t>Add another button with a </a:t>
            </a:r>
            <a:r>
              <a:rPr lang="en-US" dirty="0" err="1" smtClean="0"/>
              <a:t>ngClick</a:t>
            </a:r>
            <a:r>
              <a:rPr lang="en-US" dirty="0" smtClean="0"/>
              <a:t> directive pointing to the $</a:t>
            </a:r>
            <a:r>
              <a:rPr lang="en-US" dirty="0" err="1" smtClean="0"/>
              <a:t>scope.removeAll</a:t>
            </a:r>
            <a:r>
              <a:rPr lang="en-US" dirty="0" smtClean="0"/>
              <a:t> function noted in </a:t>
            </a:r>
            <a:r>
              <a:rPr lang="en-US" dirty="0" err="1" smtClean="0"/>
              <a:t>app.js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15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each item’s input checkbox element, add an </a:t>
            </a:r>
            <a:r>
              <a:rPr lang="en-US" dirty="0" err="1" smtClean="0"/>
              <a:t>ngModel</a:t>
            </a:r>
            <a:r>
              <a:rPr lang="en-US" dirty="0"/>
              <a:t> </a:t>
            </a:r>
            <a:r>
              <a:rPr lang="en-US" dirty="0" smtClean="0"/>
              <a:t>mapping to the item’s  ‘done’ property</a:t>
            </a:r>
          </a:p>
          <a:p>
            <a:pPr lvl="1"/>
            <a:r>
              <a:rPr lang="en-US" dirty="0" smtClean="0"/>
              <a:t>What do you think checkboxes evaluate to?</a:t>
            </a:r>
          </a:p>
          <a:p>
            <a:r>
              <a:rPr lang="en-US" dirty="0" smtClean="0"/>
              <a:t>Add a default value of true to an item’s done property in the </a:t>
            </a:r>
            <a:r>
              <a:rPr lang="en-US" dirty="0" err="1" smtClean="0"/>
              <a:t>app.js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Add a CSS class to </a:t>
            </a:r>
            <a:r>
              <a:rPr lang="en-US" dirty="0" err="1" smtClean="0"/>
              <a:t>style.css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smtClean="0"/>
              <a:t>complete-true { background-color:  gray }</a:t>
            </a:r>
          </a:p>
          <a:p>
            <a:r>
              <a:rPr lang="en-US" dirty="0" smtClean="0"/>
              <a:t>Go back to your browser and see how that affects the </a:t>
            </a:r>
            <a:r>
              <a:rPr lang="en-US" dirty="0" err="1" smtClean="0"/>
              <a:t>divs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1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 </a:t>
            </a:r>
            <a:r>
              <a:rPr lang="en-US" dirty="0" err="1" smtClean="0"/>
              <a:t>ngModel</a:t>
            </a:r>
            <a:r>
              <a:rPr lang="en-US" dirty="0" smtClean="0"/>
              <a:t> mapping to a ‘query’ variable to the first input tag</a:t>
            </a:r>
          </a:p>
          <a:p>
            <a:pPr lvl="1"/>
            <a:r>
              <a:rPr lang="en-US" dirty="0" smtClean="0"/>
              <a:t>Our query variable will have a default value of  “”</a:t>
            </a:r>
          </a:p>
          <a:p>
            <a:r>
              <a:rPr lang="en-US" dirty="0" smtClean="0"/>
              <a:t>Add a filter to the </a:t>
            </a:r>
            <a:r>
              <a:rPr lang="en-US" dirty="0" err="1" smtClean="0"/>
              <a:t>ngRepeat</a:t>
            </a:r>
            <a:r>
              <a:rPr lang="en-US" dirty="0" smtClean="0"/>
              <a:t> directive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g</a:t>
            </a:r>
            <a:r>
              <a:rPr lang="en-US" dirty="0" smtClean="0"/>
              <a:t>-repeat = “item in items | filter:  ____ 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4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Checkout to this branch for a variety of useful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60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281</TotalTime>
  <Words>287</Words>
  <Application>Microsoft Macintosh PowerPoint</Application>
  <PresentationFormat>On-screen Show (16:9)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NewsPrint</vt:lpstr>
      <vt:lpstr>Angular.js</vt:lpstr>
      <vt:lpstr>start (git branch)</vt:lpstr>
      <vt:lpstr>new-items</vt:lpstr>
      <vt:lpstr>checkboxes</vt:lpstr>
      <vt:lpstr>filtering</vt:lpstr>
      <vt:lpstr>resources</vt:lpstr>
    </vt:vector>
  </TitlesOfParts>
  <Company>WW-P HS South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Angular.js</dc:title>
  <dc:creator>Neil Mithipati</dc:creator>
  <cp:lastModifiedBy>Neil Mithipati</cp:lastModifiedBy>
  <cp:revision>15</cp:revision>
  <dcterms:created xsi:type="dcterms:W3CDTF">2014-04-09T02:06:56Z</dcterms:created>
  <dcterms:modified xsi:type="dcterms:W3CDTF">2014-04-10T02:29:35Z</dcterms:modified>
</cp:coreProperties>
</file>