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1" r:id="rId3"/>
  </p:sldMasterIdLst>
  <p:notesMasterIdLst>
    <p:notesMasterId r:id="rId6"/>
  </p:notesMasterIdLst>
  <p:sldIdLst>
    <p:sldId id="257" r:id="rId4"/>
    <p:sldId id="258" r:id="rId5"/>
    <p:sldId id="259" r:id="rId7"/>
    <p:sldId id="260" r:id="rId8"/>
    <p:sldId id="261" r:id="rId9"/>
    <p:sldId id="262" r:id="rId10"/>
    <p:sldId id="263" r:id="rId11"/>
    <p:sldId id="264" r:id="rId12"/>
    <p:sldId id="265" r:id="rId13"/>
    <p:sldId id="266" r:id="rId14"/>
    <p:sldId id="267" r:id="rId15"/>
    <p:sldId id="268" r:id="rId16"/>
  </p:sldIdLst>
  <p:sldSz cx="12192000" cy="6858000" type="screen16x9"/>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KIBISH\Desktop\N.MITHR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[N.MITHRA EXCEL.xlsx]PIVOT TABLE !PivotTable2</c:name>
    <c:fmtId val="-1"/>
  </c:pivotSource>
  <c:chart>
    <c:title>
      <c:tx>
        <c:rich>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r>
              <a:t>EMPLOYEE PERFOMACE ANALYSIS</a:t>
            </a:r>
          </a:p>
        </c:rich>
      </c:tx>
      <c:layout>
        <c:manualLayout>
          <c:xMode val="edge"/>
          <c:yMode val="edge"/>
          <c:x val="0.161602610143841"/>
          <c:y val="0.224571138891655"/>
        </c:manualLayout>
      </c:layout>
      <c:overlay val="0"/>
      <c:spPr>
        <a:noFill/>
        <a:ln>
          <a:noFill/>
        </a:ln>
        <a:effectLst/>
      </c:spPr>
    </c:title>
    <c:autoTitleDeleted val="0"/>
    <c:plotArea>
      <c:layout>
        <c:manualLayout>
          <c:layoutTarget val="inner"/>
          <c:xMode val="edge"/>
          <c:yMode val="edge"/>
          <c:x val="0.2910679895524"/>
          <c:y val="0.316345556246116"/>
          <c:w val="0.34823944751636"/>
          <c:h val="0.634146414681749"/>
        </c:manualLayout>
      </c:layout>
      <c:pieChart>
        <c:varyColors val="1"/>
        <c:ser>
          <c:idx val="0"/>
          <c:order val="0"/>
          <c:tx>
            <c:strRef>
              <c:f>'[N.MITHRA EXCEL.xlsx]PIVOT TABLE '!$B$3:$B$4</c:f>
              <c:strCache>
                <c:ptCount val="1"/>
                <c:pt idx="0">
                  <c:v>EXCEEDS EXPECTATIONS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dLbl>
              <c:idx val="4"/>
              <c:layout>
                <c:manualLayout>
                  <c:x val="-0.0198901705624189"/>
                  <c:y val="-0.0804323668128715"/>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0.055205047318612"/>
                      <c:h val="0.0500667556742323"/>
                    </c:manualLayout>
                  </c15:layout>
                </c:ext>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'[N.MITHRA 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'[N.MITHRA EXCEL.xlsx]PIVOT TABLE '!$B$5:$B$15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'[N.MITHRA EXCEL.xlsx]PIVOT TABLE '!$C$3:$C$4</c:f>
              <c:strCache>
                <c:ptCount val="1"/>
                <c:pt idx="0">
                  <c:v>MEETS EXPECTATIONS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'[N.MITHRA 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'[N.MITHRA EXCEL.xlsx]PIVOT TABLE '!$C$5:$C$15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2"/>
          <c:order val="2"/>
          <c:tx>
            <c:strRef>
              <c:f>'[N.MITHRA EXCEL.xlsx]PIVOT TABLE '!$D$3:$D$4</c:f>
              <c:strCache>
                <c:ptCount val="1"/>
                <c:pt idx="0">
                  <c:v>NEEDS IMPROVEMENT</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'[N.MITHRA 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'[N.MITHRA EXCEL.xlsx]PIVOT TABLE '!$D$5:$D$15</c:f>
              <c:numCache>
                <c:formatCode>General</c:formatCode>
                <c:ptCount val="10"/>
                <c:pt idx="0">
                  <c:v>55</c:v>
                </c:pt>
                <c:pt idx="1">
                  <c:v>57</c:v>
                </c:pt>
                <c:pt idx="2">
                  <c:v>49</c:v>
                </c:pt>
                <c:pt idx="3">
                  <c:v>51</c:v>
                </c:pt>
                <c:pt idx="4">
                  <c:v>48</c:v>
                </c:pt>
                <c:pt idx="5">
                  <c:v>40</c:v>
                </c:pt>
                <c:pt idx="6">
                  <c:v>57</c:v>
                </c:pt>
                <c:pt idx="7">
                  <c:v>50</c:v>
                </c:pt>
                <c:pt idx="8">
                  <c:v>51</c:v>
                </c:pt>
                <c:pt idx="9">
                  <c:v>52</c:v>
                </c:pt>
              </c:numCache>
            </c:numRef>
          </c:val>
        </c:ser>
        <c:ser>
          <c:idx val="3"/>
          <c:order val="3"/>
          <c:tx>
            <c:strRef>
              <c:f>'[N.MITHRA EXCEL.xlsx]PIVOT TABLE '!$E$3:$E$4</c:f>
              <c:strCache>
                <c:ptCount val="1"/>
                <c:pt idx="0">
                  <c:v>OUTSTANDING</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'[N.MITHRA 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'[N.MITHRA EXCEL.xlsx]PIVOT TABLE '!$E$5:$E$15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ser>
          <c:idx val="4"/>
          <c:order val="4"/>
          <c:tx>
            <c:strRef>
              <c:f>'[N.MITHRA EXCEL.xlsx]PIVOT TABLE '!$F$3:$F$4</c:f>
              <c:strCache>
                <c:ptCount val="1"/>
                <c:pt idx="0">
                  <c:v>UNACCEPTABLE</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'[N.MITHRA EXCEL.xlsx]PIVOT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'[N.MITHRA EXCEL.xlsx]PIVOT TABLE '!$F$5:$F$15</c:f>
              <c:numCache>
                <c:formatCode>General</c:formatCode>
                <c:ptCount val="10"/>
                <c:pt idx="0">
                  <c:v>25</c:v>
                </c:pt>
                <c:pt idx="1">
                  <c:v>32</c:v>
                </c:pt>
                <c:pt idx="2">
                  <c:v>29</c:v>
                </c:pt>
                <c:pt idx="3">
                  <c:v>25</c:v>
                </c:pt>
                <c:pt idx="4">
                  <c:v>25</c:v>
                </c:pt>
                <c:pt idx="5">
                  <c:v>28</c:v>
                </c:pt>
                <c:pt idx="6">
                  <c:v>28</c:v>
                </c:pt>
                <c:pt idx="7">
                  <c:v>28</c:v>
                </c:pt>
                <c:pt idx="8">
                  <c:v>24</c:v>
                </c:pt>
                <c:pt idx="9">
                  <c:v>27</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3">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a:rPr>
            <a:t>Employee Performance Analysis Using Excel</a:t>
          </a:r>
        </a:p>
      </dgm:t>
    </dgm:pt>
    <dgm:pt modelId="{ADE3B32D-0790-4BA3-8D88-49A3EB7A9836}" cxnId="{155E25FE-6D86-4067-B731-1019D0538274}" type="parTrans">
      <dgm:prSet/>
      <dgm:spPr/>
      <dgm:t>
        <a:bodyPr/>
        <a:lstStyle/>
        <a:p>
          <a:endParaRPr lang="en-US"/>
        </a:p>
      </dgm:t>
    </dgm:pt>
    <dgm:pt modelId="{4239E1FD-5E03-442F-BD2A-3DE824B0F208}" cxnId="{155E25FE-6D86-4067-B731-1019D0538274}" type="sibTrans">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custScaleY="26055"/>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custScaleY="27147"/>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368209" cy="1200329"/>
        <a:chOff x="0" y="0"/>
        <a:chExt cx="7368209" cy="1200329"/>
      </a:xfrm>
    </dsp:grpSpPr>
    <dsp:sp modelId="{C1EEDF7A-88FD-4FF4-B0BF-FAA26F928297}">
      <dsp:nvSpPr>
        <dsp:cNvPr id="3" name="Pie 2"/>
        <dsp:cNvSpPr/>
      </dsp:nvSpPr>
      <dsp:spPr bwMode="white">
        <a:xfrm>
          <a:off x="0" y="24228"/>
          <a:ext cx="4420925" cy="1151872"/>
        </a:xfrm>
        <a:prstGeom prst="pie">
          <a:avLst>
            <a:gd name="adj1" fmla="val 5400000"/>
            <a:gd name="adj2" fmla="val 16200000"/>
          </a:avLst>
        </a:prstGeom>
      </dsp:spPr>
      <dsp:style>
        <a:lnRef idx="2">
          <a:schemeClr val="lt1"/>
        </a:lnRef>
        <a:fillRef idx="1">
          <a:schemeClr val="accent1"/>
        </a:fillRef>
        <a:effectRef idx="0">
          <a:scrgbClr r="0" g="0" b="0"/>
        </a:effectRef>
        <a:fontRef idx="minor">
          <a:schemeClr val="lt1"/>
        </a:fontRef>
      </dsp:style>
      <dsp:txXfrm>
        <a:off x="0" y="24228"/>
        <a:ext cx="4420925" cy="1151872"/>
      </dsp:txXfrm>
    </dsp:sp>
    <dsp:sp modelId="{220E02D8-68AA-4C0E-BF51-BA594B8BAF6D}">
      <dsp:nvSpPr>
        <dsp:cNvPr id="4" name="Rectangles 3"/>
        <dsp:cNvSpPr/>
      </dsp:nvSpPr>
      <dsp:spPr bwMode="white">
        <a:xfrm>
          <a:off x="2210463" y="90"/>
          <a:ext cx="5157746" cy="1200149"/>
        </a:xfrm>
        <a:prstGeom prst="rect">
          <a:avLst/>
        </a:prstGeom>
      </dsp:spPr>
      <dsp:style>
        <a:lnRef idx="2">
          <a:schemeClr val="accent1"/>
        </a:lnRef>
        <a:fillRef idx="1">
          <a:schemeClr val="lt1">
            <a:alpha val="90000"/>
          </a:schemeClr>
        </a:fillRef>
        <a:effectRef idx="0">
          <a:scrgbClr r="0" g="0" b="0"/>
        </a:effectRef>
        <a:fontRef idx="minor"/>
      </dsp:style>
      <dsp:txBody>
        <a:bodyPr lIns="137160" tIns="137160" rIns="137160" bIns="137160" anchor="ctr"/>
        <a:lstStyle>
          <a:lvl1pPr algn="ctr">
            <a:defRPr sz="6500"/>
          </a:lvl1pPr>
          <a:lvl2pPr marL="285750" indent="-285750" algn="ctr">
            <a:defRPr sz="6500"/>
          </a:lvl2pPr>
          <a:lvl3pPr marL="571500" indent="-285750" algn="ctr">
            <a:defRPr sz="6500"/>
          </a:lvl3pPr>
          <a:lvl4pPr marL="857250" indent="-285750" algn="ctr">
            <a:defRPr sz="6500"/>
          </a:lvl4pPr>
          <a:lvl5pPr marL="1143000" indent="-285750" algn="ctr">
            <a:defRPr sz="6500"/>
          </a:lvl5pPr>
          <a:lvl6pPr marL="1428750" indent="-285750" algn="ctr">
            <a:defRPr sz="6500"/>
          </a:lvl6pPr>
          <a:lvl7pPr marL="1714500" indent="-285750" algn="ctr">
            <a:defRPr sz="6500"/>
          </a:lvl7pPr>
          <a:lvl8pPr marL="2000250" indent="-285750" algn="ctr">
            <a:defRPr sz="6500"/>
          </a:lvl8pPr>
          <a:lvl9pPr marL="2286000" indent="-285750" algn="ctr">
            <a:defRPr sz="6500"/>
          </a:lvl9pPr>
        </a:lstStyle>
        <a:p>
          <a:pPr lvl="0">
            <a:lnSpc>
              <a:spcPct val="100000"/>
            </a:lnSpc>
            <a:spcBef>
              <a:spcPct val="0"/>
            </a:spcBef>
            <a:spcAft>
              <a:spcPct val="35000"/>
            </a:spcAft>
          </a:pPr>
          <a:r>
            <a:rPr lang="en-US" sz="3600" dirty="0">
              <a:solidFill>
                <a:schemeClr val="dk1"/>
              </a:solidFill>
              <a:latin typeface="Times New Roman" panose="02020603050405020304"/>
            </a:rPr>
            <a:t>Employee Performance Analysis Using Excel</a:t>
          </a:r>
          <a:endParaRPr>
            <a:solidFill>
              <a:schemeClr val="dk1"/>
            </a:solidFill>
          </a:endParaRPr>
        </a:p>
      </dsp:txBody>
      <dsp:txXfrm>
        <a:off x="2210463" y="90"/>
        <a:ext cx="5157746" cy="120014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rSet qsTypeId="urn:microsoft.com/office/officeart/2005/8/quickstyle/simple5"/>
        </dgm:pt>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36"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737"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73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739"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0"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741"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2" name="Text Placeholder 1048741"/>
          <p:cNvSpPr>
            <a:spLocks noGrp="1"/>
          </p:cNvSpPr>
          <p:nvPr>
            <p:ph type="body"/>
          </p:nvPr>
        </p:nvSpPr>
        <p:spPr/>
      </p:sp>
    </p:spTree>
  </p:cSld>
  <p:clrMapOvr>
    <a:overrideClrMapping bg1="dk1" tx1="dk1" bg2="dk1" tx2="dk1" accent1="dk1" accent2="dk1" accent3="dk1" accent4="dk1" accent5="dk1" accent6="dk1" hlink="dk1" folHlink="dk1"/>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6" name="Shape 4194332"/>
        <p:cNvGrpSpPr/>
        <p:nvPr/>
      </p:nvGrpSpPr>
      <p:grpSpPr>
        <a:xfrm>
          <a:off x="0" y="0"/>
          <a:ext cx="0" cy="0"/>
          <a:chOff x="0" y="0"/>
          <a:chExt cx="0" cy="0"/>
        </a:xfrm>
      </p:grpSpPr>
      <p:sp>
        <p:nvSpPr>
          <p:cNvPr id="1048583" name="Google Shape;4194333;p2"/>
          <p:cNvSpPr txBox="1"/>
          <p:nvPr>
            <p:ph type="ctrTitle"/>
          </p:nvPr>
        </p:nvSpPr>
        <p:spPr>
          <a:xfrm>
            <a:off x="1154955" y="1447800"/>
            <a:ext cx="8825700" cy="3329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chemeClr val="dk2"/>
              </a:buClr>
              <a:buSzPts val="7200"/>
              <a:buFont typeface="Century Gothic"/>
              <a:buNone/>
              <a:defRPr sz="7200"/>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4" name="Google Shape;4194334;p2"/>
          <p:cNvSpPr txBox="1"/>
          <p:nvPr>
            <p:ph type="subTitle" idx="1"/>
          </p:nvPr>
        </p:nvSpPr>
        <p:spPr>
          <a:xfrm>
            <a:off x="1154955" y="4777380"/>
            <a:ext cx="8825700" cy="861300"/>
          </a:xfrm>
          <a:prstGeom prst="rect">
            <a:avLst/>
          </a:prstGeom>
          <a:noFill/>
          <a:ln>
            <a:noFill/>
          </a:ln>
        </p:spPr>
        <p:txBody>
          <a:bodyPr spcFirstLastPara="1" wrap="square" lIns="91425" tIns="45700" rIns="91425" bIns="45700" anchor="t" anchorCtr="0">
            <a:normAutofit/>
          </a:bodyPr>
          <a:lstStyle>
            <a:lvl1pPr lvl="0" algn="l" rtl="0">
              <a:spcBef>
                <a:spcPts val="1000"/>
              </a:spcBef>
              <a:spcAft>
                <a:spcPts val="0"/>
              </a:spcAft>
              <a:buSzPts val="1600"/>
              <a:buNone/>
              <a:defRPr cap="none">
                <a:solidFill>
                  <a:srgbClr val="F7F7F7"/>
                </a:solidFill>
              </a:defRPr>
            </a:lvl1pPr>
            <a:lvl2pPr lvl="1" algn="ctr" rtl="0">
              <a:spcBef>
                <a:spcPts val="1000"/>
              </a:spcBef>
              <a:spcAft>
                <a:spcPts val="0"/>
              </a:spcAft>
              <a:buSzPts val="1440"/>
              <a:buNone/>
              <a:defRPr>
                <a:solidFill>
                  <a:srgbClr val="888888"/>
                </a:solidFill>
              </a:defRPr>
            </a:lvl2pPr>
            <a:lvl3pPr lvl="2" algn="ctr" rtl="0">
              <a:spcBef>
                <a:spcPts val="1000"/>
              </a:spcBef>
              <a:spcAft>
                <a:spcPts val="0"/>
              </a:spcAft>
              <a:buSzPts val="1280"/>
              <a:buNone/>
              <a:defRPr>
                <a:solidFill>
                  <a:srgbClr val="888888"/>
                </a:solidFill>
              </a:defRPr>
            </a:lvl3pPr>
            <a:lvl4pPr lvl="3" algn="ctr" rtl="0">
              <a:spcBef>
                <a:spcPts val="1000"/>
              </a:spcBef>
              <a:spcAft>
                <a:spcPts val="0"/>
              </a:spcAft>
              <a:buSzPts val="1120"/>
              <a:buNone/>
              <a:defRPr>
                <a:solidFill>
                  <a:srgbClr val="888888"/>
                </a:solidFill>
              </a:defRPr>
            </a:lvl4pPr>
            <a:lvl5pPr lvl="4" algn="ctr" rtl="0">
              <a:spcBef>
                <a:spcPts val="1000"/>
              </a:spcBef>
              <a:spcAft>
                <a:spcPts val="0"/>
              </a:spcAft>
              <a:buSzPts val="1120"/>
              <a:buNone/>
              <a:defRPr>
                <a:solidFill>
                  <a:srgbClr val="888888"/>
                </a:solidFill>
              </a:defRPr>
            </a:lvl5pPr>
            <a:lvl6pPr lvl="5" algn="ctr" rtl="0">
              <a:spcBef>
                <a:spcPts val="1000"/>
              </a:spcBef>
              <a:spcAft>
                <a:spcPts val="0"/>
              </a:spcAft>
              <a:buSzPts val="1120"/>
              <a:buNone/>
              <a:defRPr>
                <a:solidFill>
                  <a:srgbClr val="888888"/>
                </a:solidFill>
              </a:defRPr>
            </a:lvl6pPr>
            <a:lvl7pPr lvl="6" algn="ctr" rtl="0">
              <a:spcBef>
                <a:spcPts val="1000"/>
              </a:spcBef>
              <a:spcAft>
                <a:spcPts val="0"/>
              </a:spcAft>
              <a:buSzPts val="1120"/>
              <a:buNone/>
              <a:defRPr>
                <a:solidFill>
                  <a:srgbClr val="888888"/>
                </a:solidFill>
              </a:defRPr>
            </a:lvl7pPr>
            <a:lvl8pPr lvl="7" algn="ctr" rtl="0">
              <a:spcBef>
                <a:spcPts val="1000"/>
              </a:spcBef>
              <a:spcAft>
                <a:spcPts val="0"/>
              </a:spcAft>
              <a:buSzPts val="1120"/>
              <a:buNone/>
              <a:defRPr>
                <a:solidFill>
                  <a:srgbClr val="888888"/>
                </a:solidFill>
              </a:defRPr>
            </a:lvl8pPr>
            <a:lvl9pPr lvl="8" algn="ctr" rtl="0">
              <a:spcBef>
                <a:spcPts val="1000"/>
              </a:spcBef>
              <a:spcAft>
                <a:spcPts val="0"/>
              </a:spcAft>
              <a:buSzPts val="1120"/>
              <a:buNone/>
              <a:defRPr>
                <a:solidFill>
                  <a:srgbClr val="888888"/>
                </a:solidFill>
              </a:defRPr>
            </a:lvl9pPr>
          </a:lstStyle>
          <a:p/>
        </p:txBody>
      </p:sp>
      <p:sp>
        <p:nvSpPr>
          <p:cNvPr id="1048585" name="Google Shape;4194335;p2"/>
          <p:cNvSpPr txBox="1"/>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6" name="Google Shape;4194336;p2"/>
          <p:cNvSpPr txBox="1"/>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lvl1pPr>
            <a:lvl2pPr lvl="1" algn="l" rtl="0">
              <a:spcBef>
                <a:spcPts val="0"/>
              </a:spcBef>
              <a:spcAft>
                <a:spcPts val="0"/>
              </a:spcAft>
              <a:buSzPts val="1400"/>
              <a:buNone/>
            </a:lvl2pPr>
            <a:lvl3pPr lvl="2" algn="l" rtl="0">
              <a:spcBef>
                <a:spcPts val="0"/>
              </a:spcBef>
              <a:spcAft>
                <a:spcPts val="0"/>
              </a:spcAft>
              <a:buSzPts val="1400"/>
              <a:buNone/>
            </a:lvl3pPr>
            <a:lvl4pPr lvl="3" algn="l" rtl="0">
              <a:spcBef>
                <a:spcPts val="0"/>
              </a:spcBef>
              <a:spcAft>
                <a:spcPts val="0"/>
              </a:spcAft>
              <a:buSzPts val="1400"/>
              <a:buNone/>
            </a:lvl4pPr>
            <a:lvl5pPr lvl="4" algn="l" rtl="0">
              <a:spcBef>
                <a:spcPts val="0"/>
              </a:spcBef>
              <a:spcAft>
                <a:spcPts val="0"/>
              </a:spcAft>
              <a:buSzPts val="1400"/>
              <a:buNone/>
            </a:lvl5pPr>
            <a:lvl6pPr lvl="5" algn="l" rtl="0">
              <a:spcBef>
                <a:spcPts val="0"/>
              </a:spcBef>
              <a:spcAft>
                <a:spcPts val="0"/>
              </a:spcAft>
              <a:buSzPts val="1400"/>
              <a:buNone/>
            </a:lvl6pPr>
            <a:lvl7pPr lvl="6" algn="l" rtl="0">
              <a:spcBef>
                <a:spcPts val="0"/>
              </a:spcBef>
              <a:spcAft>
                <a:spcPts val="0"/>
              </a:spcAft>
              <a:buSzPts val="1400"/>
              <a:buNone/>
            </a:lvl7pPr>
            <a:lvl8pPr lvl="7" algn="l" rtl="0">
              <a:spcBef>
                <a:spcPts val="0"/>
              </a:spcBef>
              <a:spcAft>
                <a:spcPts val="0"/>
              </a:spcAft>
              <a:buSzPts val="1400"/>
              <a:buNone/>
            </a:lvl8pPr>
            <a:lvl9pPr lvl="8" algn="l" rtl="0">
              <a:spcBef>
                <a:spcPts val="0"/>
              </a:spcBef>
              <a:spcAft>
                <a:spcPts val="0"/>
              </a:spcAft>
              <a:buSzPts val="1400"/>
              <a:buNone/>
            </a:lvl9pPr>
          </a:lstStyle>
          <a:p/>
        </p:txBody>
      </p:sp>
      <p:sp>
        <p:nvSpPr>
          <p:cNvPr id="1048587" name="Google Shape;4194337;p2"/>
          <p:cNvSpPr txBox="1"/>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lvl="0" indent="0" algn="ctr" rtl="0">
              <a:spcBef>
                <a:spcPts val="0"/>
              </a:spcBef>
              <a:buNone/>
            </a:lvl1pPr>
            <a:lvl2pPr marL="0" lvl="1" indent="0" algn="ctr" rtl="0">
              <a:spcBef>
                <a:spcPts val="0"/>
              </a:spcBef>
              <a:buNone/>
            </a:lvl2pPr>
            <a:lvl3pPr marL="0" lvl="2" indent="0" algn="ctr" rtl="0">
              <a:spcBef>
                <a:spcPts val="0"/>
              </a:spcBef>
              <a:buNone/>
            </a:lvl3pPr>
            <a:lvl4pPr marL="0" lvl="3" indent="0" algn="ctr" rtl="0">
              <a:spcBef>
                <a:spcPts val="0"/>
              </a:spcBef>
              <a:buNone/>
            </a:lvl4pPr>
            <a:lvl5pPr marL="0" lvl="4" indent="0" algn="ctr" rtl="0">
              <a:spcBef>
                <a:spcPts val="0"/>
              </a:spcBef>
              <a:buNone/>
            </a:lvl5pPr>
            <a:lvl6pPr marL="0" lvl="5" indent="0" algn="ctr" rtl="0">
              <a:spcBef>
                <a:spcPts val="0"/>
              </a:spcBef>
              <a:buNone/>
            </a:lvl6pPr>
            <a:lvl7pPr marL="0" lvl="6" indent="0" algn="ctr" rtl="0">
              <a:spcBef>
                <a:spcPts val="0"/>
              </a:spcBef>
              <a:buNone/>
            </a:lvl7pPr>
            <a:lvl8pPr marL="0" lvl="7" indent="0" algn="ctr" rtl="0">
              <a:spcBef>
                <a:spcPts val="0"/>
              </a:spcBef>
              <a:buNone/>
            </a:lvl8pPr>
            <a:lvl9pPr marL="0" lvl="8" indent="0" algn="ctr" rtl="0">
              <a:spcBef>
                <a:spcPts val="0"/>
              </a:spcBef>
              <a:buNone/>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4" name=""/>
        <p:cNvGrpSpPr/>
        <p:nvPr/>
      </p:nvGrpSpPr>
      <p:grpSpPr>
        <a:xfrm>
          <a:off x="0" y="0"/>
          <a:ext cx="0" cy="0"/>
          <a:chOff x="0" y="0"/>
          <a:chExt cx="0" cy="0"/>
        </a:xfrm>
      </p:grpSpPr>
      <p:sp>
        <p:nvSpPr>
          <p:cNvPr id="104871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104871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71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15" name="Date Placeholder 4"/>
          <p:cNvSpPr>
            <a:spLocks noGrp="1"/>
          </p:cNvSpPr>
          <p:nvPr>
            <p:ph type="dt" sz="half" idx="10"/>
          </p:nvPr>
        </p:nvSpPr>
        <p:spPr/>
        <p:txBody>
          <a:bodyPr/>
          <a:p>
            <a:fld id="{42A54C80-263E-416B-A8E0-580EDEADCBDC}" type="datetimeFigureOut">
              <a:rPr lang="en-US" smtClean="0"/>
            </a:fld>
            <a:endParaRPr lang="en-US" dirty="0"/>
          </a:p>
        </p:txBody>
      </p:sp>
      <p:sp>
        <p:nvSpPr>
          <p:cNvPr id="1048716" name="Footer Placeholder 5"/>
          <p:cNvSpPr>
            <a:spLocks noGrp="1"/>
          </p:cNvSpPr>
          <p:nvPr>
            <p:ph type="ftr" sz="quarter" idx="11"/>
          </p:nvPr>
        </p:nvSpPr>
        <p:spPr/>
        <p:txBody>
          <a:bodyPr/>
          <a:p>
            <a:endParaRPr lang="en-US" dirty="0"/>
          </a:p>
        </p:txBody>
      </p:sp>
      <p:sp>
        <p:nvSpPr>
          <p:cNvPr id="1048717" name="Slide Number Placeholder 6"/>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7" name=""/>
        <p:cNvGrpSpPr/>
        <p:nvPr/>
      </p:nvGrpSpPr>
      <p:grpSpPr>
        <a:xfrm>
          <a:off x="0" y="0"/>
          <a:ext cx="0" cy="0"/>
          <a:chOff x="0" y="0"/>
          <a:chExt cx="0" cy="0"/>
        </a:xfrm>
      </p:grpSpPr>
      <p:sp>
        <p:nvSpPr>
          <p:cNvPr id="1048664"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1048665"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6"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7"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1048668" name="Footer Placeholder 5"/>
          <p:cNvSpPr>
            <a:spLocks noGrp="1"/>
          </p:cNvSpPr>
          <p:nvPr>
            <p:ph type="ftr" sz="quarter" idx="11"/>
          </p:nvPr>
        </p:nvSpPr>
        <p:spPr/>
        <p:txBody>
          <a:bodyPr/>
          <a:p>
            <a:endParaRPr lang="en-US" dirty="0"/>
          </a:p>
        </p:txBody>
      </p:sp>
      <p:sp>
        <p:nvSpPr>
          <p:cNvPr id="1048669"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06"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1048707"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8"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9" name="Date Placeholder 4"/>
          <p:cNvSpPr>
            <a:spLocks noGrp="1"/>
          </p:cNvSpPr>
          <p:nvPr>
            <p:ph type="dt" sz="half" idx="10"/>
          </p:nvPr>
        </p:nvSpPr>
        <p:spPr/>
        <p:txBody>
          <a:bodyPr/>
          <a:p>
            <a:fld id="{B61BEF0D-F0BB-DE4B-95CE-6DB70DBA9567}" type="datetimeFigureOut">
              <a:rPr lang="en-US" smtClean="0"/>
            </a:fld>
            <a:endParaRPr lang="en-US" dirty="0"/>
          </a:p>
        </p:txBody>
      </p:sp>
      <p:sp>
        <p:nvSpPr>
          <p:cNvPr id="1048710" name="Footer Placeholder 5"/>
          <p:cNvSpPr>
            <a:spLocks noGrp="1"/>
          </p:cNvSpPr>
          <p:nvPr>
            <p:ph type="ftr" sz="quarter" idx="11"/>
          </p:nvPr>
        </p:nvSpPr>
        <p:spPr/>
        <p:txBody>
          <a:bodyPr/>
          <a:p>
            <a:endParaRPr lang="en-US" dirty="0"/>
          </a:p>
        </p:txBody>
      </p:sp>
      <p:sp>
        <p:nvSpPr>
          <p:cNvPr id="1048711" name="Slide Number Placeholder 6"/>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59"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1048660"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1"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62" name="Footer Placeholder 4"/>
          <p:cNvSpPr>
            <a:spLocks noGrp="1"/>
          </p:cNvSpPr>
          <p:nvPr>
            <p:ph type="ftr" sz="quarter" idx="11"/>
          </p:nvPr>
        </p:nvSpPr>
        <p:spPr/>
        <p:txBody>
          <a:bodyPr/>
          <a:p>
            <a:endParaRPr lang="en-US" dirty="0"/>
          </a:p>
        </p:txBody>
      </p:sp>
      <p:sp>
        <p:nvSpPr>
          <p:cNvPr id="1048663"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5" name=""/>
        <p:cNvGrpSpPr/>
        <p:nvPr/>
      </p:nvGrpSpPr>
      <p:grpSpPr>
        <a:xfrm>
          <a:off x="0" y="0"/>
          <a:ext cx="0" cy="0"/>
          <a:chOff x="0" y="0"/>
          <a:chExt cx="0" cy="0"/>
        </a:xfrm>
      </p:grpSpPr>
      <p:sp>
        <p:nvSpPr>
          <p:cNvPr id="1048718"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48719"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4872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21"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722" name="Footer Placeholder 4"/>
          <p:cNvSpPr>
            <a:spLocks noGrp="1"/>
          </p:cNvSpPr>
          <p:nvPr>
            <p:ph type="ftr" sz="quarter" idx="11"/>
          </p:nvPr>
        </p:nvSpPr>
        <p:spPr/>
        <p:txBody>
          <a:bodyPr/>
          <a:p>
            <a:endParaRPr lang="en-US" dirty="0"/>
          </a:p>
        </p:txBody>
      </p:sp>
      <p:sp>
        <p:nvSpPr>
          <p:cNvPr id="1048723" name="Slide Number Placeholder 5"/>
          <p:cNvSpPr>
            <a:spLocks noGrp="1"/>
          </p:cNvSpPr>
          <p:nvPr>
            <p:ph type="sldNum" sz="quarter" idx="12"/>
          </p:nvPr>
        </p:nvSpPr>
        <p:spPr/>
        <p:txBody>
          <a:bodyPr/>
          <a:p>
            <a:fld id="{D57F1E4F-1CFF-5643-939E-217C01CDF565}" type="slidenum">
              <a:rPr lang="en-US" smtClean="0"/>
            </a:fld>
            <a:endParaRPr lang="en-US" dirty="0"/>
          </a:p>
        </p:txBody>
      </p:sp>
      <p:sp>
        <p:nvSpPr>
          <p:cNvPr id="1048724" name="TextBox 11"/>
          <p:cNvSpPr txBox="1"/>
          <p:nvPr/>
        </p:nvSpPr>
        <p:spPr>
          <a:xfrm>
            <a:off x="898295" y="971253"/>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048725" name="TextBox 14"/>
          <p:cNvSpPr txBox="1"/>
          <p:nvPr/>
        </p:nvSpPr>
        <p:spPr>
          <a:xfrm>
            <a:off x="9330490" y="2613787"/>
            <a:ext cx="801912" cy="190754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58" name=""/>
        <p:cNvGrpSpPr/>
        <p:nvPr/>
      </p:nvGrpSpPr>
      <p:grpSpPr>
        <a:xfrm>
          <a:off x="0" y="0"/>
          <a:ext cx="0" cy="0"/>
          <a:chOff x="0" y="0"/>
          <a:chExt cx="0" cy="0"/>
        </a:xfrm>
      </p:grpSpPr>
      <p:sp>
        <p:nvSpPr>
          <p:cNvPr id="1048670"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1048671"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72"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73" name="Footer Placeholder 4"/>
          <p:cNvSpPr>
            <a:spLocks noGrp="1"/>
          </p:cNvSpPr>
          <p:nvPr>
            <p:ph type="ftr" sz="quarter" idx="11"/>
          </p:nvPr>
        </p:nvSpPr>
        <p:spPr/>
        <p:txBody>
          <a:bodyPr/>
          <a:p>
            <a:endParaRPr lang="en-US" dirty="0"/>
          </a:p>
        </p:txBody>
      </p:sp>
      <p:sp>
        <p:nvSpPr>
          <p:cNvPr id="1048674"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66" name=""/>
        <p:cNvGrpSpPr/>
        <p:nvPr/>
      </p:nvGrpSpPr>
      <p:grpSpPr>
        <a:xfrm>
          <a:off x="0" y="0"/>
          <a:ext cx="0" cy="0"/>
          <a:chOff x="0" y="0"/>
          <a:chExt cx="0" cy="0"/>
        </a:xfrm>
      </p:grpSpPr>
      <p:sp>
        <p:nvSpPr>
          <p:cNvPr id="1048726"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727"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28"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29"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30"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31"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32"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3145734"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5"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33"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734" name="Footer Placeholder 4"/>
          <p:cNvSpPr>
            <a:spLocks noGrp="1"/>
          </p:cNvSpPr>
          <p:nvPr>
            <p:ph type="ftr" sz="quarter" idx="11"/>
          </p:nvPr>
        </p:nvSpPr>
        <p:spPr/>
        <p:txBody>
          <a:bodyPr/>
          <a:p>
            <a:endParaRPr lang="en-US" dirty="0"/>
          </a:p>
        </p:txBody>
      </p:sp>
      <p:sp>
        <p:nvSpPr>
          <p:cNvPr id="1048735"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62" name=""/>
        <p:cNvGrpSpPr/>
        <p:nvPr/>
      </p:nvGrpSpPr>
      <p:grpSpPr>
        <a:xfrm>
          <a:off x="0" y="0"/>
          <a:ext cx="0" cy="0"/>
          <a:chOff x="0" y="0"/>
          <a:chExt cx="0" cy="0"/>
        </a:xfrm>
      </p:grpSpPr>
      <p:sp>
        <p:nvSpPr>
          <p:cNvPr id="1048693"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1048694"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5"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6"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97"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98"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9"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00"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0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702"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3145732"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703"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704" name="Footer Placeholder 4"/>
          <p:cNvSpPr>
            <a:spLocks noGrp="1"/>
          </p:cNvSpPr>
          <p:nvPr>
            <p:ph type="ftr" sz="quarter" idx="11"/>
          </p:nvPr>
        </p:nvSpPr>
        <p:spPr/>
        <p:txBody>
          <a:bodyPr/>
          <a:p>
            <a:endParaRPr lang="en-US" dirty="0"/>
          </a:p>
        </p:txBody>
      </p:sp>
      <p:sp>
        <p:nvSpPr>
          <p:cNvPr id="1048705"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4" name=""/>
        <p:cNvGrpSpPr/>
        <p:nvPr/>
      </p:nvGrpSpPr>
      <p:grpSpPr>
        <a:xfrm>
          <a:off x="0" y="0"/>
          <a:ext cx="0" cy="0"/>
          <a:chOff x="0" y="0"/>
          <a:chExt cx="0" cy="0"/>
        </a:xfrm>
      </p:grpSpPr>
      <p:sp>
        <p:nvSpPr>
          <p:cNvPr id="1048648" name="Title 1"/>
          <p:cNvSpPr>
            <a:spLocks noGrp="1"/>
          </p:cNvSpPr>
          <p:nvPr>
            <p:ph type="title"/>
          </p:nvPr>
        </p:nvSpPr>
        <p:spPr/>
        <p:txBody>
          <a:bodyPr/>
          <a:p>
            <a:r>
              <a:rPr lang="en-US"/>
              <a:t>Click to edit Master title style</a:t>
            </a:r>
            <a:endParaRPr lang="en-US" dirty="0"/>
          </a:p>
        </p:txBody>
      </p:sp>
      <p:sp>
        <p:nvSpPr>
          <p:cNvPr id="1048649" name="Vertical Text Placeholder 2"/>
          <p:cNvSpPr>
            <a:spLocks noGrp="1"/>
          </p:cNvSpPr>
          <p:nvPr>
            <p:ph type="body" orient="vert" idx="1"/>
          </p:nvPr>
        </p:nvSpPr>
        <p:spPr/>
        <p:txBody>
          <a:bodyPr vert="eaVert" anchor="t" anchorCtr="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50" name="Date Placeholder 3"/>
          <p:cNvSpPr>
            <a:spLocks noGrp="1"/>
          </p:cNvSpPr>
          <p:nvPr>
            <p:ph type="dt" sz="half" idx="10"/>
          </p:nvPr>
        </p:nvSpPr>
        <p:spPr/>
        <p:txBody>
          <a:bodyPr/>
          <a:p>
            <a:fld id="{55C6B4A9-1611-4792-9094-5F34BCA07E0B}" type="datetimeFigureOut">
              <a:rPr lang="en-US" smtClean="0"/>
            </a:fld>
            <a:endParaRPr lang="en-US" dirty="0"/>
          </a:p>
        </p:txBody>
      </p:sp>
      <p:sp>
        <p:nvSpPr>
          <p:cNvPr id="1048651" name="Footer Placeholder 4"/>
          <p:cNvSpPr>
            <a:spLocks noGrp="1"/>
          </p:cNvSpPr>
          <p:nvPr>
            <p:ph type="ftr" sz="quarter" idx="11"/>
          </p:nvPr>
        </p:nvSpPr>
        <p:spPr/>
        <p:txBody>
          <a:bodyPr/>
          <a:p>
            <a:endParaRPr lang="en-US" dirty="0"/>
          </a:p>
        </p:txBody>
      </p:sp>
      <p:sp>
        <p:nvSpPr>
          <p:cNvPr id="1048652" name="Slide Number Placeholder 5"/>
          <p:cNvSpPr>
            <a:spLocks noGrp="1"/>
          </p:cNvSpPr>
          <p:nvPr>
            <p:ph type="sldNum" sz="quarter" idx="12"/>
          </p:nvPr>
        </p:nvSpPr>
        <p:spPr/>
        <p:txBody>
          <a:bodyPr/>
          <a:p>
            <a:fld id="{89333C77-0158-454C-844F-B7AB9BD7DAD4}"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0" name=""/>
        <p:cNvGrpSpPr/>
        <p:nvPr/>
      </p:nvGrpSpPr>
      <p:grpSpPr>
        <a:xfrm>
          <a:off x="0" y="0"/>
          <a:ext cx="0" cy="0"/>
          <a:chOff x="0" y="0"/>
          <a:chExt cx="0" cy="0"/>
        </a:xfrm>
      </p:grpSpPr>
      <p:sp>
        <p:nvSpPr>
          <p:cNvPr id="1048680" name="Vertical Title 1"/>
          <p:cNvSpPr>
            <a:spLocks noGrp="1"/>
          </p:cNvSpPr>
          <p:nvPr>
            <p:ph type="title" orient="vert"/>
          </p:nvPr>
        </p:nvSpPr>
        <p:spPr>
          <a:xfrm>
            <a:off x="8304212" y="430213"/>
            <a:ext cx="1752601" cy="5826125"/>
          </a:xfrm>
        </p:spPr>
        <p:txBody>
          <a:bodyPr vert="eaVert" anchor="b" anchorCtr="0"/>
          <a:p>
            <a:r>
              <a:rPr lang="en-US"/>
              <a:t>Click to edit Master title style</a:t>
            </a:r>
            <a:endParaRPr lang="en-US" dirty="0"/>
          </a:p>
        </p:txBody>
      </p:sp>
      <p:sp>
        <p:nvSpPr>
          <p:cNvPr id="1048681" name="Vertical Text Placeholder 2"/>
          <p:cNvSpPr>
            <a:spLocks noGrp="1"/>
          </p:cNvSpPr>
          <p:nvPr>
            <p:ph type="body" orient="vert" idx="1"/>
          </p:nvPr>
        </p:nvSpPr>
        <p:spPr>
          <a:xfrm>
            <a:off x="652463" y="887414"/>
            <a:ext cx="7423149" cy="5368924"/>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2"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83" name="Footer Placeholder 4"/>
          <p:cNvSpPr>
            <a:spLocks noGrp="1"/>
          </p:cNvSpPr>
          <p:nvPr>
            <p:ph type="ftr" sz="quarter" idx="11"/>
          </p:nvPr>
        </p:nvSpPr>
        <p:spPr/>
        <p:txBody>
          <a:bodyPr/>
          <a:p>
            <a:endParaRPr lang="en-US" dirty="0"/>
          </a:p>
        </p:txBody>
      </p:sp>
      <p:sp>
        <p:nvSpPr>
          <p:cNvPr id="1048684"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20" name=""/>
        <p:cNvGrpSpPr/>
        <p:nvPr/>
      </p:nvGrpSpPr>
      <p:grpSpPr>
        <a:xfrm>
          <a:off x="0" y="0"/>
          <a:ext cx="0" cy="0"/>
          <a:chOff x="0" y="0"/>
          <a:chExt cx="0" cy="0"/>
        </a:xfrm>
      </p:grpSpPr>
      <p:sp>
        <p:nvSpPr>
          <p:cNvPr id="1048598"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599"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00"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01" name="Footer Placeholder 4"/>
          <p:cNvSpPr>
            <a:spLocks noGrp="1"/>
          </p:cNvSpPr>
          <p:nvPr>
            <p:ph type="ftr" sz="quarter" idx="11"/>
          </p:nvPr>
        </p:nvSpPr>
        <p:spPr/>
        <p:txBody>
          <a:bodyPr/>
          <a:p>
            <a:endParaRPr lang="en-US" dirty="0"/>
          </a:p>
        </p:txBody>
      </p:sp>
      <p:sp>
        <p:nvSpPr>
          <p:cNvPr id="1048602"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59" name=""/>
        <p:cNvGrpSpPr/>
        <p:nvPr/>
      </p:nvGrpSpPr>
      <p:grpSpPr>
        <a:xfrm>
          <a:off x="0" y="0"/>
          <a:ext cx="0" cy="0"/>
          <a:chOff x="0" y="0"/>
          <a:chExt cx="0" cy="0"/>
        </a:xfrm>
      </p:grpSpPr>
      <p:sp>
        <p:nvSpPr>
          <p:cNvPr id="1048675"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1048676"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77"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78" name="Footer Placeholder 4"/>
          <p:cNvSpPr>
            <a:spLocks noGrp="1"/>
          </p:cNvSpPr>
          <p:nvPr>
            <p:ph type="ftr" sz="quarter" idx="11"/>
          </p:nvPr>
        </p:nvSpPr>
        <p:spPr/>
        <p:txBody>
          <a:bodyPr/>
          <a:p>
            <a:endParaRPr lang="en-US" dirty="0"/>
          </a:p>
        </p:txBody>
      </p:sp>
      <p:sp>
        <p:nvSpPr>
          <p:cNvPr id="1048679"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25" name="Title 1"/>
          <p:cNvSpPr>
            <a:spLocks noGrp="1"/>
          </p:cNvSpPr>
          <p:nvPr>
            <p:ph type="title"/>
          </p:nvPr>
        </p:nvSpPr>
        <p:spPr/>
        <p:txBody>
          <a:bodyPr/>
          <a:p>
            <a:r>
              <a:rPr lang="en-US"/>
              <a:t>Click to edit Master title style</a:t>
            </a:r>
            <a:endParaRPr lang="en-US" dirty="0"/>
          </a:p>
        </p:txBody>
      </p:sp>
      <p:sp>
        <p:nvSpPr>
          <p:cNvPr id="1048626"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27" name="Date Placeholder 3"/>
          <p:cNvSpPr>
            <a:spLocks noGrp="1"/>
          </p:cNvSpPr>
          <p:nvPr>
            <p:ph type="dt" sz="half" idx="10"/>
          </p:nvPr>
        </p:nvSpPr>
        <p:spPr/>
        <p:txBody>
          <a:bodyPr/>
          <a:p>
            <a:fld id="{42A54C80-263E-416B-A8E0-580EDEADCBDC}" type="datetimeFigureOut">
              <a:rPr lang="en-US" smtClean="0"/>
            </a:fld>
            <a:endParaRPr lang="en-US" dirty="0"/>
          </a:p>
        </p:txBody>
      </p:sp>
      <p:sp>
        <p:nvSpPr>
          <p:cNvPr id="1048628" name="Footer Placeholder 4"/>
          <p:cNvSpPr>
            <a:spLocks noGrp="1"/>
          </p:cNvSpPr>
          <p:nvPr>
            <p:ph type="ftr" sz="quarter" idx="11"/>
          </p:nvPr>
        </p:nvSpPr>
        <p:spPr/>
        <p:txBody>
          <a:bodyPr/>
          <a:p>
            <a:endParaRPr lang="en-US" dirty="0"/>
          </a:p>
        </p:txBody>
      </p:sp>
      <p:sp>
        <p:nvSpPr>
          <p:cNvPr id="1048629" name="Slide Number Placeholder 5"/>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0" name=""/>
        <p:cNvGrpSpPr/>
        <p:nvPr/>
      </p:nvGrpSpPr>
      <p:grpSpPr>
        <a:xfrm>
          <a:off x="0" y="0"/>
          <a:ext cx="0" cy="0"/>
          <a:chOff x="0" y="0"/>
          <a:chExt cx="0" cy="0"/>
        </a:xfrm>
      </p:grpSpPr>
      <p:sp>
        <p:nvSpPr>
          <p:cNvPr id="1048611"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1048612"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13" name="Date Placeholder 3"/>
          <p:cNvSpPr>
            <a:spLocks noGrp="1"/>
          </p:cNvSpPr>
          <p:nvPr>
            <p:ph type="dt" sz="half" idx="10"/>
          </p:nvPr>
        </p:nvSpPr>
        <p:spPr/>
        <p:txBody>
          <a:bodyPr/>
          <a:p>
            <a:fld id="{B61BEF0D-F0BB-DE4B-95CE-6DB70DBA9567}" type="datetimeFigureOut">
              <a:rPr lang="en-US" smtClean="0"/>
            </a:fld>
            <a:endParaRPr lang="en-US" dirty="0"/>
          </a:p>
        </p:txBody>
      </p:sp>
      <p:sp>
        <p:nvSpPr>
          <p:cNvPr id="1048614" name="Footer Placeholder 4"/>
          <p:cNvSpPr>
            <a:spLocks noGrp="1"/>
          </p:cNvSpPr>
          <p:nvPr>
            <p:ph type="ftr" sz="quarter" idx="11"/>
          </p:nvPr>
        </p:nvSpPr>
        <p:spPr/>
        <p:txBody>
          <a:bodyPr/>
          <a:p>
            <a:endParaRPr lang="en-US" dirty="0"/>
          </a:p>
        </p:txBody>
      </p:sp>
      <p:sp>
        <p:nvSpPr>
          <p:cNvPr id="1048615" name="Slide Number Placeholder 5"/>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5"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lang="en-US" dirty="0"/>
          </a:p>
        </p:txBody>
      </p:sp>
      <p:sp>
        <p:nvSpPr>
          <p:cNvPr id="1048654"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55"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56" name="Date Placeholder 4"/>
          <p:cNvSpPr>
            <a:spLocks noGrp="1"/>
          </p:cNvSpPr>
          <p:nvPr>
            <p:ph type="dt" sz="half" idx="10"/>
          </p:nvPr>
        </p:nvSpPr>
        <p:spPr/>
        <p:txBody>
          <a:bodyPr/>
          <a:p>
            <a:fld id="{42A54C80-263E-416B-A8E0-580EDEADCBDC}" type="datetimeFigureOut">
              <a:rPr lang="en-US" smtClean="0"/>
            </a:fld>
            <a:endParaRPr lang="en-US" dirty="0"/>
          </a:p>
        </p:txBody>
      </p:sp>
      <p:sp>
        <p:nvSpPr>
          <p:cNvPr id="1048657" name="Footer Placeholder 5"/>
          <p:cNvSpPr>
            <a:spLocks noGrp="1"/>
          </p:cNvSpPr>
          <p:nvPr>
            <p:ph type="ftr" sz="quarter" idx="11"/>
          </p:nvPr>
        </p:nvSpPr>
        <p:spPr/>
        <p:txBody>
          <a:bodyPr/>
          <a:p>
            <a:endParaRPr lang="en-US" dirty="0"/>
          </a:p>
        </p:txBody>
      </p:sp>
      <p:sp>
        <p:nvSpPr>
          <p:cNvPr id="1048658" name="Slide Number Placeholder 6"/>
          <p:cNvSpPr>
            <a:spLocks noGrp="1"/>
          </p:cNvSpPr>
          <p:nvPr>
            <p:ph type="sldNum" sz="quarter" idx="12"/>
          </p:nvPr>
        </p:nvSpPr>
        <p:spPr/>
        <p:txBody>
          <a:bodyPr/>
          <a:p>
            <a:fld id="{519954A3-9DFD-4C44-94BA-B95130A3BA1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61" name=""/>
        <p:cNvGrpSpPr/>
        <p:nvPr/>
      </p:nvGrpSpPr>
      <p:grpSpPr>
        <a:xfrm>
          <a:off x="0" y="0"/>
          <a:ext cx="0" cy="0"/>
          <a:chOff x="0" y="0"/>
          <a:chExt cx="0" cy="0"/>
        </a:xfrm>
      </p:grpSpPr>
      <p:sp>
        <p:nvSpPr>
          <p:cNvPr id="1048685" name="Title 1"/>
          <p:cNvSpPr>
            <a:spLocks noGrp="1"/>
          </p:cNvSpPr>
          <p:nvPr>
            <p:ph type="title"/>
          </p:nvPr>
        </p:nvSpPr>
        <p:spPr/>
        <p:txBody>
          <a:bodyPr/>
          <a:p>
            <a:r>
              <a:rPr lang="en-US"/>
              <a:t>Click to edit Master title style</a:t>
            </a:r>
            <a:endParaRPr lang="en-US" dirty="0"/>
          </a:p>
        </p:txBody>
      </p:sp>
      <p:sp>
        <p:nvSpPr>
          <p:cNvPr id="1048686"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7"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88"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9"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90" name="Date Placeholder 6"/>
          <p:cNvSpPr>
            <a:spLocks noGrp="1"/>
          </p:cNvSpPr>
          <p:nvPr>
            <p:ph type="dt" sz="half" idx="10"/>
          </p:nvPr>
        </p:nvSpPr>
        <p:spPr/>
        <p:txBody>
          <a:bodyPr/>
          <a:p>
            <a:fld id="{B61BEF0D-F0BB-DE4B-95CE-6DB70DBA9567}" type="datetimeFigureOut">
              <a:rPr lang="en-US" smtClean="0"/>
            </a:fld>
            <a:endParaRPr lang="en-US" dirty="0"/>
          </a:p>
        </p:txBody>
      </p:sp>
      <p:sp>
        <p:nvSpPr>
          <p:cNvPr id="1048691" name="Footer Placeholder 7"/>
          <p:cNvSpPr>
            <a:spLocks noGrp="1"/>
          </p:cNvSpPr>
          <p:nvPr>
            <p:ph type="ftr" sz="quarter" idx="11"/>
          </p:nvPr>
        </p:nvSpPr>
        <p:spPr/>
        <p:txBody>
          <a:bodyPr/>
          <a:p>
            <a:endParaRPr lang="en-US" dirty="0"/>
          </a:p>
        </p:txBody>
      </p:sp>
      <p:sp>
        <p:nvSpPr>
          <p:cNvPr id="1048692" name="Slide Number Placeholder 8"/>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9" name=""/>
        <p:cNvGrpSpPr/>
        <p:nvPr/>
      </p:nvGrpSpPr>
      <p:grpSpPr>
        <a:xfrm>
          <a:off x="0" y="0"/>
          <a:ext cx="0" cy="0"/>
          <a:chOff x="0" y="0"/>
          <a:chExt cx="0" cy="0"/>
        </a:xfrm>
      </p:grpSpPr>
      <p:sp>
        <p:nvSpPr>
          <p:cNvPr id="1048637" name="Title 1"/>
          <p:cNvSpPr>
            <a:spLocks noGrp="1"/>
          </p:cNvSpPr>
          <p:nvPr>
            <p:ph type="title"/>
          </p:nvPr>
        </p:nvSpPr>
        <p:spPr/>
        <p:txBody>
          <a:bodyPr/>
          <a:p>
            <a:r>
              <a:rPr lang="en-US"/>
              <a:t>Click to edit Master title style</a:t>
            </a:r>
            <a:endParaRPr lang="en-US" dirty="0"/>
          </a:p>
        </p:txBody>
      </p:sp>
      <p:sp>
        <p:nvSpPr>
          <p:cNvPr id="1048638" name="Date Placeholder 2"/>
          <p:cNvSpPr>
            <a:spLocks noGrp="1"/>
          </p:cNvSpPr>
          <p:nvPr>
            <p:ph type="dt" sz="half" idx="10"/>
          </p:nvPr>
        </p:nvSpPr>
        <p:spPr/>
        <p:txBody>
          <a:bodyPr/>
          <a:p>
            <a:fld id="{B61BEF0D-F0BB-DE4B-95CE-6DB70DBA9567}" type="datetimeFigureOut">
              <a:rPr lang="en-US" smtClean="0"/>
            </a:fld>
            <a:endParaRPr lang="en-US" dirty="0"/>
          </a:p>
        </p:txBody>
      </p:sp>
      <p:sp>
        <p:nvSpPr>
          <p:cNvPr id="1048639" name="Footer Placeholder 3"/>
          <p:cNvSpPr>
            <a:spLocks noGrp="1"/>
          </p:cNvSpPr>
          <p:nvPr>
            <p:ph type="ftr" sz="quarter" idx="11"/>
          </p:nvPr>
        </p:nvSpPr>
        <p:spPr/>
        <p:txBody>
          <a:bodyPr/>
          <a:p>
            <a:endParaRPr lang="en-US" dirty="0"/>
          </a:p>
        </p:txBody>
      </p:sp>
      <p:sp>
        <p:nvSpPr>
          <p:cNvPr id="1048640" name="Slide Number Placeholder 4"/>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3" name=""/>
        <p:cNvGrpSpPr/>
        <p:nvPr/>
      </p:nvGrpSpPr>
      <p:grpSpPr>
        <a:xfrm>
          <a:off x="0" y="0"/>
          <a:ext cx="0" cy="0"/>
          <a:chOff x="0" y="0"/>
          <a:chExt cx="0" cy="0"/>
        </a:xfrm>
      </p:grpSpPr>
      <p:sp>
        <p:nvSpPr>
          <p:cNvPr id="1048620" name="Date Placeholder 1"/>
          <p:cNvSpPr>
            <a:spLocks noGrp="1"/>
          </p:cNvSpPr>
          <p:nvPr>
            <p:ph type="dt" sz="half" idx="10"/>
          </p:nvPr>
        </p:nvSpPr>
        <p:spPr/>
        <p:txBody>
          <a:bodyPr/>
          <a:p>
            <a:fld id="{B61BEF0D-F0BB-DE4B-95CE-6DB70DBA9567}" type="datetimeFigureOut">
              <a:rPr lang="en-US" smtClean="0"/>
            </a:fld>
            <a:endParaRPr lang="en-US" dirty="0"/>
          </a:p>
        </p:txBody>
      </p:sp>
      <p:sp>
        <p:nvSpPr>
          <p:cNvPr id="1048621" name="Footer Placeholder 2"/>
          <p:cNvSpPr>
            <a:spLocks noGrp="1"/>
          </p:cNvSpPr>
          <p:nvPr>
            <p:ph type="ftr" sz="quarter" idx="11"/>
          </p:nvPr>
        </p:nvSpPr>
        <p:spPr/>
        <p:txBody>
          <a:bodyPr/>
          <a:p>
            <a:endParaRPr lang="en-US" dirty="0"/>
          </a:p>
        </p:txBody>
      </p:sp>
      <p:sp>
        <p:nvSpPr>
          <p:cNvPr id="1048622" name="Slide Number Placeholder 3"/>
          <p:cNvSpPr>
            <a:spLocks noGrp="1"/>
          </p:cNvSpPr>
          <p:nvPr>
            <p:ph type="sldNum" sz="quarter" idx="12"/>
          </p:nvPr>
        </p:nvSpPr>
        <p:spPr/>
        <p:txBody>
          <a:bodyPr/>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2" Type="http://schemas.openxmlformats.org/officeDocument/2006/relationships/theme" Target="../theme/theme2.xml"/><Relationship Id="rId21" Type="http://schemas.openxmlformats.org/officeDocument/2006/relationships/image" Target="../media/image5.png"/><Relationship Id="rId20" Type="http://schemas.openxmlformats.org/officeDocument/2006/relationships/image" Target="../media/image4.png"/><Relationship Id="rId2" Type="http://schemas.openxmlformats.org/officeDocument/2006/relationships/slideLayout" Target="../slideLayouts/slideLayout4.xml"/><Relationship Id="rId19" Type="http://schemas.openxmlformats.org/officeDocument/2006/relationships/image" Target="../media/image3.png"/><Relationship Id="rId18" Type="http://schemas.openxmlformats.org/officeDocument/2006/relationships/image" Target="../media/image2.png"/><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3" name="Shape 4194320"/>
        <p:cNvGrpSpPr/>
        <p:nvPr/>
      </p:nvGrpSpPr>
      <p:grpSpPr>
        <a:xfrm>
          <a:off x="0" y="0"/>
          <a:ext cx="0" cy="0"/>
          <a:chOff x="0" y="0"/>
          <a:chExt cx="0" cy="0"/>
        </a:xfrm>
      </p:grpSpPr>
      <p:pic>
        <p:nvPicPr>
          <p:cNvPr id="2097152" name="Google Shape;4194321;p1"/>
          <p:cNvPicPr preferRelativeResize="0"/>
          <p:nvPr/>
        </p:nvPicPr>
        <p:blipFill rotWithShape="1">
          <a:blip r:embed="rId4"/>
          <a:srcRect l="3614"/>
          <a:stretch>
            <a:fillRect/>
          </a:stretch>
        </p:blipFill>
        <p:spPr>
          <a:xfrm>
            <a:off x="0" y="2669685"/>
            <a:ext cx="4037011" cy="4188314"/>
          </a:xfrm>
          <a:prstGeom prst="rect">
            <a:avLst/>
          </a:prstGeom>
          <a:noFill/>
          <a:ln>
            <a:noFill/>
          </a:ln>
        </p:spPr>
      </p:pic>
      <p:pic>
        <p:nvPicPr>
          <p:cNvPr id="2097153" name="Google Shape;4194322;p1"/>
          <p:cNvPicPr preferRelativeResize="0"/>
          <p:nvPr/>
        </p:nvPicPr>
        <p:blipFill rotWithShape="1">
          <a:blip r:embed="rId5"/>
          <a:srcRect l="35641"/>
          <a:stretch>
            <a:fillRect/>
          </a:stretch>
        </p:blipFill>
        <p:spPr>
          <a:xfrm>
            <a:off x="0" y="2892347"/>
            <a:ext cx="1522412" cy="2365453"/>
          </a:xfrm>
          <a:prstGeom prst="rect">
            <a:avLst/>
          </a:prstGeom>
          <a:noFill/>
          <a:ln>
            <a:noFill/>
          </a:ln>
        </p:spPr>
      </p:pic>
      <p:sp>
        <p:nvSpPr>
          <p:cNvPr id="1048576" name="Google Shape;4194323;p1"/>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097154" name="Google Shape;4194324;p1"/>
          <p:cNvPicPr preferRelativeResize="0"/>
          <p:nvPr/>
        </p:nvPicPr>
        <p:blipFill rotWithShape="1">
          <a:blip r:embed="rId6"/>
          <a:srcRect t="28815"/>
          <a:stretch>
            <a:fillRect/>
          </a:stretch>
        </p:blipFill>
        <p:spPr>
          <a:xfrm>
            <a:off x="7999412" y="0"/>
            <a:ext cx="1603387" cy="1141407"/>
          </a:xfrm>
          <a:prstGeom prst="rect">
            <a:avLst/>
          </a:prstGeom>
          <a:noFill/>
          <a:ln>
            <a:noFill/>
          </a:ln>
        </p:spPr>
      </p:pic>
      <p:pic>
        <p:nvPicPr>
          <p:cNvPr id="2097155" name="Google Shape;4194325;p1"/>
          <p:cNvPicPr preferRelativeResize="0"/>
          <p:nvPr/>
        </p:nvPicPr>
        <p:blipFill rotWithShape="1">
          <a:blip r:embed="rId7"/>
          <a:srcRect b="23318"/>
          <a:stretch>
            <a:fillRect/>
          </a:stretch>
        </p:blipFill>
        <p:spPr>
          <a:xfrm>
            <a:off x="8605878" y="6096000"/>
            <a:ext cx="993734" cy="762000"/>
          </a:xfrm>
          <a:prstGeom prst="rect">
            <a:avLst/>
          </a:prstGeom>
          <a:noFill/>
          <a:ln>
            <a:noFill/>
          </a:ln>
        </p:spPr>
      </p:pic>
      <p:sp>
        <p:nvSpPr>
          <p:cNvPr id="1048577" name="Google Shape;4194326;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p>
            <a:pPr marL="0" lvl="0" indent="0" algn="l" rtl="0">
              <a:spcBef>
                <a:spcPts val="0"/>
              </a:spcBef>
              <a:spcAft>
                <a:spcPts val="0"/>
              </a:spcAft>
              <a:buNone/>
            </a:pPr>
          </a:p>
        </p:txBody>
      </p:sp>
      <p:sp>
        <p:nvSpPr>
          <p:cNvPr id="1048578" name="Google Shape;4194327;p1"/>
          <p:cNvSpPr txBox="1"/>
          <p:nvPr>
            <p:ph type="title"/>
          </p:nvPr>
        </p:nvSpPr>
        <p:spPr>
          <a:xfrm>
            <a:off x="646111" y="452718"/>
            <a:ext cx="9404700" cy="1400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2"/>
              </a:buClr>
              <a:buSzPts val="4200"/>
              <a:buFont typeface="Century Gothic"/>
              <a:buNone/>
              <a:defRPr sz="4200" b="0" i="0" u="none" strike="noStrike" cap="none">
                <a:solidFill>
                  <a:schemeClr val="dk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p:txBody>
      </p:sp>
      <p:sp>
        <p:nvSpPr>
          <p:cNvPr id="1048579" name="Google Shape;4194328;p1"/>
          <p:cNvSpPr txBox="1"/>
          <p:nvPr>
            <p:ph type="body" idx="1"/>
          </p:nvPr>
        </p:nvSpPr>
        <p:spPr>
          <a:xfrm>
            <a:off x="1103312" y="2052918"/>
            <a:ext cx="8946600" cy="4195500"/>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rgbClr val="F7F7F7"/>
              </a:buClr>
              <a:buSzPts val="1600"/>
              <a:buFont typeface="Noto Sans Symbols"/>
              <a:buChar char="►"/>
              <a:defRPr sz="2000" b="0" i="0" u="none" strike="noStrike" cap="none">
                <a:solidFill>
                  <a:schemeClr val="dk1"/>
                </a:solidFill>
                <a:latin typeface="Century Gothic"/>
                <a:ea typeface="Century Gothic"/>
                <a:cs typeface="Century Gothic"/>
                <a:sym typeface="Century Gothic"/>
              </a:defRPr>
            </a:lvl1pPr>
            <a:lvl2pPr marL="914400" marR="0" lvl="1" indent="-320040" algn="l" rtl="0">
              <a:spcBef>
                <a:spcPts val="1000"/>
              </a:spcBef>
              <a:spcAft>
                <a:spcPts val="0"/>
              </a:spcAft>
              <a:buClr>
                <a:srgbClr val="F7F7F7"/>
              </a:buClr>
              <a:buSzPts val="1440"/>
              <a:buFont typeface="Noto Sans Symbols"/>
              <a:buChar char="►"/>
              <a:defRPr sz="1800" b="0" i="0" u="none" strike="noStrike" cap="none">
                <a:solidFill>
                  <a:schemeClr val="dk1"/>
                </a:solidFill>
                <a:latin typeface="Century Gothic"/>
                <a:ea typeface="Century Gothic"/>
                <a:cs typeface="Century Gothic"/>
                <a:sym typeface="Century Gothic"/>
              </a:defRPr>
            </a:lvl2pPr>
            <a:lvl3pPr marL="1371600" marR="0" lvl="2" indent="-309880" algn="l" rtl="0">
              <a:spcBef>
                <a:spcPts val="1000"/>
              </a:spcBef>
              <a:spcAft>
                <a:spcPts val="0"/>
              </a:spcAft>
              <a:buClr>
                <a:srgbClr val="F7F7F7"/>
              </a:buClr>
              <a:buSzPts val="1280"/>
              <a:buFont typeface="Noto Sans Symbols"/>
              <a:buChar char="►"/>
              <a:defRPr sz="1600" b="0" i="0" u="none" strike="noStrike" cap="none">
                <a:solidFill>
                  <a:schemeClr val="dk1"/>
                </a:solidFill>
                <a:latin typeface="Century Gothic"/>
                <a:ea typeface="Century Gothic"/>
                <a:cs typeface="Century Gothic"/>
                <a:sym typeface="Century Gothic"/>
              </a:defRPr>
            </a:lvl3pPr>
            <a:lvl4pPr marL="1828800" marR="0" lvl="3"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4pPr>
            <a:lvl5pPr marL="2286000" marR="0" lvl="4"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5pPr>
            <a:lvl6pPr marL="2743200" marR="0" lvl="5"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6pPr>
            <a:lvl7pPr marL="3200400" marR="0" lvl="6"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7pPr>
            <a:lvl8pPr marL="3657600" marR="0" lvl="7"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8pPr>
            <a:lvl9pPr marL="4114800" marR="0" lvl="8" indent="-299720" algn="l" rtl="0">
              <a:spcBef>
                <a:spcPts val="1000"/>
              </a:spcBef>
              <a:spcAft>
                <a:spcPts val="0"/>
              </a:spcAft>
              <a:buClr>
                <a:srgbClr val="F7F7F7"/>
              </a:buClr>
              <a:buSzPts val="1120"/>
              <a:buFont typeface="Noto Sans Symbols"/>
              <a:buChar char="►"/>
              <a:defRPr sz="1400" b="0" i="0" u="none" strike="noStrike" cap="none">
                <a:solidFill>
                  <a:schemeClr val="dk1"/>
                </a:solidFill>
                <a:latin typeface="Century Gothic"/>
                <a:ea typeface="Century Gothic"/>
                <a:cs typeface="Century Gothic"/>
                <a:sym typeface="Century Gothic"/>
              </a:defRPr>
            </a:lvl9pPr>
          </a:lstStyle>
          <a:p/>
        </p:txBody>
      </p:sp>
      <p:sp>
        <p:nvSpPr>
          <p:cNvPr id="1048580" name="Google Shape;4194329;p1"/>
          <p:cNvSpPr txBox="1"/>
          <p:nvPr>
            <p:ph type="dt" idx="10"/>
          </p:nvPr>
        </p:nvSpPr>
        <p:spPr>
          <a:xfrm rot="5400000">
            <a:off x="10155638" y="1790701"/>
            <a:ext cx="990600" cy="304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p:txBody>
      </p:sp>
      <p:sp>
        <p:nvSpPr>
          <p:cNvPr id="1048581" name="Google Shape;4194330;p1"/>
          <p:cNvSpPr txBox="1"/>
          <p:nvPr>
            <p:ph type="ftr" idx="11"/>
          </p:nvPr>
        </p:nvSpPr>
        <p:spPr>
          <a:xfrm rot="5400000">
            <a:off x="8951571" y="3225300"/>
            <a:ext cx="3859800" cy="3048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p:txBody>
      </p:sp>
      <p:sp>
        <p:nvSpPr>
          <p:cNvPr id="1048582" name="Google Shape;4194331;p1"/>
          <p:cNvSpPr txBox="1"/>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rgbClr val="888888"/>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rgbClr val="888888"/>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rgbClr val="888888"/>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rgbClr val="888888"/>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rgbClr val="888888"/>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rgbClr val="888888"/>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rgbClr val="888888"/>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rgbClr val="888888"/>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rgbClr val="888888"/>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22" name=""/>
        <p:cNvGrpSpPr/>
        <p:nvPr/>
      </p:nvGrpSpPr>
      <p:grpSpPr>
        <a:xfrm>
          <a:off x="0" y="0"/>
          <a:ext cx="0" cy="0"/>
          <a:chOff x="0" y="0"/>
          <a:chExt cx="0" cy="0"/>
        </a:xfrm>
      </p:grpSpPr>
      <p:pic>
        <p:nvPicPr>
          <p:cNvPr id="2097160" name="Picture 7"/>
          <p:cNvPicPr>
            <a:picLocks noChangeAspect="1"/>
          </p:cNvPicPr>
          <p:nvPr/>
        </p:nvPicPr>
        <p:blipFill rotWithShape="1">
          <a:blip r:embed="rId18"/>
          <a:srcRect l="3613"/>
          <a:stretch>
            <a:fillRect/>
          </a:stretch>
        </p:blipFill>
        <p:spPr>
          <a:xfrm>
            <a:off x="0" y="2669685"/>
            <a:ext cx="4037012" cy="4188315"/>
          </a:xfrm>
          <a:prstGeom prst="rect">
            <a:avLst/>
          </a:prstGeom>
        </p:spPr>
      </p:pic>
      <p:pic>
        <p:nvPicPr>
          <p:cNvPr id="2097161" name="Picture 6"/>
          <p:cNvPicPr>
            <a:picLocks noChangeAspect="1"/>
          </p:cNvPicPr>
          <p:nvPr/>
        </p:nvPicPr>
        <p:blipFill rotWithShape="1">
          <a:blip r:embed="rId19"/>
          <a:srcRect l="35640"/>
          <a:stretch>
            <a:fillRect/>
          </a:stretch>
        </p:blipFill>
        <p:spPr>
          <a:xfrm>
            <a:off x="0" y="2892347"/>
            <a:ext cx="1522412" cy="2365453"/>
          </a:xfrm>
          <a:prstGeom prst="rect">
            <a:avLst/>
          </a:prstGeom>
        </p:spPr>
      </p:pic>
      <p:sp>
        <p:nvSpPr>
          <p:cNvPr id="1048604" name="Oval 15"/>
          <p:cNvSpPr/>
          <p:nvPr/>
        </p:nvSpPr>
        <p:spPr>
          <a:xfrm>
            <a:off x="8609012" y="1676400"/>
            <a:ext cx="2819400" cy="2819400"/>
          </a:xfrm>
          <a:prstGeom prst="ellipse">
            <a:avLst/>
          </a:prstGeom>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62" name="Picture 8"/>
          <p:cNvPicPr>
            <a:picLocks noChangeAspect="1"/>
          </p:cNvPicPr>
          <p:nvPr/>
        </p:nvPicPr>
        <p:blipFill rotWithShape="1">
          <a:blip r:embed="rId20"/>
          <a:srcRect t="28813"/>
          <a:stretch>
            <a:fillRect/>
          </a:stretch>
        </p:blipFill>
        <p:spPr>
          <a:xfrm>
            <a:off x="7999412" y="0"/>
            <a:ext cx="1603387" cy="1141407"/>
          </a:xfrm>
          <a:prstGeom prst="rect">
            <a:avLst/>
          </a:prstGeom>
        </p:spPr>
      </p:pic>
      <p:pic>
        <p:nvPicPr>
          <p:cNvPr id="2097163" name="Picture 9"/>
          <p:cNvPicPr>
            <a:picLocks noChangeAspect="1"/>
          </p:cNvPicPr>
          <p:nvPr/>
        </p:nvPicPr>
        <p:blipFill rotWithShape="1">
          <a:blip r:embed="rId21"/>
          <a:srcRect b="23320"/>
          <a:stretch>
            <a:fillRect/>
          </a:stretch>
        </p:blipFill>
        <p:spPr>
          <a:xfrm>
            <a:off x="8605878" y="6096000"/>
            <a:ext cx="993734" cy="762000"/>
          </a:xfrm>
          <a:prstGeom prst="rect">
            <a:avLst/>
          </a:prstGeom>
        </p:spPr>
      </p:pic>
      <p:sp>
        <p:nvSpPr>
          <p:cNvPr id="1048605"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06"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p>
            <a:r>
              <a:rPr lang="en-US"/>
              <a:t>Click to edit Master title style</a:t>
            </a:r>
            <a:endParaRPr lang="en-US" dirty="0"/>
          </a:p>
        </p:txBody>
      </p:sp>
      <p:sp>
        <p:nvSpPr>
          <p:cNvPr id="1048607"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48608"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fld>
            <a:endParaRPr lang="en-US" dirty="0"/>
          </a:p>
        </p:txBody>
      </p:sp>
      <p:sp>
        <p:nvSpPr>
          <p:cNvPr id="1048609"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1048610"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hemeOverride" Target="../theme/themeOverride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7" name="Shape 4194338"/>
        <p:cNvGrpSpPr/>
        <p:nvPr/>
      </p:nvGrpSpPr>
      <p:grpSpPr>
        <a:xfrm>
          <a:off x="0" y="0"/>
          <a:ext cx="0" cy="0"/>
          <a:chOff x="0" y="0"/>
          <a:chExt cx="0" cy="0"/>
        </a:xfrm>
      </p:grpSpPr>
      <p:pic>
        <p:nvPicPr>
          <p:cNvPr id="2097156" name="Google Shape;4194339;p3"/>
          <p:cNvPicPr preferRelativeResize="0"/>
          <p:nvPr/>
        </p:nvPicPr>
        <p:blipFill rotWithShape="1">
          <a:blip r:embed="rId2"/>
          <a:srcRect l="3614"/>
          <a:stretch>
            <a:fillRect/>
          </a:stretch>
        </p:blipFill>
        <p:spPr>
          <a:xfrm>
            <a:off x="0" y="2669685"/>
            <a:ext cx="4037011" cy="4188314"/>
          </a:xfrm>
          <a:prstGeom prst="rect">
            <a:avLst/>
          </a:prstGeom>
          <a:noFill/>
          <a:ln>
            <a:noFill/>
          </a:ln>
        </p:spPr>
      </p:pic>
      <p:pic>
        <p:nvPicPr>
          <p:cNvPr id="2097157" name="Google Shape;4194340;p3"/>
          <p:cNvPicPr preferRelativeResize="0"/>
          <p:nvPr/>
        </p:nvPicPr>
        <p:blipFill rotWithShape="1">
          <a:blip r:embed="rId3"/>
          <a:srcRect l="35641"/>
          <a:stretch>
            <a:fillRect/>
          </a:stretch>
        </p:blipFill>
        <p:spPr>
          <a:xfrm>
            <a:off x="0" y="2892347"/>
            <a:ext cx="1522412" cy="2365453"/>
          </a:xfrm>
          <a:prstGeom prst="rect">
            <a:avLst/>
          </a:prstGeom>
          <a:noFill/>
          <a:ln>
            <a:noFill/>
          </a:ln>
        </p:spPr>
      </p:pic>
      <p:sp>
        <p:nvSpPr>
          <p:cNvPr id="1048588" name="Google Shape;4194341;p3"/>
          <p:cNvSpPr/>
          <p:nvPr/>
        </p:nvSpPr>
        <p:spPr>
          <a:xfrm>
            <a:off x="8609012" y="1676400"/>
            <a:ext cx="2819400" cy="2819400"/>
          </a:xfrm>
          <a:prstGeom prst="ellipse">
            <a:avLst/>
          </a:prstGeom>
          <a:gradFill>
            <a:gsLst>
              <a:gs pos="0">
                <a:srgbClr val="F3F3F3">
                  <a:alpha val="6666"/>
                </a:srgbClr>
              </a:gs>
              <a:gs pos="36000">
                <a:srgbClr val="F3F3F3">
                  <a:alpha val="5882"/>
                </a:srgbClr>
              </a:gs>
              <a:gs pos="69000">
                <a:srgbClr val="F3F3F3">
                  <a:alpha val="0"/>
                </a:srgbClr>
              </a:gs>
              <a:gs pos="100000">
                <a:srgbClr val="F3F3F3">
                  <a:alpha val="0"/>
                </a:srgbClr>
              </a:gs>
            </a:gsLst>
            <a:path path="circle">
              <a:fillToRect l="50000" t="50000" r="50000" b="50000"/>
            </a:path>
          </a:gradFill>
          <a:ln>
            <a:noFill/>
          </a:ln>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pic>
        <p:nvPicPr>
          <p:cNvPr id="2097158" name="Google Shape;4194342;p3"/>
          <p:cNvPicPr preferRelativeResize="0"/>
          <p:nvPr/>
        </p:nvPicPr>
        <p:blipFill rotWithShape="1">
          <a:blip r:embed="rId4"/>
          <a:srcRect t="28815"/>
          <a:stretch>
            <a:fillRect/>
          </a:stretch>
        </p:blipFill>
        <p:spPr>
          <a:xfrm>
            <a:off x="7999412" y="0"/>
            <a:ext cx="1603387" cy="1141407"/>
          </a:xfrm>
          <a:prstGeom prst="rect">
            <a:avLst/>
          </a:prstGeom>
          <a:noFill/>
          <a:ln>
            <a:noFill/>
          </a:ln>
        </p:spPr>
      </p:pic>
      <p:pic>
        <p:nvPicPr>
          <p:cNvPr id="2097159" name="Google Shape;4194343;p3"/>
          <p:cNvPicPr preferRelativeResize="0"/>
          <p:nvPr/>
        </p:nvPicPr>
        <p:blipFill rotWithShape="1">
          <a:blip r:embed="rId5"/>
          <a:srcRect b="23318"/>
          <a:stretch>
            <a:fillRect/>
          </a:stretch>
        </p:blipFill>
        <p:spPr>
          <a:xfrm>
            <a:off x="8605878" y="6096000"/>
            <a:ext cx="993734" cy="762000"/>
          </a:xfrm>
          <a:prstGeom prst="rect">
            <a:avLst/>
          </a:prstGeom>
          <a:noFill/>
          <a:ln>
            <a:noFill/>
          </a:ln>
        </p:spPr>
      </p:pic>
      <p:sp>
        <p:nvSpPr>
          <p:cNvPr id="1048589" name="Google Shape;4194344;p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0" name="Google Shape;4194346;p3"/>
          <p:cNvSpPr txBox="1"/>
          <p:nvPr>
            <p:ph type="ctrTitle"/>
          </p:nvPr>
        </p:nvSpPr>
        <p:spPr>
          <a:xfrm>
            <a:off x="648929" y="1063417"/>
            <a:ext cx="3643783" cy="4363009"/>
          </a:xfrm>
          <a:prstGeom prst="rect">
            <a:avLst/>
          </a:prstGeom>
          <a:noFill/>
          <a:ln>
            <a:noFill/>
          </a:ln>
        </p:spPr>
        <p:txBody>
          <a:bodyPr spcFirstLastPara="1" wrap="square" lIns="91425" tIns="45700" rIns="91425" bIns="45700" anchor="ctr" anchorCtr="0">
            <a:normAutofit/>
          </a:bodyPr>
          <a:p>
            <a:pPr marL="0" lvl="0" indent="0" algn="l" rtl="0">
              <a:spcBef>
                <a:spcPts val="0"/>
              </a:spcBef>
              <a:spcAft>
                <a:spcPts val="0"/>
              </a:spcAft>
              <a:buClr>
                <a:srgbClr val="F2F2F2"/>
              </a:buClr>
              <a:buSzPts val="3300"/>
              <a:buFont typeface="Century Gothic"/>
              <a:buNone/>
            </a:pPr>
            <a:r>
              <a:rPr lang="en-US" sz="3300">
                <a:solidFill>
                  <a:srgbClr val="F2F2F2"/>
                </a:solidFill>
              </a:rPr>
              <a:t>EMPLOYEE PERFORMANCE ANALYSIS USING EXCEL</a:t>
            </a:r>
            <a:endParaRPr lang="en-US" sz="3300">
              <a:solidFill>
                <a:srgbClr val="F2F2F2"/>
              </a:solidFill>
            </a:endParaRPr>
          </a:p>
        </p:txBody>
      </p:sp>
      <p:sp>
        <p:nvSpPr>
          <p:cNvPr id="1048591" name="Google Shape;4194347;p3"/>
          <p:cNvSpPr/>
          <p:nvPr/>
        </p:nvSpPr>
        <p:spPr>
          <a:xfrm rot="21273358">
            <a:off x="5499978" y="1631212"/>
            <a:ext cx="5321728" cy="3475730"/>
          </a:xfrm>
          <a:prstGeom prst="rect">
            <a:avLst/>
          </a:prstGeom>
          <a:solidFill>
            <a:srgbClr val="FFCC99"/>
          </a:solidFill>
          <a:ln>
            <a:solidFill>
              <a:srgbClr val="92D04F"/>
            </a:solidFill>
            <a:prstDash val="solid"/>
          </a:ln>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2" name="Google Shape;4194348;p3"/>
          <p:cNvSpPr/>
          <p:nvPr/>
        </p:nvSpPr>
        <p:spPr>
          <a:xfrm>
            <a:off x="4548146" y="484632"/>
            <a:ext cx="7159641" cy="5739300"/>
          </a:xfrm>
          <a:prstGeom prst="roundRect">
            <a:avLst>
              <a:gd name="adj" fmla="val 0"/>
            </a:avLst>
          </a:prstGeom>
          <a:solidFill>
            <a:srgbClr val="D66565"/>
          </a:solidFill>
          <a:ln w="12700" cap="sq" cmpd="sng">
            <a:solidFill>
              <a:srgbClr val="BFBFBF"/>
            </a:solidFill>
            <a:prstDash val="solid"/>
            <a:miter lim="800000"/>
            <a:headEnd type="none" w="sm" len="sm"/>
            <a:tailEnd type="none" w="sm" len="sm"/>
          </a:ln>
          <a:effectLst>
            <a:outerShdw blurRad="63500" dist="25400" dir="5400000" algn="tl" rotWithShape="0">
              <a:srgbClr val="000000">
                <a:alpha val="38820"/>
              </a:srgbClr>
            </a:outerShdw>
          </a:effectLst>
        </p:spPr>
        <p:txBody>
          <a:bodyPr spcFirstLastPara="1" wrap="square" lIns="91425" tIns="45700" rIns="91425" bIns="45700" anchor="ctr" anchorCtr="0">
            <a:noAutofit/>
          </a:bodyPr>
          <a:p>
            <a:pPr marL="0" marR="0" lvl="0" indent="0" algn="ctr" rtl="0">
              <a:spcBef>
                <a:spcPts val="0"/>
              </a:spcBef>
              <a:spcAft>
                <a:spcPts val="0"/>
              </a:spcAft>
              <a:buNone/>
            </a:pPr>
            <a:endParaRPr sz="1800">
              <a:solidFill>
                <a:schemeClr val="lt1"/>
              </a:solidFill>
              <a:latin typeface="Century Gothic"/>
              <a:ea typeface="Century Gothic"/>
              <a:cs typeface="Century Gothic"/>
              <a:sym typeface="Century Gothic"/>
            </a:endParaRPr>
          </a:p>
        </p:txBody>
      </p:sp>
      <p:sp>
        <p:nvSpPr>
          <p:cNvPr id="1048593" name="Google Shape;4194349;p3"/>
          <p:cNvSpPr/>
          <p:nvPr/>
        </p:nvSpPr>
        <p:spPr>
          <a:xfrm>
            <a:off x="10442448" y="0"/>
            <a:ext cx="685800" cy="1143000"/>
          </a:xfrm>
          <a:prstGeom prst="rect">
            <a:avLst/>
          </a:prstGeom>
          <a:solidFill>
            <a:srgbClr val="800000"/>
          </a:solidFill>
          <a:ln>
            <a:noFill/>
          </a:ln>
          <a:effectLst>
            <a:outerShdw blurRad="38100" dist="25400" dir="5400000" rotWithShape="0">
              <a:srgbClr val="000000">
                <a:alpha val="44710"/>
              </a:srgbClr>
            </a:outerShdw>
          </a:effectLst>
        </p:spPr>
        <p:txBody>
          <a:bodyPr spcFirstLastPara="1" wrap="square" lIns="91425" tIns="45700" rIns="91425" bIns="45700" anchor="t" anchorCtr="0">
            <a:noAutofit/>
          </a:bodyPr>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lt1"/>
              </a:solidFill>
              <a:latin typeface="Century Gothic"/>
              <a:ea typeface="Century Gothic"/>
              <a:cs typeface="Century Gothic"/>
              <a:sym typeface="Century Gothic"/>
            </a:endParaRPr>
          </a:p>
          <a:p>
            <a:pPr marL="0" marR="0" lvl="0" indent="0" algn="l" rtl="0">
              <a:spcBef>
                <a:spcPts val="0"/>
              </a:spcBef>
              <a:spcAft>
                <a:spcPts val="0"/>
              </a:spcAft>
              <a:buNone/>
            </a:pPr>
            <a:r>
              <a:rPr lang="en-US"/>
              <a:t> </a:t>
            </a:r>
            <a:r>
              <a:rPr lang="en-US"/>
              <a:t> </a:t>
            </a:r>
            <a:r>
              <a:rPr lang="en-US"/>
              <a:t> </a:t>
            </a:r>
            <a:r>
              <a:rPr lang="en-US"/>
              <a:t> </a:t>
            </a:r>
            <a:r>
              <a:rPr lang="en-IN" altLang="en-US">
                <a:solidFill>
                  <a:srgbClr val="FFFFFF"/>
                </a:solidFill>
              </a:rPr>
              <a:t>°</a:t>
            </a:r>
            <a:r>
              <a:rPr lang="en-IN" altLang="en-US">
                <a:solidFill>
                  <a:srgbClr val="FFFFFF"/>
                </a:solidFill>
              </a:rPr>
              <a:t>°</a:t>
            </a:r>
            <a:endParaRPr sz="1800">
              <a:solidFill>
                <a:schemeClr val="lt1"/>
              </a:solidFill>
              <a:latin typeface="Century Gothic"/>
              <a:ea typeface="Century Gothic"/>
              <a:cs typeface="Century Gothic"/>
              <a:sym typeface="Century Gothic"/>
            </a:endParaRPr>
          </a:p>
        </p:txBody>
      </p:sp>
      <p:sp>
        <p:nvSpPr>
          <p:cNvPr id="1048594" name="Text Box 1048593"/>
          <p:cNvSpPr txBox="1"/>
          <p:nvPr/>
        </p:nvSpPr>
        <p:spPr>
          <a:xfrm rot="21593488">
            <a:off x="4786730" y="1433218"/>
            <a:ext cx="5723296" cy="510540"/>
          </a:xfrm>
          <a:prstGeom prst="rect">
            <a:avLst/>
          </a:prstGeom>
        </p:spPr>
        <p:txBody>
          <a:bodyPr wrap="square" rtlCol="0">
            <a:spAutoFit/>
          </a:bodyPr>
          <a:p>
            <a:r>
              <a:rPr lang="en-US" sz="2800">
                <a:solidFill>
                  <a:srgbClr val="000000"/>
                </a:solidFill>
              </a:rPr>
              <a:t>N</a:t>
            </a:r>
            <a:r>
              <a:rPr lang="en-US" sz="2800">
                <a:solidFill>
                  <a:srgbClr val="000000"/>
                </a:solidFill>
              </a:rPr>
              <a:t>A</a:t>
            </a:r>
            <a:r>
              <a:rPr lang="en-US" sz="2800">
                <a:solidFill>
                  <a:srgbClr val="000000"/>
                </a:solidFill>
              </a:rPr>
              <a:t>M</a:t>
            </a:r>
            <a:r>
              <a:rPr lang="en-US" sz="2800">
                <a:solidFill>
                  <a:srgbClr val="000000"/>
                </a:solidFill>
              </a:rPr>
              <a:t>E</a:t>
            </a:r>
            <a:r>
              <a:rPr lang="en-US" sz="2800">
                <a:solidFill>
                  <a:srgbClr val="FFFFFF"/>
                </a:solidFill>
              </a:rPr>
              <a:t> </a:t>
            </a:r>
            <a:r>
              <a:rPr lang="en-US" sz="2800">
                <a:solidFill>
                  <a:srgbClr val="FFFFFF"/>
                </a:solidFill>
              </a:rPr>
              <a:t>:</a:t>
            </a:r>
            <a:r>
              <a:rPr lang="en-US" sz="2800">
                <a:solidFill>
                  <a:srgbClr val="FFFFFF"/>
                </a:solidFill>
              </a:rPr>
              <a:t> </a:t>
            </a:r>
            <a:r>
              <a:rPr lang="en-US" sz="2800">
                <a:solidFill>
                  <a:srgbClr val="FFFFFF"/>
                </a:solidFill>
              </a:rPr>
              <a:t>N</a:t>
            </a:r>
            <a:r>
              <a:rPr lang="en-US" sz="2800">
                <a:solidFill>
                  <a:srgbClr val="FFFFFF"/>
                </a:solidFill>
              </a:rPr>
              <a:t>.</a:t>
            </a:r>
            <a:r>
              <a:rPr lang="en-US" sz="2800">
                <a:solidFill>
                  <a:srgbClr val="FFFFFF"/>
                </a:solidFill>
              </a:rPr>
              <a:t>M</a:t>
            </a:r>
            <a:r>
              <a:rPr lang="en-US" sz="2800">
                <a:solidFill>
                  <a:srgbClr val="FFFFFF"/>
                </a:solidFill>
              </a:rPr>
              <a:t>I</a:t>
            </a:r>
            <a:r>
              <a:rPr lang="en-US" sz="2800">
                <a:solidFill>
                  <a:srgbClr val="FFFFFF"/>
                </a:solidFill>
              </a:rPr>
              <a:t>T</a:t>
            </a:r>
            <a:r>
              <a:rPr lang="en-US" sz="2800">
                <a:solidFill>
                  <a:srgbClr val="FFFFFF"/>
                </a:solidFill>
              </a:rPr>
              <a:t>H</a:t>
            </a:r>
            <a:r>
              <a:rPr lang="en-US" sz="2800">
                <a:solidFill>
                  <a:srgbClr val="FFFFFF"/>
                </a:solidFill>
              </a:rPr>
              <a:t>R</a:t>
            </a:r>
            <a:r>
              <a:rPr lang="en-US" sz="2800">
                <a:solidFill>
                  <a:srgbClr val="FFFFFF"/>
                </a:solidFill>
              </a:rPr>
              <a:t>A</a:t>
            </a:r>
            <a:endParaRPr lang="en-IN" sz="2800">
              <a:solidFill>
                <a:srgbClr val="000000"/>
              </a:solidFill>
            </a:endParaRPr>
          </a:p>
        </p:txBody>
      </p:sp>
      <p:sp>
        <p:nvSpPr>
          <p:cNvPr id="1048595" name="Text Box 1048594"/>
          <p:cNvSpPr txBox="1"/>
          <p:nvPr/>
        </p:nvSpPr>
        <p:spPr>
          <a:xfrm>
            <a:off x="4494644" y="2159142"/>
            <a:ext cx="5524068" cy="510540"/>
          </a:xfrm>
          <a:prstGeom prst="rect">
            <a:avLst/>
          </a:prstGeom>
        </p:spPr>
        <p:txBody>
          <a:bodyPr wrap="square" rtlCol="0">
            <a:spAutoFit/>
          </a:bodyPr>
          <a:p>
            <a:r>
              <a:rPr lang="en-US" sz="2800">
                <a:solidFill>
                  <a:srgbClr val="FFFFFF"/>
                </a:solidFill>
              </a:rPr>
              <a:t> </a:t>
            </a:r>
            <a:r>
              <a:rPr lang="en-US" sz="2800">
                <a:solidFill>
                  <a:srgbClr val="FFFFFF"/>
                </a:solidFill>
              </a:rPr>
              <a:t> </a:t>
            </a:r>
            <a:r>
              <a:rPr lang="en-US" sz="2800">
                <a:solidFill>
                  <a:srgbClr val="FFFFFF"/>
                </a:solidFill>
              </a:rPr>
              <a:t> </a:t>
            </a:r>
            <a:r>
              <a:rPr lang="en-US" sz="2800">
                <a:solidFill>
                  <a:srgbClr val="000000"/>
                </a:solidFill>
              </a:rPr>
              <a:t>R</a:t>
            </a:r>
            <a:r>
              <a:rPr lang="en-US" sz="2800">
                <a:solidFill>
                  <a:srgbClr val="000000"/>
                </a:solidFill>
              </a:rPr>
              <a:t>E</a:t>
            </a:r>
            <a:r>
              <a:rPr lang="en-US" sz="2800">
                <a:solidFill>
                  <a:srgbClr val="000000"/>
                </a:solidFill>
              </a:rPr>
              <a:t>G</a:t>
            </a:r>
            <a:r>
              <a:rPr lang="en-US" sz="2800">
                <a:solidFill>
                  <a:srgbClr val="000000"/>
                </a:solidFill>
              </a:rPr>
              <a:t>I</a:t>
            </a:r>
            <a:r>
              <a:rPr lang="en-US" sz="2800">
                <a:solidFill>
                  <a:srgbClr val="000000"/>
                </a:solidFill>
              </a:rPr>
              <a:t>S</a:t>
            </a:r>
            <a:r>
              <a:rPr lang="en-US" sz="2800">
                <a:solidFill>
                  <a:srgbClr val="000000"/>
                </a:solidFill>
              </a:rPr>
              <a:t>T</a:t>
            </a:r>
            <a:r>
              <a:rPr lang="en-US" sz="2800">
                <a:solidFill>
                  <a:srgbClr val="000000"/>
                </a:solidFill>
              </a:rPr>
              <a:t>E</a:t>
            </a:r>
            <a:r>
              <a:rPr lang="en-US" sz="2800">
                <a:solidFill>
                  <a:srgbClr val="000000"/>
                </a:solidFill>
              </a:rPr>
              <a:t>R</a:t>
            </a:r>
            <a:r>
              <a:rPr lang="en-US" sz="2800">
                <a:solidFill>
                  <a:srgbClr val="000000"/>
                </a:solidFill>
              </a:rPr>
              <a:t> </a:t>
            </a:r>
            <a:r>
              <a:rPr lang="en-US" sz="2800">
                <a:solidFill>
                  <a:srgbClr val="000000"/>
                </a:solidFill>
              </a:rPr>
              <a:t>N</a:t>
            </a:r>
            <a:r>
              <a:rPr lang="en-US" sz="2800">
                <a:solidFill>
                  <a:srgbClr val="000000"/>
                </a:solidFill>
              </a:rPr>
              <a:t>O</a:t>
            </a:r>
            <a:r>
              <a:rPr lang="en-US" sz="2800">
                <a:solidFill>
                  <a:srgbClr val="FFFFFF"/>
                </a:solidFill>
              </a:rPr>
              <a:t> </a:t>
            </a:r>
            <a:r>
              <a:rPr lang="en-US" sz="2800">
                <a:solidFill>
                  <a:srgbClr val="FFFFFF"/>
                </a:solidFill>
              </a:rPr>
              <a:t>:</a:t>
            </a:r>
            <a:r>
              <a:rPr lang="en-US" sz="2800">
                <a:solidFill>
                  <a:srgbClr val="FFFFFF"/>
                </a:solidFill>
              </a:rPr>
              <a:t> </a:t>
            </a:r>
            <a:r>
              <a:rPr lang="en-US" sz="2800">
                <a:solidFill>
                  <a:srgbClr val="FFFFFF"/>
                </a:solidFill>
              </a:rPr>
              <a:t>3</a:t>
            </a:r>
            <a:r>
              <a:rPr lang="en-US" sz="2800">
                <a:solidFill>
                  <a:srgbClr val="FFFFFF"/>
                </a:solidFill>
              </a:rPr>
              <a:t>1</a:t>
            </a:r>
            <a:r>
              <a:rPr lang="en-US" sz="2800">
                <a:solidFill>
                  <a:srgbClr val="FFFFFF"/>
                </a:solidFill>
              </a:rPr>
              <a:t>2</a:t>
            </a:r>
            <a:r>
              <a:rPr lang="en-US" sz="2800">
                <a:solidFill>
                  <a:srgbClr val="FFFFFF"/>
                </a:solidFill>
              </a:rPr>
              <a:t>2</a:t>
            </a:r>
            <a:r>
              <a:rPr lang="en-US" sz="2800">
                <a:solidFill>
                  <a:srgbClr val="FFFFFF"/>
                </a:solidFill>
              </a:rPr>
              <a:t>1</a:t>
            </a:r>
            <a:r>
              <a:rPr lang="en-US" sz="2800">
                <a:solidFill>
                  <a:srgbClr val="FFFFFF"/>
                </a:solidFill>
              </a:rPr>
              <a:t>8</a:t>
            </a:r>
            <a:r>
              <a:rPr lang="en-US" sz="2800">
                <a:solidFill>
                  <a:srgbClr val="FFFFFF"/>
                </a:solidFill>
              </a:rPr>
              <a:t>2</a:t>
            </a:r>
            <a:r>
              <a:rPr lang="en-US" sz="2800">
                <a:solidFill>
                  <a:srgbClr val="FFFFFF"/>
                </a:solidFill>
              </a:rPr>
              <a:t>9</a:t>
            </a:r>
            <a:r>
              <a:rPr lang="en-US" sz="2800">
                <a:solidFill>
                  <a:srgbClr val="FFFFFF"/>
                </a:solidFill>
              </a:rPr>
              <a:t>0</a:t>
            </a:r>
            <a:endParaRPr lang="en-IN" sz="2800">
              <a:solidFill>
                <a:srgbClr val="000000"/>
              </a:solidFill>
            </a:endParaRPr>
          </a:p>
        </p:txBody>
      </p:sp>
      <p:sp>
        <p:nvSpPr>
          <p:cNvPr id="1048596" name="Text Box 1048595"/>
          <p:cNvSpPr txBox="1"/>
          <p:nvPr/>
        </p:nvSpPr>
        <p:spPr>
          <a:xfrm>
            <a:off x="4751080" y="2892346"/>
            <a:ext cx="7375561" cy="929640"/>
          </a:xfrm>
          <a:prstGeom prst="rect">
            <a:avLst/>
          </a:prstGeom>
        </p:spPr>
        <p:txBody>
          <a:bodyPr wrap="square" rtlCol="0">
            <a:spAutoFit/>
          </a:bodyPr>
          <a:p>
            <a:r>
              <a:rPr lang="en-US" sz="2800">
                <a:solidFill>
                  <a:srgbClr val="000000"/>
                </a:solidFill>
              </a:rPr>
              <a:t>U</a:t>
            </a:r>
            <a:r>
              <a:rPr lang="en-US" sz="2800">
                <a:solidFill>
                  <a:srgbClr val="000000"/>
                </a:solidFill>
              </a:rPr>
              <a:t>S</a:t>
            </a:r>
            <a:r>
              <a:rPr lang="en-US" sz="2800">
                <a:solidFill>
                  <a:srgbClr val="000000"/>
                </a:solidFill>
              </a:rPr>
              <a:t>E</a:t>
            </a:r>
            <a:r>
              <a:rPr lang="en-US" sz="2800">
                <a:solidFill>
                  <a:srgbClr val="000000"/>
                </a:solidFill>
              </a:rPr>
              <a:t>R</a:t>
            </a:r>
            <a:r>
              <a:rPr lang="en-US" sz="2800">
                <a:solidFill>
                  <a:srgbClr val="000000"/>
                </a:solidFill>
              </a:rPr>
              <a:t>NAME</a:t>
            </a:r>
            <a:r>
              <a:rPr lang="en-US" sz="2800">
                <a:solidFill>
                  <a:srgbClr val="FFFFFF"/>
                </a:solidFill>
              </a:rPr>
              <a:t> </a:t>
            </a:r>
            <a:r>
              <a:rPr lang="en-US" sz="2800">
                <a:solidFill>
                  <a:srgbClr val="FFFFFF"/>
                </a:solidFill>
              </a:rPr>
              <a:t>:</a:t>
            </a:r>
            <a:r>
              <a:rPr lang="en-US" sz="2800">
                <a:solidFill>
                  <a:srgbClr val="FFFFFF"/>
                </a:solidFill>
              </a:rPr>
              <a:t> </a:t>
            </a:r>
            <a:r>
              <a:rPr lang="en-US" sz="2800">
                <a:solidFill>
                  <a:srgbClr val="FFFFFF"/>
                </a:solidFill>
              </a:rPr>
              <a:t>2C8A9A93810D2E19F6A42A65BDA893D4</a:t>
            </a:r>
            <a:endParaRPr lang="en-IN" sz="2800">
              <a:solidFill>
                <a:srgbClr val="000000"/>
              </a:solidFill>
            </a:endParaRPr>
          </a:p>
        </p:txBody>
      </p:sp>
      <p:sp>
        <p:nvSpPr>
          <p:cNvPr id="1048597" name="Text Box 1048596"/>
          <p:cNvSpPr txBox="1"/>
          <p:nvPr/>
        </p:nvSpPr>
        <p:spPr>
          <a:xfrm>
            <a:off x="4786252" y="4044649"/>
            <a:ext cx="6800204" cy="1767839"/>
          </a:xfrm>
          <a:prstGeom prst="rect">
            <a:avLst/>
          </a:prstGeom>
        </p:spPr>
        <p:txBody>
          <a:bodyPr wrap="square" rtlCol="0">
            <a:spAutoFit/>
          </a:bodyPr>
          <a:p>
            <a:r>
              <a:rPr lang="en-US" sz="2800">
                <a:solidFill>
                  <a:srgbClr val="000000"/>
                </a:solidFill>
              </a:rPr>
              <a:t>D</a:t>
            </a:r>
            <a:r>
              <a:rPr lang="en-US" sz="2800">
                <a:solidFill>
                  <a:srgbClr val="000000"/>
                </a:solidFill>
              </a:rPr>
              <a:t>E</a:t>
            </a:r>
            <a:r>
              <a:rPr lang="en-US" sz="2800">
                <a:solidFill>
                  <a:srgbClr val="000000"/>
                </a:solidFill>
              </a:rPr>
              <a:t>P</a:t>
            </a:r>
            <a:r>
              <a:rPr lang="en-US" sz="2800">
                <a:solidFill>
                  <a:srgbClr val="000000"/>
                </a:solidFill>
              </a:rPr>
              <a:t>A</a:t>
            </a:r>
            <a:r>
              <a:rPr lang="en-US" sz="2800">
                <a:solidFill>
                  <a:srgbClr val="000000"/>
                </a:solidFill>
              </a:rPr>
              <a:t>R</a:t>
            </a:r>
            <a:r>
              <a:rPr lang="en-US" sz="2800">
                <a:solidFill>
                  <a:srgbClr val="000000"/>
                </a:solidFill>
              </a:rPr>
              <a:t>TMENT</a:t>
            </a:r>
            <a:r>
              <a:rPr lang="en-US" sz="2800">
                <a:solidFill>
                  <a:srgbClr val="FFFFFF"/>
                </a:solidFill>
              </a:rPr>
              <a:t> </a:t>
            </a:r>
            <a:r>
              <a:rPr lang="en-US" sz="2800">
                <a:solidFill>
                  <a:srgbClr val="FFFFFF"/>
                </a:solidFill>
              </a:rPr>
              <a:t>:</a:t>
            </a:r>
            <a:r>
              <a:rPr lang="en-US" sz="2800">
                <a:solidFill>
                  <a:srgbClr val="FFFFFF"/>
                </a:solidFill>
              </a:rPr>
              <a:t> </a:t>
            </a:r>
            <a:r>
              <a:rPr lang="en-US" sz="2800">
                <a:solidFill>
                  <a:srgbClr val="FFFFFF"/>
                </a:solidFill>
              </a:rPr>
              <a:t>C</a:t>
            </a:r>
            <a:r>
              <a:rPr lang="en-US" sz="2800">
                <a:solidFill>
                  <a:srgbClr val="FFFFFF"/>
                </a:solidFill>
              </a:rPr>
              <a:t>O</a:t>
            </a:r>
            <a:r>
              <a:rPr lang="en-US" sz="2800">
                <a:solidFill>
                  <a:srgbClr val="FFFFFF"/>
                </a:solidFill>
              </a:rPr>
              <a:t>M</a:t>
            </a:r>
            <a:r>
              <a:rPr lang="en-US" sz="2800">
                <a:solidFill>
                  <a:srgbClr val="FFFFFF"/>
                </a:solidFill>
              </a:rPr>
              <a:t>M</a:t>
            </a:r>
            <a:r>
              <a:rPr lang="en-US" sz="2800">
                <a:solidFill>
                  <a:srgbClr val="FFFFFF"/>
                </a:solidFill>
              </a:rPr>
              <a:t>E</a:t>
            </a:r>
            <a:r>
              <a:rPr lang="en-US" sz="2800">
                <a:solidFill>
                  <a:srgbClr val="FFFFFF"/>
                </a:solidFill>
              </a:rPr>
              <a:t>R</a:t>
            </a:r>
            <a:r>
              <a:rPr lang="en-US" sz="2800">
                <a:solidFill>
                  <a:srgbClr val="FFFFFF"/>
                </a:solidFill>
              </a:rPr>
              <a:t>C</a:t>
            </a:r>
            <a:r>
              <a:rPr lang="en-US" sz="2800">
                <a:solidFill>
                  <a:srgbClr val="FFFFFF"/>
                </a:solidFill>
              </a:rPr>
              <a:t>E</a:t>
            </a:r>
            <a:endParaRPr lang="en-IN" sz="2800">
              <a:solidFill>
                <a:srgbClr val="000000"/>
              </a:solidFill>
            </a:endParaRPr>
          </a:p>
          <a:p>
            <a:endParaRPr lang="en-IN" sz="2800">
              <a:solidFill>
                <a:srgbClr val="000000"/>
              </a:solidFill>
            </a:endParaRPr>
          </a:p>
          <a:p>
            <a:r>
              <a:rPr lang="en-US" sz="2800">
                <a:solidFill>
                  <a:srgbClr val="000000"/>
                </a:solidFill>
              </a:rPr>
              <a:t>C</a:t>
            </a:r>
            <a:r>
              <a:rPr lang="en-US" sz="2800">
                <a:solidFill>
                  <a:srgbClr val="000000"/>
                </a:solidFill>
              </a:rPr>
              <a:t>O</a:t>
            </a:r>
            <a:r>
              <a:rPr lang="en-US" sz="2800">
                <a:solidFill>
                  <a:srgbClr val="000000"/>
                </a:solidFill>
              </a:rPr>
              <a:t>L</a:t>
            </a:r>
            <a:r>
              <a:rPr lang="en-US" sz="2800">
                <a:solidFill>
                  <a:srgbClr val="000000"/>
                </a:solidFill>
              </a:rPr>
              <a:t>L</a:t>
            </a:r>
            <a:r>
              <a:rPr lang="en-US" sz="2800">
                <a:solidFill>
                  <a:srgbClr val="000000"/>
                </a:solidFill>
              </a:rPr>
              <a:t>EGE</a:t>
            </a:r>
            <a:r>
              <a:rPr lang="en-US" sz="2800">
                <a:solidFill>
                  <a:srgbClr val="FFFFFF"/>
                </a:solidFill>
              </a:rPr>
              <a:t> </a:t>
            </a:r>
            <a:r>
              <a:rPr lang="en-US" sz="2800">
                <a:solidFill>
                  <a:srgbClr val="FFFFFF"/>
                </a:solidFill>
              </a:rPr>
              <a:t>:</a:t>
            </a:r>
            <a:r>
              <a:rPr lang="en-US" sz="2800">
                <a:solidFill>
                  <a:srgbClr val="FFFFFF"/>
                </a:solidFill>
              </a:rPr>
              <a:t> </a:t>
            </a:r>
            <a:r>
              <a:rPr lang="en-US" sz="2800">
                <a:solidFill>
                  <a:srgbClr val="FFFFFF"/>
                </a:solidFill>
              </a:rPr>
              <a:t> </a:t>
            </a:r>
            <a:r>
              <a:rPr lang="en-US" sz="2800">
                <a:solidFill>
                  <a:srgbClr val="FFFFFF"/>
                </a:solidFill>
              </a:rPr>
              <a:t>G</a:t>
            </a:r>
            <a:r>
              <a:rPr lang="en-US" sz="2800">
                <a:solidFill>
                  <a:srgbClr val="FFFFFF"/>
                </a:solidFill>
              </a:rPr>
              <a:t>o</a:t>
            </a:r>
            <a:r>
              <a:rPr lang="en-US" sz="2800">
                <a:solidFill>
                  <a:srgbClr val="FFFFFF"/>
                </a:solidFill>
              </a:rPr>
              <a:t>v</a:t>
            </a:r>
            <a:r>
              <a:rPr lang="en-US" sz="2800">
                <a:solidFill>
                  <a:srgbClr val="FFFFFF"/>
                </a:solidFill>
              </a:rPr>
              <a:t>e</a:t>
            </a:r>
            <a:r>
              <a:rPr lang="en-US" sz="2800">
                <a:solidFill>
                  <a:srgbClr val="FFFFFF"/>
                </a:solidFill>
              </a:rPr>
              <a:t>r</a:t>
            </a:r>
            <a:r>
              <a:rPr lang="en-US" sz="2800">
                <a:solidFill>
                  <a:srgbClr val="FFFFFF"/>
                </a:solidFill>
              </a:rPr>
              <a:t>n</a:t>
            </a:r>
            <a:r>
              <a:rPr lang="en-US" sz="2800">
                <a:solidFill>
                  <a:srgbClr val="FFFFFF"/>
                </a:solidFill>
              </a:rPr>
              <a:t>m</a:t>
            </a:r>
            <a:r>
              <a:rPr lang="en-US" sz="2800">
                <a:solidFill>
                  <a:srgbClr val="FFFFFF"/>
                </a:solidFill>
              </a:rPr>
              <a:t>ent</a:t>
            </a:r>
            <a:r>
              <a:rPr lang="en-US" sz="2800">
                <a:solidFill>
                  <a:srgbClr val="FFFFFF"/>
                </a:solidFill>
              </a:rPr>
              <a:t> </a:t>
            </a:r>
            <a:r>
              <a:rPr lang="en-US" sz="2800">
                <a:solidFill>
                  <a:srgbClr val="FFFFFF"/>
                </a:solidFill>
              </a:rPr>
              <a:t>A</a:t>
            </a:r>
            <a:r>
              <a:rPr lang="en-US" sz="2800">
                <a:solidFill>
                  <a:srgbClr val="FFFFFF"/>
                </a:solidFill>
              </a:rPr>
              <a:t>r</a:t>
            </a:r>
            <a:r>
              <a:rPr lang="en-US" sz="2800">
                <a:solidFill>
                  <a:srgbClr val="FFFFFF"/>
                </a:solidFill>
              </a:rPr>
              <a:t>t</a:t>
            </a:r>
            <a:r>
              <a:rPr lang="en-US" sz="2800">
                <a:solidFill>
                  <a:srgbClr val="FFFFFF"/>
                </a:solidFill>
              </a:rPr>
              <a:t>s</a:t>
            </a:r>
            <a:r>
              <a:rPr lang="en-US" sz="2800">
                <a:solidFill>
                  <a:srgbClr val="FFFFFF"/>
                </a:solidFill>
              </a:rPr>
              <a:t> </a:t>
            </a:r>
            <a:r>
              <a:rPr lang="en-US" sz="2800">
                <a:solidFill>
                  <a:srgbClr val="FFFFFF"/>
                </a:solidFill>
              </a:rPr>
              <a:t>a</a:t>
            </a:r>
            <a:r>
              <a:rPr lang="en-US" sz="2800">
                <a:solidFill>
                  <a:srgbClr val="FFFFFF"/>
                </a:solidFill>
              </a:rPr>
              <a:t>n</a:t>
            </a:r>
            <a:r>
              <a:rPr lang="en-US" sz="2800">
                <a:solidFill>
                  <a:srgbClr val="FFFFFF"/>
                </a:solidFill>
              </a:rPr>
              <a:t>d</a:t>
            </a:r>
            <a:r>
              <a:rPr lang="en-US" sz="2800">
                <a:solidFill>
                  <a:srgbClr val="FFFFFF"/>
                </a:solidFill>
              </a:rPr>
              <a:t> </a:t>
            </a:r>
            <a:r>
              <a:rPr lang="en-US" sz="2800">
                <a:solidFill>
                  <a:srgbClr val="FFFFFF"/>
                </a:solidFill>
              </a:rPr>
              <a:t>S</a:t>
            </a:r>
            <a:r>
              <a:rPr lang="en-US" sz="2800">
                <a:solidFill>
                  <a:srgbClr val="FFFFFF"/>
                </a:solidFill>
              </a:rPr>
              <a:t>c</a:t>
            </a:r>
            <a:r>
              <a:rPr lang="en-US" sz="2800">
                <a:solidFill>
                  <a:srgbClr val="FFFFFF"/>
                </a:solidFill>
              </a:rPr>
              <a:t>i</a:t>
            </a:r>
            <a:r>
              <a:rPr lang="en-US" sz="2800">
                <a:solidFill>
                  <a:srgbClr val="FFFFFF"/>
                </a:solidFill>
              </a:rPr>
              <a:t>e</a:t>
            </a:r>
            <a:r>
              <a:rPr lang="en-US" sz="2800">
                <a:solidFill>
                  <a:srgbClr val="FFFFFF"/>
                </a:solidFill>
              </a:rPr>
              <a:t>n</a:t>
            </a:r>
            <a:r>
              <a:rPr lang="en-US" sz="2800">
                <a:solidFill>
                  <a:srgbClr val="FFFFFF"/>
                </a:solidFill>
              </a:rPr>
              <a:t>c</a:t>
            </a:r>
            <a:r>
              <a:rPr lang="en-US" sz="2800">
                <a:solidFill>
                  <a:srgbClr val="FFFFFF"/>
                </a:solidFill>
              </a:rPr>
              <a:t>e</a:t>
            </a:r>
            <a:r>
              <a:rPr lang="en-US" sz="2800">
                <a:solidFill>
                  <a:srgbClr val="FFFFFF"/>
                </a:solidFill>
              </a:rPr>
              <a:t> </a:t>
            </a:r>
            <a:endParaRPr lang="en-IN" sz="2800">
              <a:solidFill>
                <a:srgbClr val="000000"/>
              </a:solidFill>
            </a:endParaRPr>
          </a:p>
          <a:p>
            <a:r>
              <a:rPr lang="en-US" sz="2800">
                <a:solidFill>
                  <a:srgbClr val="FFFFFF"/>
                </a:solidFill>
              </a:rPr>
              <a:t>C</a:t>
            </a:r>
            <a:r>
              <a:rPr lang="en-US" sz="2800">
                <a:solidFill>
                  <a:srgbClr val="FFFFFF"/>
                </a:solidFill>
              </a:rPr>
              <a:t>o</a:t>
            </a:r>
            <a:r>
              <a:rPr lang="en-US" sz="2800">
                <a:solidFill>
                  <a:srgbClr val="FFFFFF"/>
                </a:solidFill>
              </a:rPr>
              <a:t>l</a:t>
            </a:r>
            <a:r>
              <a:rPr lang="en-US" sz="2800">
                <a:solidFill>
                  <a:srgbClr val="FFFFFF"/>
                </a:solidFill>
              </a:rPr>
              <a:t>l</a:t>
            </a:r>
            <a:r>
              <a:rPr lang="en-US" sz="2800">
                <a:solidFill>
                  <a:srgbClr val="FFFFFF"/>
                </a:solidFill>
              </a:rPr>
              <a:t>e</a:t>
            </a:r>
            <a:r>
              <a:rPr lang="en-US" sz="2800">
                <a:solidFill>
                  <a:srgbClr val="FFFFFF"/>
                </a:solidFill>
              </a:rPr>
              <a:t>g</a:t>
            </a:r>
            <a:r>
              <a:rPr lang="en-US" sz="2800">
                <a:solidFill>
                  <a:srgbClr val="FFFFFF"/>
                </a:solidFill>
              </a:rPr>
              <a:t>e</a:t>
            </a:r>
            <a:r>
              <a:rPr lang="en-US" sz="2800">
                <a:solidFill>
                  <a:srgbClr val="FFFFFF"/>
                </a:solidFill>
              </a:rPr>
              <a:t>,</a:t>
            </a:r>
            <a:r>
              <a:rPr lang="en-US" sz="2800">
                <a:solidFill>
                  <a:srgbClr val="FFFFFF"/>
                </a:solidFill>
              </a:rPr>
              <a:t> </a:t>
            </a:r>
            <a:r>
              <a:rPr lang="en-US" sz="2800">
                <a:solidFill>
                  <a:srgbClr val="FFFFFF"/>
                </a:solidFill>
              </a:rPr>
              <a:t>R</a:t>
            </a:r>
            <a:r>
              <a:rPr lang="en-US" sz="2800">
                <a:solidFill>
                  <a:srgbClr val="FFFFFF"/>
                </a:solidFill>
              </a:rPr>
              <a:t>.</a:t>
            </a:r>
            <a:r>
              <a:rPr lang="en-US" sz="2800">
                <a:solidFill>
                  <a:srgbClr val="FFFFFF"/>
                </a:solidFill>
              </a:rPr>
              <a:t>K</a:t>
            </a:r>
            <a:r>
              <a:rPr lang="en-US" sz="2800">
                <a:solidFill>
                  <a:srgbClr val="FFFFFF"/>
                </a:solidFill>
              </a:rPr>
              <a:t>.</a:t>
            </a:r>
            <a:r>
              <a:rPr lang="en-US" sz="2800">
                <a:solidFill>
                  <a:srgbClr val="FFFFFF"/>
                </a:solidFill>
              </a:rPr>
              <a:t> </a:t>
            </a:r>
            <a:r>
              <a:rPr lang="en-US" sz="2800">
                <a:solidFill>
                  <a:srgbClr val="FFFFFF"/>
                </a:solidFill>
              </a:rPr>
              <a:t>N</a:t>
            </a:r>
            <a:r>
              <a:rPr lang="en-US" sz="2800">
                <a:solidFill>
                  <a:srgbClr val="FFFFFF"/>
                </a:solidFill>
              </a:rPr>
              <a:t>a</a:t>
            </a:r>
            <a:r>
              <a:rPr lang="en-US" sz="2800">
                <a:solidFill>
                  <a:srgbClr val="FFFFFF"/>
                </a:solidFill>
              </a:rPr>
              <a:t>g</a:t>
            </a:r>
            <a:r>
              <a:rPr lang="en-US" sz="2800">
                <a:solidFill>
                  <a:srgbClr val="FFFFFF"/>
                </a:solidFill>
              </a:rPr>
              <a:t>a</a:t>
            </a:r>
            <a:r>
              <a:rPr lang="en-US" sz="2800">
                <a:solidFill>
                  <a:srgbClr val="FFFFFF"/>
                </a:solidFill>
              </a:rPr>
              <a:t>r</a:t>
            </a:r>
            <a:r>
              <a:rPr lang="en-US" sz="2800">
                <a:solidFill>
                  <a:srgbClr val="FFFFFF"/>
                </a:solidFill>
              </a:rPr>
              <a:t>,</a:t>
            </a:r>
            <a:r>
              <a:rPr lang="en-US" sz="2800">
                <a:solidFill>
                  <a:srgbClr val="FFFFFF"/>
                </a:solidFill>
              </a:rPr>
              <a:t> </a:t>
            </a:r>
            <a:r>
              <a:rPr lang="en-US" sz="2800">
                <a:solidFill>
                  <a:srgbClr val="FFFFFF"/>
                </a:solidFill>
              </a:rPr>
              <a:t>C</a:t>
            </a:r>
            <a:r>
              <a:rPr lang="en-US" sz="2800">
                <a:solidFill>
                  <a:srgbClr val="FFFFFF"/>
                </a:solidFill>
              </a:rPr>
              <a:t>h</a:t>
            </a:r>
            <a:r>
              <a:rPr lang="en-US" sz="2800">
                <a:solidFill>
                  <a:srgbClr val="FFFFFF"/>
                </a:solidFill>
              </a:rPr>
              <a:t>e</a:t>
            </a:r>
            <a:r>
              <a:rPr lang="en-US" sz="2800">
                <a:solidFill>
                  <a:srgbClr val="FFFFFF"/>
                </a:solidFill>
              </a:rPr>
              <a:t>n</a:t>
            </a:r>
            <a:r>
              <a:rPr lang="en-US" sz="2800">
                <a:solidFill>
                  <a:srgbClr val="FFFFFF"/>
                </a:solidFill>
              </a:rPr>
              <a:t>n</a:t>
            </a:r>
            <a:r>
              <a:rPr lang="en-US" sz="2800">
                <a:solidFill>
                  <a:srgbClr val="FFFFFF"/>
                </a:solidFill>
              </a:rPr>
              <a:t>a</a:t>
            </a:r>
            <a:r>
              <a:rPr lang="en-US" sz="2800">
                <a:solidFill>
                  <a:srgbClr val="FFFFFF"/>
                </a:solidFill>
              </a:rPr>
              <a:t>i</a:t>
            </a:r>
            <a:r>
              <a:rPr lang="en-US" sz="2800">
                <a:solidFill>
                  <a:srgbClr val="FFFFFF"/>
                </a:solidFill>
              </a:rPr>
              <a:t> </a:t>
            </a:r>
            <a:r>
              <a:rPr lang="en-US" sz="2800">
                <a:solidFill>
                  <a:srgbClr val="FFFFFF"/>
                </a:solidFill>
              </a:rPr>
              <a:t>-</a:t>
            </a:r>
            <a:r>
              <a:rPr lang="en-US" sz="2800">
                <a:solidFill>
                  <a:srgbClr val="FFFFFF"/>
                </a:solidFill>
              </a:rPr>
              <a:t>8</a:t>
            </a:r>
            <a:r>
              <a:rPr lang="en-US" sz="2800">
                <a:solidFill>
                  <a:srgbClr val="FFFFFF"/>
                </a:solidFill>
              </a:rPr>
              <a:t>1</a:t>
            </a:r>
            <a:r>
              <a:rPr lang="en-US" sz="2800">
                <a:solidFill>
                  <a:srgbClr val="FFFFFF"/>
                </a:solidFill>
              </a:rPr>
              <a:t>.</a:t>
            </a:r>
            <a:endParaRPr lang="en-IN" sz="2800">
              <a:solidFill>
                <a:srgbClr val="000000"/>
              </a:solidFill>
            </a:endParaRPr>
          </a:p>
        </p:txBody>
      </p:sp>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51" name="Shape 4194364"/>
        <p:cNvGrpSpPr/>
        <p:nvPr/>
      </p:nvGrpSpPr>
      <p:grpSpPr>
        <a:xfrm>
          <a:off x="0" y="0"/>
          <a:ext cx="0" cy="0"/>
          <a:chOff x="0" y="0"/>
          <a:chExt cx="0" cy="0"/>
        </a:xfrm>
      </p:grpSpPr>
      <p:sp>
        <p:nvSpPr>
          <p:cNvPr id="1048643" name="Google Shape;4194365;p5"/>
          <p:cNvSpPr txBox="1"/>
          <p:nvPr/>
        </p:nvSpPr>
        <p:spPr>
          <a:xfrm>
            <a:off x="543338" y="320213"/>
            <a:ext cx="6520200" cy="584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lt1"/>
              </a:buClr>
              <a:buSzPts val="3200"/>
              <a:buFont typeface="Times New Roman" panose="02020603050405020304"/>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MODELLING</a:t>
            </a:r>
            <a:endParaRPr sz="1800">
              <a:solidFill>
                <a:schemeClr val="lt1"/>
              </a:solidFill>
              <a:latin typeface="Century Gothic"/>
              <a:ea typeface="Century Gothic"/>
              <a:cs typeface="Century Gothic"/>
              <a:sym typeface="Century Gothic"/>
            </a:endParaRPr>
          </a:p>
        </p:txBody>
      </p:sp>
      <p:sp>
        <p:nvSpPr>
          <p:cNvPr id="1048644" name="Google Shape;4194366;p5"/>
          <p:cNvSpPr txBox="1"/>
          <p:nvPr/>
        </p:nvSpPr>
        <p:spPr>
          <a:xfrm>
            <a:off x="1303262" y="1166842"/>
            <a:ext cx="7538400" cy="3634700"/>
          </a:xfrm>
          <a:prstGeom prst="rect">
            <a:avLst/>
          </a:prstGeom>
          <a:noFill/>
          <a:ln>
            <a:noFill/>
          </a:ln>
        </p:spPr>
        <p:txBody>
          <a:bodyPr spcFirstLastPara="1" wrap="square" lIns="91425" tIns="45700" rIns="91425" bIns="45700" anchor="t" anchorCtr="0">
            <a:spAutoFit/>
          </a:bodyPr>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 SET: Kaggle, Employee dataset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FEATURE SELECTION:  Conditional Formatting, Designing</a:t>
            </a:r>
            <a:endParaRPr sz="1800">
              <a:solidFill>
                <a:schemeClr val="lt1"/>
              </a:solidFill>
              <a:latin typeface="Century Gothic"/>
              <a:ea typeface="Century Gothic"/>
              <a:cs typeface="Century Gothic"/>
              <a:sym typeface="Century Gothic"/>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DATA CLEANING: Missing values, Irrelevant data, Correct Errors, Remove Unnecessary Columns and Rows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PIVOT TABLE: First Name, Business Unit, Gender &amp; Performance Level</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Century Gothic"/>
              <a:buNone/>
            </a:pP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2000"/>
              <a:buFont typeface="Times New Roman" panose="02020603050405020304"/>
              <a:buNone/>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CHART: Report of Employee Performance based on their Current Ratings is resented as Column Chart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52" name=""/>
        <p:cNvGrpSpPr/>
        <p:nvPr/>
      </p:nvGrpSpPr>
      <p:grpSpPr>
        <a:xfrm>
          <a:off x="0" y="0"/>
          <a:ext cx="0" cy="0"/>
          <a:chOff x="0" y="0"/>
          <a:chExt cx="0" cy="0"/>
        </a:xfrm>
      </p:grpSpPr>
      <p:sp>
        <p:nvSpPr>
          <p:cNvPr id="1048645" name="TextBox 1"/>
          <p:cNvSpPr txBox="1"/>
          <p:nvPr/>
        </p:nvSpPr>
        <p:spPr>
          <a:xfrm>
            <a:off x="3373120" y="372110"/>
            <a:ext cx="3262630" cy="669290"/>
          </a:xfrm>
          <a:prstGeom prst="rect">
            <a:avLst/>
          </a:prstGeom>
          <a:noFill/>
        </p:spPr>
        <p:txBody>
          <a:bodyPr wrap="square" rtlCol="0">
            <a:noAutofit/>
          </a:bodyPr>
          <a:p>
            <a:r>
              <a:rPr lang="en-US" sz="3200" b="1" dirty="0">
                <a:latin typeface="Times New Roman" panose="02020603050405020304"/>
              </a:rPr>
              <a:t>RESULTS</a:t>
            </a:r>
            <a:endParaRPr lang="en-US" sz="3200" b="1" dirty="0">
              <a:latin typeface="Times New Roman" panose="02020603050405020304"/>
            </a:endParaRPr>
          </a:p>
        </p:txBody>
      </p:sp>
      <p:graphicFrame>
        <p:nvGraphicFramePr>
          <p:cNvPr id="2" name="Chart 1"/>
          <p:cNvGraphicFramePr/>
          <p:nvPr/>
        </p:nvGraphicFramePr>
        <p:xfrm>
          <a:off x="3128010" y="1739265"/>
          <a:ext cx="4831080" cy="41300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53" name=""/>
        <p:cNvGrpSpPr/>
        <p:nvPr/>
      </p:nvGrpSpPr>
      <p:grpSpPr>
        <a:xfrm>
          <a:off x="0" y="0"/>
          <a:ext cx="0" cy="0"/>
          <a:chOff x="0" y="0"/>
          <a:chExt cx="0" cy="0"/>
        </a:xfrm>
      </p:grpSpPr>
      <p:sp>
        <p:nvSpPr>
          <p:cNvPr id="1048646" name="TextBox 1"/>
          <p:cNvSpPr txBox="1"/>
          <p:nvPr/>
        </p:nvSpPr>
        <p:spPr>
          <a:xfrm>
            <a:off x="2653748" y="503996"/>
            <a:ext cx="5658678" cy="584775"/>
          </a:xfrm>
          <a:prstGeom prst="rect">
            <a:avLst/>
          </a:prstGeom>
          <a:noFill/>
        </p:spPr>
        <p:txBody>
          <a:bodyPr wrap="square" rtlCol="0">
            <a:spAutoFit/>
          </a:bodyPr>
          <a:p>
            <a:r>
              <a:rPr lang="en-US" sz="3200" dirty="0">
                <a:latin typeface="Times New Roman" panose="02020603050405020304" pitchFamily="18" charset="0"/>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1048647" name="TextBox 3"/>
          <p:cNvSpPr txBox="1"/>
          <p:nvPr/>
        </p:nvSpPr>
        <p:spPr>
          <a:xfrm>
            <a:off x="601888" y="1231646"/>
            <a:ext cx="7858881" cy="3901440"/>
          </a:xfrm>
          <a:prstGeom prst="rect">
            <a:avLst/>
          </a:prstGeom>
          <a:noFill/>
        </p:spPr>
        <p:txBody>
          <a:bodyPr wrap="square">
            <a:spAutoFit/>
          </a:bodyPr>
          <a:p>
            <a:pPr algn="just"/>
            <a:r>
              <a:rPr lang="en-US" sz="22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21" name=""/>
        <p:cNvGrpSpPr/>
        <p:nvPr/>
      </p:nvGrpSpPr>
      <p:grpSpPr>
        <a:xfrm>
          <a:off x="0" y="0"/>
          <a:ext cx="0" cy="0"/>
          <a:chOff x="0" y="0"/>
          <a:chExt cx="0" cy="0"/>
        </a:xfrm>
      </p:grpSpPr>
      <p:sp>
        <p:nvSpPr>
          <p:cNvPr id="1048603" name="Title 1"/>
          <p:cNvSpPr>
            <a:spLocks noGrp="1"/>
          </p:cNvSpPr>
          <p:nvPr>
            <p:ph type="title"/>
          </p:nvPr>
        </p:nvSpPr>
        <p:spPr>
          <a:xfrm>
            <a:off x="1009015" y="715645"/>
            <a:ext cx="8039735" cy="896620"/>
          </a:xfrm>
        </p:spPr>
        <p:txBody>
          <a:bodyPr>
            <a:noAutofit/>
          </a:bodyPr>
          <a:p>
            <a:r>
              <a:rPr lang="en-US" sz="4400" b="1">
                <a:solidFill>
                  <a:schemeClr val="bg1"/>
                </a:solidFill>
                <a:latin typeface="Times New Roman" panose="02020603050405020304" pitchFamily="18" charset="0"/>
                <a:cs typeface="Times New Roman" panose="02020603050405020304" pitchFamily="18" charset="0"/>
              </a:rPr>
              <a:t>PROJECT TITLE</a:t>
            </a:r>
            <a:endParaRPr lang="en-US" sz="4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41" name=""/>
        <p:cNvGrpSpPr/>
        <p:nvPr/>
      </p:nvGrpSpPr>
      <p:grpSpPr>
        <a:xfrm>
          <a:off x="0" y="0"/>
          <a:ext cx="0" cy="0"/>
          <a:chOff x="0" y="0"/>
          <a:chExt cx="0" cy="0"/>
        </a:xfrm>
      </p:grpSpPr>
      <p:sp>
        <p:nvSpPr>
          <p:cNvPr id="1048616" name="Title 1"/>
          <p:cNvSpPr>
            <a:spLocks noGrp="1"/>
          </p:cNvSpPr>
          <p:nvPr>
            <p:ph type="title"/>
          </p:nvPr>
        </p:nvSpPr>
        <p:spPr>
          <a:xfrm>
            <a:off x="491805" y="795130"/>
            <a:ext cx="8596668" cy="620035"/>
          </a:xfrm>
        </p:spPr>
        <p:txBody>
          <a:bodyPr>
            <a:normAutofit/>
          </a:bodyPr>
          <a:p>
            <a:r>
              <a:rPr lang="en-US" sz="3200" b="1" dirty="0">
                <a:solidFill>
                  <a:schemeClr val="tx1"/>
                </a:solidFill>
                <a:latin typeface="Times New Roman" panose="02020603050405020304" pitchFamily="18" charset="0"/>
                <a:cs typeface="Times New Roman" panose="02020603050405020304" pitchFamily="18" charset="0"/>
              </a:rPr>
              <a:t>AGENDA</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1048617" name="Text Placeholder 2"/>
          <p:cNvSpPr>
            <a:spLocks noGrp="1"/>
          </p:cNvSpPr>
          <p:nvPr>
            <p:ph type="body" idx="1"/>
          </p:nvPr>
        </p:nvSpPr>
        <p:spPr>
          <a:xfrm>
            <a:off x="1905688" y="2021709"/>
            <a:ext cx="5551186" cy="3203454"/>
          </a:xfrm>
        </p:spPr>
        <p:txBody>
          <a:bodyPr>
            <a:noAutofit/>
          </a:bodyPr>
          <a:p>
            <a:r>
              <a:rPr lang="en-US" dirty="0">
                <a:solidFill>
                  <a:schemeClr val="tx1"/>
                </a:solidFill>
                <a:latin typeface="Times New Roman" panose="02020603050405020304" pitchFamily="18" charset="0"/>
                <a:cs typeface="Times New Roman" panose="02020603050405020304" pitchFamily="18" charset="0"/>
              </a:rPr>
              <a:t>1.Problem Statement</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2. Project Overview</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3.End Users</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4.Our Solution and Proposition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5. Dataset Description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6. Modelling Approach</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7. Results and Discussion</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8.Conclusion</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3145728" name="Straight Connector 7"/>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29" name="Straight Connector 10"/>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0" name="Straight Connector 12"/>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1" name="Straight Connector 17"/>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42" name="Shape 4194306"/>
        <p:cNvGrpSpPr/>
        <p:nvPr/>
      </p:nvGrpSpPr>
      <p:grpSpPr>
        <a:xfrm>
          <a:off x="0" y="0"/>
          <a:ext cx="0" cy="0"/>
          <a:chOff x="0" y="0"/>
          <a:chExt cx="0" cy="0"/>
        </a:xfrm>
      </p:grpSpPr>
      <p:sp>
        <p:nvSpPr>
          <p:cNvPr id="1048618" name="Google Shape;4194307;p1"/>
          <p:cNvSpPr txBox="1"/>
          <p:nvPr>
            <p:ph type="title"/>
          </p:nvPr>
        </p:nvSpPr>
        <p:spPr>
          <a:xfrm>
            <a:off x="438796" y="609752"/>
            <a:ext cx="8596800" cy="860400"/>
          </a:xfrm>
          <a:prstGeom prst="rect">
            <a:avLst/>
          </a:prstGeom>
          <a:noFill/>
          <a:ln>
            <a:noFill/>
          </a:ln>
        </p:spPr>
        <p:txBody>
          <a:bodyPr spcFirstLastPara="1" wrap="square" lIns="91425" tIns="45700" rIns="91425" bIns="45700" anchor="b" anchorCtr="0">
            <a:noAutofit/>
          </a:bodyPr>
          <a:p>
            <a:pPr marL="0" lvl="0" indent="0" algn="l" rtl="0">
              <a:spcBef>
                <a:spcPts val="0"/>
              </a:spcBef>
              <a:spcAft>
                <a:spcPts val="0"/>
              </a:spcAft>
              <a:buClr>
                <a:schemeClr val="lt1"/>
              </a:buClr>
              <a:buSzPts val="3200"/>
              <a:buFont typeface="Times New Roman" panose="02020603050405020304"/>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PROBLEM STATEMENT</a:t>
            </a:r>
            <a:endPar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19" name="Google Shape;4194308;p1"/>
          <p:cNvSpPr txBox="1"/>
          <p:nvPr>
            <p:ph type="body" idx="1"/>
          </p:nvPr>
        </p:nvSpPr>
        <p:spPr>
          <a:xfrm>
            <a:off x="793204" y="1745028"/>
            <a:ext cx="8596800" cy="3367800"/>
          </a:xfrm>
          <a:prstGeom prst="rect">
            <a:avLst/>
          </a:prstGeom>
          <a:noFill/>
          <a:ln>
            <a:noFill/>
          </a:ln>
        </p:spPr>
        <p:txBody>
          <a:bodyPr spcFirstLastPara="1" wrap="square" lIns="91425" tIns="45700" rIns="91425" bIns="45700" anchor="t" anchorCtr="0">
            <a:noAutofit/>
          </a:bodyPr>
          <a:p>
            <a:pPr marL="0" lvl="0" indent="0" algn="just" rtl="0">
              <a:spcBef>
                <a:spcPts val="0"/>
              </a:spcBef>
              <a:spcAft>
                <a:spcPts val="0"/>
              </a:spcAft>
              <a:buSzPts val="1600"/>
              <a:buNone/>
            </a:pPr>
            <a:r>
              <a:rPr lang="en-US"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The Problem Is To Identify The Human Resources (HR) Department Of KIMS LIMITED Aims To Evaluate And Improve Employee Performance Across Various Departments. Currently, Performance Data Is Collected, But It Is Not Systematically Analysed To Provide Actionable Insights. The HR Team Needs A Comprehensive Analysis Of Employee Performance Metrics To Identify Out Standing Performance &amp; Trends Over Time </a:t>
            </a:r>
            <a:endParaRPr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44" name="Shape 4194309"/>
        <p:cNvGrpSpPr/>
        <p:nvPr/>
      </p:nvGrpSpPr>
      <p:grpSpPr>
        <a:xfrm>
          <a:off x="0" y="0"/>
          <a:ext cx="0" cy="0"/>
          <a:chOff x="0" y="0"/>
          <a:chExt cx="0" cy="0"/>
        </a:xfrm>
      </p:grpSpPr>
      <p:sp>
        <p:nvSpPr>
          <p:cNvPr id="1048623" name="Google Shape;4194310;p2"/>
          <p:cNvSpPr txBox="1"/>
          <p:nvPr/>
        </p:nvSpPr>
        <p:spPr>
          <a:xfrm>
            <a:off x="601961" y="453669"/>
            <a:ext cx="7143000" cy="5847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None/>
            </a:pPr>
            <a:r>
              <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rPr>
              <a:t>PROJECT OVERVIEW</a:t>
            </a:r>
            <a:endParaRPr lang="en-US" sz="32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624" name="Google Shape;4194311;p2"/>
          <p:cNvSpPr txBox="1"/>
          <p:nvPr/>
        </p:nvSpPr>
        <p:spPr>
          <a:xfrm>
            <a:off x="601961" y="1658126"/>
            <a:ext cx="7678200" cy="3406099"/>
          </a:xfrm>
          <a:prstGeom prst="rect">
            <a:avLst/>
          </a:prstGeom>
          <a:noFill/>
          <a:ln>
            <a:noFill/>
          </a:ln>
        </p:spPr>
        <p:txBody>
          <a:bodyPr spcFirstLastPara="1" wrap="square" lIns="91425" tIns="45700" rIns="91425" bIns="45700" anchor="t" anchorCtr="0">
            <a:spAutoFit/>
          </a:bodyPr>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Analyze employee performance metrics to identify strengths, areas for improvement, and overall trends.</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Implement PivotTables to summarize and categorize performance data.</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Compare individual employee performance against targets or benchmarks.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Analyze seasonal or project-specific performance variations.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Design dashboards for easy visualization of performance metrics.</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2000"/>
              <a:buFont typeface="Arial" panose="020B0604020202020204"/>
              <a:buChar char="•"/>
            </a:pPr>
            <a:r>
              <a:rPr lang="en-US" sz="2000">
                <a:solidFill>
                  <a:schemeClr val="lt1"/>
                </a:solidFill>
                <a:latin typeface="Times New Roman" panose="02020603050405020304"/>
                <a:ea typeface="Times New Roman" panose="02020603050405020304"/>
                <a:cs typeface="Times New Roman" panose="02020603050405020304"/>
                <a:sym typeface="Times New Roman" panose="02020603050405020304"/>
              </a:rPr>
              <a:t>Share analysis results with management for decision-making. </a:t>
            </a:r>
            <a:endParaRPr sz="20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None/>
            </a:pP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46" name=""/>
        <p:cNvGrpSpPr/>
        <p:nvPr/>
      </p:nvGrpSpPr>
      <p:grpSpPr>
        <a:xfrm>
          <a:off x="0" y="0"/>
          <a:ext cx="0" cy="0"/>
          <a:chOff x="0" y="0"/>
          <a:chExt cx="0" cy="0"/>
        </a:xfrm>
      </p:grpSpPr>
      <p:sp>
        <p:nvSpPr>
          <p:cNvPr id="1048630" name="TextBox 2"/>
          <p:cNvSpPr txBox="1"/>
          <p:nvPr/>
        </p:nvSpPr>
        <p:spPr>
          <a:xfrm>
            <a:off x="515573" y="790397"/>
            <a:ext cx="8865705" cy="584775"/>
          </a:xfrm>
          <a:prstGeom prst="rect">
            <a:avLst/>
          </a:prstGeom>
          <a:noFill/>
        </p:spPr>
        <p:txBody>
          <a:bodyPr wrap="square" rtlCol="0">
            <a:spAutoFit/>
          </a:bodyPr>
          <a:p>
            <a:r>
              <a:rPr lang="en-US" sz="3200" b="1" dirty="0">
                <a:latin typeface="Times New Roman" panose="02020603050405020304" pitchFamily="18" charset="0"/>
                <a:cs typeface="Times New Roman" panose="02020603050405020304" pitchFamily="18" charset="0"/>
              </a:rPr>
              <a:t>WHO ARE THE END USERS?</a:t>
            </a:r>
            <a:endParaRPr lang="en-US" sz="3200" b="1" dirty="0">
              <a:latin typeface="Times New Roman" panose="02020603050405020304" pitchFamily="18" charset="0"/>
              <a:cs typeface="Times New Roman" panose="02020603050405020304" pitchFamily="18" charset="0"/>
            </a:endParaRPr>
          </a:p>
        </p:txBody>
      </p:sp>
      <p:sp>
        <p:nvSpPr>
          <p:cNvPr id="1048631" name="TextBox 3"/>
          <p:cNvSpPr txBox="1"/>
          <p:nvPr/>
        </p:nvSpPr>
        <p:spPr>
          <a:xfrm>
            <a:off x="2174119" y="1212404"/>
            <a:ext cx="6292548" cy="5425441"/>
          </a:xfrm>
          <a:prstGeom prst="rect">
            <a:avLst/>
          </a:prstGeom>
          <a:noFill/>
        </p:spPr>
        <p:txBody>
          <a:bodyPr wrap="square" anchor="t">
            <a:spAutoFit/>
          </a:bodyPr>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ORAGANIZATIONS</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EMPLOYER</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EMPLOYEE</a:t>
            </a: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IT SECTOR </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32" name="TextBox 5"/>
          <p:cNvSpPr txBox="1"/>
          <p:nvPr/>
        </p:nvSpPr>
        <p:spPr>
          <a:xfrm>
            <a:off x="5187647" y="2514600"/>
            <a:ext cx="1828800" cy="358141"/>
          </a:xfrm>
          <a:prstGeom prst="rect">
            <a:avLst/>
          </a:prstGeom>
          <a:noFill/>
        </p:spPr>
        <p:txBody>
          <a:bodyPr wrap="square" rtlCol="0">
            <a:spAutoFit/>
          </a:bodyPr>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47" name="Shape 4194361"/>
        <p:cNvGrpSpPr/>
        <p:nvPr/>
      </p:nvGrpSpPr>
      <p:grpSpPr>
        <a:xfrm>
          <a:off x="0" y="0"/>
          <a:ext cx="0" cy="0"/>
          <a:chOff x="0" y="0"/>
          <a:chExt cx="0" cy="0"/>
        </a:xfrm>
      </p:grpSpPr>
      <p:sp>
        <p:nvSpPr>
          <p:cNvPr id="1048633" name="Google Shape;4194362;p4"/>
          <p:cNvSpPr txBox="1"/>
          <p:nvPr/>
        </p:nvSpPr>
        <p:spPr>
          <a:xfrm>
            <a:off x="225287" y="291548"/>
            <a:ext cx="9038100" cy="523200"/>
          </a:xfrm>
          <a:prstGeom prst="rect">
            <a:avLst/>
          </a:prstGeom>
          <a:noFill/>
          <a:ln>
            <a:noFill/>
          </a:ln>
        </p:spPr>
        <p:txBody>
          <a:bodyPr spcFirstLastPara="1" wrap="square" lIns="91425" tIns="45700" rIns="91425" bIns="45700" anchor="t" anchorCtr="0">
            <a:spAutoFit/>
          </a:bodyPr>
          <a:p>
            <a:pPr marL="0" marR="0" lvl="0" indent="0" algn="l" rtl="0">
              <a:spcBef>
                <a:spcPts val="0"/>
              </a:spcBef>
              <a:spcAft>
                <a:spcPts val="0"/>
              </a:spcAft>
              <a:buClr>
                <a:schemeClr val="lt1"/>
              </a:buClr>
              <a:buSzPts val="2800"/>
              <a:buFont typeface="Times New Roman" panose="02020603050405020304"/>
              <a:buNone/>
            </a:pPr>
            <a:r>
              <a:rPr lang="en-US" sz="2800" b="1">
                <a:solidFill>
                  <a:schemeClr val="lt1"/>
                </a:solidFill>
                <a:latin typeface="Times New Roman" panose="02020603050405020304"/>
                <a:ea typeface="Times New Roman" panose="02020603050405020304"/>
                <a:cs typeface="Times New Roman" panose="02020603050405020304"/>
                <a:sym typeface="Times New Roman" panose="02020603050405020304"/>
              </a:rPr>
              <a:t>OUR SOLUTION AND ITS VALUE PROPOSITION</a:t>
            </a:r>
            <a:endParaRPr sz="1800">
              <a:solidFill>
                <a:schemeClr val="lt1"/>
              </a:solidFill>
              <a:latin typeface="Century Gothic"/>
              <a:ea typeface="Century Gothic"/>
              <a:cs typeface="Century Gothic"/>
              <a:sym typeface="Century Gothic"/>
            </a:endParaRPr>
          </a:p>
        </p:txBody>
      </p:sp>
      <p:sp>
        <p:nvSpPr>
          <p:cNvPr id="1048634" name="Google Shape;4194363;p4"/>
          <p:cNvSpPr txBox="1"/>
          <p:nvPr/>
        </p:nvSpPr>
        <p:spPr>
          <a:xfrm>
            <a:off x="1323990" y="814743"/>
            <a:ext cx="7393200" cy="5006300"/>
          </a:xfrm>
          <a:prstGeom prst="rect">
            <a:avLst/>
          </a:prstGeom>
          <a:noFill/>
          <a:ln>
            <a:noFill/>
          </a:ln>
        </p:spPr>
        <p:txBody>
          <a:bodyPr spcFirstLastPara="1" wrap="square" lIns="91425" tIns="45700" rIns="91425" bIns="45700" anchor="t" anchorCtr="0">
            <a:spAutoFit/>
          </a:bodyPr>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Flexibility To Adapt The Analysis To Different Roles, Departments, Or Performance Criteria, Ensuring Relevance And Accuracy In Evaluations</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165100" algn="just" rtl="0">
              <a:spcBef>
                <a:spcPts val="0"/>
              </a:spcBef>
              <a:spcAft>
                <a:spcPts val="0"/>
              </a:spcAft>
              <a:buClr>
                <a:schemeClr val="lt1"/>
              </a:buClr>
              <a:buSzPts val="1900"/>
              <a:buFont typeface="Arial" panose="020B0604020202020204"/>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We Should Set Clear Goals, Provide Adequate Training, Foster A Positive Work Environment &amp; Encourage Open Communication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Century Gothic"/>
              <a:buNone/>
            </a:pP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49250" algn="l" rtl="0">
              <a:spcBef>
                <a:spcPts val="0"/>
              </a:spcBef>
              <a:spcAft>
                <a:spcPts val="0"/>
              </a:spcAft>
              <a:buClr>
                <a:schemeClr val="lt1"/>
              </a:buClr>
              <a:buSzPts val="1900"/>
              <a:buFont typeface="Times New Roman" panose="020206030504050203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Solutions The Ability To Analyze Both Current And Historical Performance Data, With Periodic Updates To Keep Information.</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Times New Roman" panose="02020603050405020304"/>
              <a:buNone/>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Value Proposition Saves Time And Reduces The Risk Of Human Error, Ensuring Consistent And Reliable Reporting Across The Organization.</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spcBef>
                <a:spcPts val="0"/>
              </a:spcBef>
              <a:spcAft>
                <a:spcPts val="0"/>
              </a:spcAft>
              <a:buClr>
                <a:schemeClr val="lt1"/>
              </a:buClr>
              <a:buSzPts val="1900"/>
              <a:buFont typeface="Times New Roman" panose="02020603050405020304"/>
              <a:buNone/>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endParaRPr sz="19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just" rtl="0">
              <a:spcBef>
                <a:spcPts val="0"/>
              </a:spcBef>
              <a:spcAft>
                <a:spcPts val="0"/>
              </a:spcAft>
              <a:buClr>
                <a:schemeClr val="lt1"/>
              </a:buClr>
              <a:buSzPts val="1900"/>
              <a:buFont typeface="Arial" panose="020B0604020202020204"/>
              <a:buChar char="•"/>
            </a:pPr>
            <a:r>
              <a:rPr lang="en-US" sz="1900">
                <a:solidFill>
                  <a:schemeClr val="lt1"/>
                </a:solidFill>
                <a:latin typeface="Times New Roman" panose="02020603050405020304"/>
                <a:ea typeface="Times New Roman" panose="02020603050405020304"/>
                <a:cs typeface="Times New Roman" panose="02020603050405020304"/>
                <a:sym typeface="Times New Roman" panose="02020603050405020304"/>
              </a:rPr>
              <a:t>Value Proposition Ensures The Tool Evolves With The Organization's Needs, Staying Relevant And Effective In A Dynamic Work Environment.</a:t>
            </a:r>
            <a:endParaRPr sz="1800">
              <a:solidFill>
                <a:schemeClr val="lt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48" name=""/>
        <p:cNvGrpSpPr/>
        <p:nvPr/>
      </p:nvGrpSpPr>
      <p:grpSpPr>
        <a:xfrm>
          <a:off x="0" y="0"/>
          <a:ext cx="0" cy="0"/>
          <a:chOff x="0" y="0"/>
          <a:chExt cx="0" cy="0"/>
        </a:xfrm>
      </p:grpSpPr>
      <p:sp>
        <p:nvSpPr>
          <p:cNvPr id="1048635" name="TextBox 2"/>
          <p:cNvSpPr txBox="1"/>
          <p:nvPr/>
        </p:nvSpPr>
        <p:spPr>
          <a:xfrm>
            <a:off x="1420008" y="1437025"/>
            <a:ext cx="7390376" cy="4124206"/>
          </a:xfrm>
          <a:prstGeom prst="rect">
            <a:avLst/>
          </a:prstGeom>
          <a:noFill/>
        </p:spPr>
        <p:txBody>
          <a:bodyPr wrap="square" rtlCol="0">
            <a:spAutoFit/>
          </a:bodyPr>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1200" dirty="0">
                <a:latin typeface="Times New Roman" panose="02020603050405020304" pitchFamily="18" charset="0"/>
                <a:cs typeface="Times New Roman" panose="02020603050405020304" pitchFamily="18" charset="0"/>
              </a:rPr>
              <a:t>: Unique identifier for each employee in the organization.</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1200" dirty="0">
                <a:latin typeface="Times New Roman" panose="02020603050405020304" pitchFamily="18" charset="0"/>
                <a:cs typeface="Times New Roman" panose="02020603050405020304" pitchFamily="18" charset="0"/>
              </a:rPr>
              <a:t>: The first name of the employee.</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LAST NAME:  The last name of the employee.</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BUSINESS UNIT:  The specific business unit or department to which the employee belongs.</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STATUS:  The current employment status of the employee [Example : Active ,on leave and terminated].</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TYPE: The type of employment the employee has [Example: Full-time, part-time and contract].</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EMPLOYEE CLASSIFICATION TYPE: The classification type of the employee [Example: Exempt, non-exempt].</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GENDER CODE: A code representing the gender of the employee [Example: Male, female and non binary].</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PERFORMANCE SCORE: A score indicating the employee’s performance level [Example: Excellent, satisfactory and needs improvement].</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1200" dirty="0">
                <a:latin typeface="Times New Roman" panose="02020603050405020304" pitchFamily="18" charset="0"/>
                <a:cs typeface="Times New Roman" panose="02020603050405020304" pitchFamily="18" charset="0"/>
              </a:rPr>
              <a:t>: The current rating or evaluation of the employee's overall performance.</a:t>
            </a:r>
            <a:endParaRPr lang="en-US" sz="1200" dirty="0">
              <a:latin typeface="Times New Roman" panose="02020603050405020304" pitchFamily="18" charset="0"/>
              <a:cs typeface="Times New Roman" panose="02020603050405020304" pitchFamily="18" charset="0"/>
            </a:endParaRPr>
          </a:p>
          <a:p>
            <a:pPr algn="just"/>
            <a:endParaRPr lang="en-US" sz="1000" dirty="0">
              <a:latin typeface="Times New Roman" panose="02020603050405020304" pitchFamily="18" charset="0"/>
              <a:cs typeface="Times New Roman" panose="02020603050405020304" pitchFamily="18" charset="0"/>
            </a:endParaRPr>
          </a:p>
        </p:txBody>
      </p:sp>
      <p:sp>
        <p:nvSpPr>
          <p:cNvPr id="1048636" name="TextBox 3"/>
          <p:cNvSpPr txBox="1"/>
          <p:nvPr/>
        </p:nvSpPr>
        <p:spPr>
          <a:xfrm>
            <a:off x="2489562" y="701784"/>
            <a:ext cx="5251268" cy="523220"/>
          </a:xfrm>
          <a:prstGeom prst="rect">
            <a:avLst/>
          </a:prstGeom>
          <a:noFill/>
        </p:spPr>
        <p:txBody>
          <a:bodyPr wrap="square" rtlCol="0">
            <a:spAutoFit/>
          </a:bodyPr>
          <a:p>
            <a:r>
              <a:rPr lang="en-GB" sz="2800" b="1" dirty="0"/>
              <a:t>DATASET DESCRIPTION</a:t>
            </a:r>
            <a:endParaRPr lang="en-IN"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50" name=""/>
        <p:cNvGrpSpPr/>
        <p:nvPr/>
      </p:nvGrpSpPr>
      <p:grpSpPr>
        <a:xfrm>
          <a:off x="0" y="0"/>
          <a:ext cx="0" cy="0"/>
          <a:chOff x="0" y="0"/>
          <a:chExt cx="0" cy="0"/>
        </a:xfrm>
      </p:grpSpPr>
      <p:sp>
        <p:nvSpPr>
          <p:cNvPr id="1048641" name="Title 1048640"/>
          <p:cNvSpPr>
            <a:spLocks noGrp="1"/>
          </p:cNvSpPr>
          <p:nvPr>
            <p:ph type="title"/>
          </p:nvPr>
        </p:nvSpPr>
        <p:spPr/>
        <p:txBody>
          <a:bodyPr/>
          <a:p>
            <a:r>
              <a:rPr lang="en-US"/>
              <a:t>T</a:t>
            </a:r>
            <a:r>
              <a:rPr lang="en-US"/>
              <a:t>H</a:t>
            </a:r>
            <a:r>
              <a:rPr lang="en-US"/>
              <a:t>E</a:t>
            </a:r>
            <a:r>
              <a:rPr lang="en-US"/>
              <a:t> </a:t>
            </a:r>
            <a:r>
              <a:rPr lang="en-US"/>
              <a:t>WOW</a:t>
            </a:r>
            <a:r>
              <a:rPr lang="en-US"/>
              <a:t> </a:t>
            </a:r>
            <a:r>
              <a:rPr lang="en-US"/>
              <a:t>I</a:t>
            </a:r>
            <a:r>
              <a:rPr lang="en-US"/>
              <a:t>N</a:t>
            </a:r>
            <a:r>
              <a:rPr lang="en-US"/>
              <a:t> </a:t>
            </a:r>
            <a:r>
              <a:rPr lang="en-US"/>
              <a:t>O</a:t>
            </a:r>
            <a:r>
              <a:rPr lang="en-US"/>
              <a:t>U</a:t>
            </a:r>
            <a:r>
              <a:rPr lang="en-US"/>
              <a:t>R</a:t>
            </a:r>
            <a:r>
              <a:rPr lang="en-US"/>
              <a:t> </a:t>
            </a:r>
            <a:r>
              <a:rPr lang="en-US"/>
              <a:t>S</a:t>
            </a:r>
            <a:r>
              <a:rPr lang="en-US"/>
              <a:t>O</a:t>
            </a:r>
            <a:r>
              <a:rPr lang="en-US"/>
              <a:t>L</a:t>
            </a:r>
            <a:r>
              <a:rPr lang="en-US"/>
              <a:t>UTION</a:t>
            </a:r>
            <a:endParaRPr lang="en-IN"/>
          </a:p>
        </p:txBody>
      </p:sp>
      <p:sp>
        <p:nvSpPr>
          <p:cNvPr id="1048642" name="Text Box 1048641"/>
          <p:cNvSpPr txBox="1"/>
          <p:nvPr/>
        </p:nvSpPr>
        <p:spPr>
          <a:xfrm>
            <a:off x="1512971" y="2545080"/>
            <a:ext cx="8537863" cy="1767840"/>
          </a:xfrm>
          <a:prstGeom prst="rect">
            <a:avLst/>
          </a:prstGeom>
        </p:spPr>
        <p:txBody>
          <a:bodyPr wrap="square" rtlCol="0">
            <a:spAutoFit/>
          </a:bodyPr>
          <a:p>
            <a:r>
              <a:rPr lang="en-IN" sz="2800">
                <a:solidFill>
                  <a:srgbClr val="FFFFFF"/>
                </a:solidFill>
              </a:rPr>
              <a:t>=IFS(Z8&gt;=5,"OUTSTANDING",Z8&gt;=4,"EXCEEDS EXPECTATIONS",Z8&gt;=3,"MEETS EXPECTATIONS",Z8&gt;=2,"NEEDS IMPROVEMENT",TRUE,"UNACCEPTABLE")</a:t>
            </a:r>
            <a:endParaRPr lang="en-IN" sz="2800">
              <a:solidFill>
                <a:srgbClr val="FFFFFF"/>
              </a:solidFil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4100</Words>
  <Application>WPS Presentation</Application>
  <PresentationFormat/>
  <Paragraphs>118</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Arial</vt:lpstr>
      <vt:lpstr>SimSun</vt:lpstr>
      <vt:lpstr>Wingdings</vt:lpstr>
      <vt:lpstr>Century Gothic</vt:lpstr>
      <vt:lpstr>Noto Sans Symbols</vt:lpstr>
      <vt:lpstr>Segoe Print</vt:lpstr>
      <vt:lpstr>Arial</vt:lpstr>
      <vt:lpstr>Wingdings 3</vt:lpstr>
      <vt:lpstr>Symbol</vt:lpstr>
      <vt:lpstr>Times New Roman</vt:lpstr>
      <vt:lpstr>Times New Roman</vt:lpstr>
      <vt:lpstr>Microsoft YaHei</vt:lpstr>
      <vt:lpstr>Arial Unicode MS</vt:lpstr>
      <vt:lpstr>Century Gothic</vt:lpstr>
      <vt:lpstr>Ion</vt:lpstr>
      <vt:lpstr>Ion</vt:lpstr>
      <vt:lpstr>EMPLOYEE PERFORMANCE ANALYSIS USING EXCEL</vt:lpstr>
      <vt:lpstr>PROJECT TITLE</vt:lpstr>
      <vt:lpstr>AGENDA</vt:lpstr>
      <vt:lpstr>PROBLEM STATEMENT</vt:lpstr>
      <vt:lpstr>PowerPoint 演示文稿</vt:lpstr>
      <vt:lpstr>PowerPoint 演示文稿</vt:lpstr>
      <vt:lpstr>PowerPoint 演示文稿</vt:lpstr>
      <vt:lpstr>PowerPoint 演示文稿</vt:lpstr>
      <vt:lpstr>THE WOW IN OUR SOLUTION</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Redmi 8A Dual</dc:creator>
  <cp:lastModifiedBy>KIBISH</cp:lastModifiedBy>
  <cp:revision>1</cp:revision>
  <dcterms:created xsi:type="dcterms:W3CDTF">2024-09-02T14:17:02Z</dcterms:created>
  <dcterms:modified xsi:type="dcterms:W3CDTF">2024-09-02T14:17:02Z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DA690E35366E4B959D6EC9A30AF07339_13</vt:lpwstr>
  </property>
  <property fmtid="{D5CDD505-2E9C-101B-9397-08002B2CF9AE}" pid="3" name="KSOProductBuildVer">
    <vt:lpwstr>1033-12.2.0.17562</vt:lpwstr>
  </property>
</Properties>
</file>