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5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2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3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5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32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3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7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3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1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4789CC-FB8E-4AB9-BB07-C3A5BB10548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8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7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4789CC-FB8E-4AB9-BB07-C3A5BB10548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83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A530D869-49DE-4C41-912B-1FADBDE85F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9D834B-AF0E-4192-9B6C-EA403881B836}"/>
              </a:ext>
            </a:extLst>
          </p:cNvPr>
          <p:cNvSpPr/>
          <p:nvPr/>
        </p:nvSpPr>
        <p:spPr>
          <a:xfrm>
            <a:off x="4257520" y="1940715"/>
            <a:ext cx="28212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BANKING</a:t>
            </a:r>
          </a:p>
        </p:txBody>
      </p:sp>
    </p:spTree>
    <p:extLst>
      <p:ext uri="{BB962C8B-B14F-4D97-AF65-F5344CB8AC3E}">
        <p14:creationId xmlns:p14="http://schemas.microsoft.com/office/powerpoint/2010/main" val="108446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7C96-264A-4C3E-A4AF-4863ACD63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Page: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A27AD0-8EE2-45B5-B6AA-005D652DD2D5}"/>
              </a:ext>
            </a:extLst>
          </p:cNvPr>
          <p:cNvSpPr/>
          <p:nvPr/>
        </p:nvSpPr>
        <p:spPr>
          <a:xfrm>
            <a:off x="1445703" y="1971414"/>
            <a:ext cx="9395669" cy="388410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717886-C462-452C-9451-5D4809ACA437}"/>
              </a:ext>
            </a:extLst>
          </p:cNvPr>
          <p:cNvSpPr txBox="1"/>
          <p:nvPr/>
        </p:nvSpPr>
        <p:spPr>
          <a:xfrm>
            <a:off x="4249024" y="2933413"/>
            <a:ext cx="292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WELCOME TO YOUR BANK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BA8FB32-CE00-4770-8C60-265CA594CFDB}"/>
              </a:ext>
            </a:extLst>
          </p:cNvPr>
          <p:cNvSpPr/>
          <p:nvPr/>
        </p:nvSpPr>
        <p:spPr>
          <a:xfrm>
            <a:off x="9806730" y="2624496"/>
            <a:ext cx="939567" cy="171261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63DDD4-6DFD-4DCA-B731-378ADFCE8EAB}"/>
              </a:ext>
            </a:extLst>
          </p:cNvPr>
          <p:cNvSpPr txBox="1"/>
          <p:nvPr/>
        </p:nvSpPr>
        <p:spPr>
          <a:xfrm>
            <a:off x="9988492" y="2838334"/>
            <a:ext cx="536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0ED0FE-8ACC-4D0E-99A7-B2791450ADC0}"/>
              </a:ext>
            </a:extLst>
          </p:cNvPr>
          <p:cNvSpPr txBox="1"/>
          <p:nvPr/>
        </p:nvSpPr>
        <p:spPr>
          <a:xfrm flipH="1">
            <a:off x="9806730" y="3206061"/>
            <a:ext cx="1108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Apply Online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C0EF18-14D0-4292-9AE1-22804D3CC505}"/>
              </a:ext>
            </a:extLst>
          </p:cNvPr>
          <p:cNvSpPr txBox="1"/>
          <p:nvPr/>
        </p:nvSpPr>
        <p:spPr>
          <a:xfrm>
            <a:off x="9900407" y="3651855"/>
            <a:ext cx="1249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Contact us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0F1C33-5100-43B1-8AA5-0692A3F3FBFD}"/>
              </a:ext>
            </a:extLst>
          </p:cNvPr>
          <p:cNvSpPr/>
          <p:nvPr/>
        </p:nvSpPr>
        <p:spPr>
          <a:xfrm>
            <a:off x="1456888" y="1963753"/>
            <a:ext cx="9384484" cy="6614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DA2167-1670-44A5-823C-649B8ABA5C7B}"/>
              </a:ext>
            </a:extLst>
          </p:cNvPr>
          <p:cNvSpPr txBox="1"/>
          <p:nvPr/>
        </p:nvSpPr>
        <p:spPr>
          <a:xfrm>
            <a:off x="1619076" y="2109094"/>
            <a:ext cx="14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Your Bank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9C6C24-6513-49B9-A894-2EAD66DA302C}"/>
              </a:ext>
            </a:extLst>
          </p:cNvPr>
          <p:cNvSpPr/>
          <p:nvPr/>
        </p:nvSpPr>
        <p:spPr>
          <a:xfrm>
            <a:off x="1445703" y="5486400"/>
            <a:ext cx="938448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D1DD552-E67A-4834-9ADA-BE12461343D0}"/>
              </a:ext>
            </a:extLst>
          </p:cNvPr>
          <p:cNvSpPr/>
          <p:nvPr/>
        </p:nvSpPr>
        <p:spPr>
          <a:xfrm>
            <a:off x="1545530" y="2694383"/>
            <a:ext cx="73546" cy="67793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CFC0CCAB-80AE-463C-9912-E6BA70689B58}"/>
              </a:ext>
            </a:extLst>
          </p:cNvPr>
          <p:cNvSpPr/>
          <p:nvPr/>
        </p:nvSpPr>
        <p:spPr>
          <a:xfrm>
            <a:off x="1682130" y="2700044"/>
            <a:ext cx="73546" cy="67793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71FB5E3C-80DE-42FA-B6F2-EF06D54C17F7}"/>
              </a:ext>
            </a:extLst>
          </p:cNvPr>
          <p:cNvSpPr/>
          <p:nvPr/>
        </p:nvSpPr>
        <p:spPr>
          <a:xfrm>
            <a:off x="1837885" y="2694383"/>
            <a:ext cx="73546" cy="67793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8D31B0-36A7-452D-B1F9-4A37EBAA2566}"/>
              </a:ext>
            </a:extLst>
          </p:cNvPr>
          <p:cNvSpPr txBox="1"/>
          <p:nvPr/>
        </p:nvSpPr>
        <p:spPr>
          <a:xfrm flipH="1">
            <a:off x="4729084" y="3462081"/>
            <a:ext cx="196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For your security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BBA9587-7ABB-4409-8AC3-D7DF2937377A}"/>
              </a:ext>
            </a:extLst>
          </p:cNvPr>
          <p:cNvSpPr/>
          <p:nvPr/>
        </p:nvSpPr>
        <p:spPr>
          <a:xfrm>
            <a:off x="2483141" y="3913465"/>
            <a:ext cx="2810312" cy="127597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7EF13B1-7A41-480D-8C97-34A0E74ADCF9}"/>
              </a:ext>
            </a:extLst>
          </p:cNvPr>
          <p:cNvSpPr/>
          <p:nvPr/>
        </p:nvSpPr>
        <p:spPr>
          <a:xfrm>
            <a:off x="6096000" y="3913465"/>
            <a:ext cx="2810312" cy="127597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BD89D8-2AD1-42B8-B4F4-C99F0CE83BD5}"/>
              </a:ext>
            </a:extLst>
          </p:cNvPr>
          <p:cNvSpPr txBox="1"/>
          <p:nvPr/>
        </p:nvSpPr>
        <p:spPr>
          <a:xfrm>
            <a:off x="3007453" y="4398240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…………………...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E684D4-61CF-4072-86A6-8FB8E873527C}"/>
              </a:ext>
            </a:extLst>
          </p:cNvPr>
          <p:cNvSpPr txBox="1"/>
          <p:nvPr/>
        </p:nvSpPr>
        <p:spPr>
          <a:xfrm>
            <a:off x="3040032" y="4140236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……………………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3C6326-35F6-43EA-BE67-B9DCB43BE54D}"/>
              </a:ext>
            </a:extLst>
          </p:cNvPr>
          <p:cNvSpPr txBox="1"/>
          <p:nvPr/>
        </p:nvSpPr>
        <p:spPr>
          <a:xfrm>
            <a:off x="6837028" y="4142899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……………………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3F0EED-32C5-47E4-B8E3-600F41566DAE}"/>
              </a:ext>
            </a:extLst>
          </p:cNvPr>
          <p:cNvSpPr txBox="1"/>
          <p:nvPr/>
        </p:nvSpPr>
        <p:spPr>
          <a:xfrm>
            <a:off x="6837028" y="4401176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……………………</a:t>
            </a:r>
          </a:p>
        </p:txBody>
      </p:sp>
      <p:sp>
        <p:nvSpPr>
          <p:cNvPr id="16" name="Equals 15">
            <a:extLst>
              <a:ext uri="{FF2B5EF4-FFF2-40B4-BE49-F238E27FC236}">
                <a16:creationId xmlns:a16="http://schemas.microsoft.com/office/drawing/2014/main" id="{98FA5373-73CE-488E-A622-A370653F9DBD}"/>
              </a:ext>
            </a:extLst>
          </p:cNvPr>
          <p:cNvSpPr/>
          <p:nvPr/>
        </p:nvSpPr>
        <p:spPr>
          <a:xfrm>
            <a:off x="9900407" y="2241328"/>
            <a:ext cx="813732" cy="352338"/>
          </a:xfrm>
          <a:prstGeom prst="mathEqual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id="{DFA589FA-4461-4A70-9486-2A64ECE03AC8}"/>
              </a:ext>
            </a:extLst>
          </p:cNvPr>
          <p:cNvSpPr/>
          <p:nvPr/>
        </p:nvSpPr>
        <p:spPr>
          <a:xfrm>
            <a:off x="9900407" y="2042931"/>
            <a:ext cx="813732" cy="352338"/>
          </a:xfrm>
          <a:prstGeom prst="mathMinus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F22F540-A32D-49C2-B13F-9943E60F972C}"/>
              </a:ext>
            </a:extLst>
          </p:cNvPr>
          <p:cNvSpPr/>
          <p:nvPr/>
        </p:nvSpPr>
        <p:spPr>
          <a:xfrm>
            <a:off x="3549941" y="2203843"/>
            <a:ext cx="813732" cy="29361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611D58B-071B-411E-879D-FA3B43E2C3B3}"/>
              </a:ext>
            </a:extLst>
          </p:cNvPr>
          <p:cNvSpPr/>
          <p:nvPr/>
        </p:nvSpPr>
        <p:spPr>
          <a:xfrm>
            <a:off x="4698881" y="2225833"/>
            <a:ext cx="805343" cy="29361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Product &amp; services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C684AD1-69AB-4FCB-BCD7-1E09F056925A}"/>
              </a:ext>
            </a:extLst>
          </p:cNvPr>
          <p:cNvSpPr/>
          <p:nvPr/>
        </p:nvSpPr>
        <p:spPr>
          <a:xfrm>
            <a:off x="5949540" y="2203843"/>
            <a:ext cx="1014372" cy="29361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Contact Details</a:t>
            </a:r>
          </a:p>
        </p:txBody>
      </p:sp>
    </p:spTree>
    <p:extLst>
      <p:ext uri="{BB962C8B-B14F-4D97-AF65-F5344CB8AC3E}">
        <p14:creationId xmlns:p14="http://schemas.microsoft.com/office/powerpoint/2010/main" val="47685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4C89F-666F-4237-B5EE-A03D1F5F6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Online Page: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677AAC3-FB7F-4AE6-92DF-EF89406DA90D}"/>
              </a:ext>
            </a:extLst>
          </p:cNvPr>
          <p:cNvSpPr/>
          <p:nvPr/>
        </p:nvSpPr>
        <p:spPr>
          <a:xfrm>
            <a:off x="1191237" y="1979802"/>
            <a:ext cx="9964443" cy="394282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45E86D-3581-4C54-B810-8B77086CD648}"/>
              </a:ext>
            </a:extLst>
          </p:cNvPr>
          <p:cNvSpPr/>
          <p:nvPr/>
        </p:nvSpPr>
        <p:spPr>
          <a:xfrm>
            <a:off x="1191237" y="1979802"/>
            <a:ext cx="9964443" cy="5956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691DC2F0-9BEE-40E7-8F6E-F7D5AEDFAB57}"/>
              </a:ext>
            </a:extLst>
          </p:cNvPr>
          <p:cNvSpPr/>
          <p:nvPr/>
        </p:nvSpPr>
        <p:spPr>
          <a:xfrm>
            <a:off x="1191237" y="2357306"/>
            <a:ext cx="1124124" cy="218114"/>
          </a:xfrm>
          <a:prstGeom prst="round2Same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Personal details</a:t>
            </a: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6845D367-55D0-4F52-962A-0B7A390792CF}"/>
              </a:ext>
            </a:extLst>
          </p:cNvPr>
          <p:cNvSpPr/>
          <p:nvPr/>
        </p:nvSpPr>
        <p:spPr>
          <a:xfrm>
            <a:off x="2391562" y="2357306"/>
            <a:ext cx="1006679" cy="218114"/>
          </a:xfrm>
          <a:prstGeom prst="round2Same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Identification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81E1AF0D-7138-49E1-9A25-7191821CC694}"/>
              </a:ext>
            </a:extLst>
          </p:cNvPr>
          <p:cNvSpPr/>
          <p:nvPr/>
        </p:nvSpPr>
        <p:spPr>
          <a:xfrm>
            <a:off x="3474442" y="2357306"/>
            <a:ext cx="1147892" cy="218114"/>
          </a:xfrm>
          <a:prstGeom prst="round2Same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Additional Details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9EB459-8E8E-4759-A221-5CAA9909C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279368"/>
              </p:ext>
            </p:extLst>
          </p:nvPr>
        </p:nvGraphicFramePr>
        <p:xfrm>
          <a:off x="1753297" y="2900750"/>
          <a:ext cx="885877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4107">
                  <a:extLst>
                    <a:ext uri="{9D8B030D-6E8A-4147-A177-3AD203B41FA5}">
                      <a16:colId xmlns:a16="http://schemas.microsoft.com/office/drawing/2014/main" val="3166357171"/>
                    </a:ext>
                  </a:extLst>
                </a:gridCol>
                <a:gridCol w="6234668">
                  <a:extLst>
                    <a:ext uri="{9D8B030D-6E8A-4147-A177-3AD203B41FA5}">
                      <a16:colId xmlns:a16="http://schemas.microsoft.com/office/drawing/2014/main" val="3222339736"/>
                    </a:ext>
                  </a:extLst>
                </a:gridCol>
              </a:tblGrid>
              <a:tr h="303465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Full Name: 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958156"/>
                  </a:ext>
                </a:extLst>
              </a:tr>
              <a:tr h="303465">
                <a:tc>
                  <a:txBody>
                    <a:bodyPr/>
                    <a:lstStyle/>
                    <a:p>
                      <a:r>
                        <a:rPr lang="en-US" sz="1200" dirty="0"/>
                        <a:t>Address: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57117"/>
                  </a:ext>
                </a:extLst>
              </a:tr>
              <a:tr h="303465">
                <a:tc>
                  <a:txBody>
                    <a:bodyPr/>
                    <a:lstStyle/>
                    <a:p>
                      <a:r>
                        <a:rPr lang="en-US" sz="1200" dirty="0"/>
                        <a:t>Father’s/Husband Name: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637710"/>
                  </a:ext>
                </a:extLst>
              </a:tr>
              <a:tr h="303465">
                <a:tc>
                  <a:txBody>
                    <a:bodyPr/>
                    <a:lstStyle/>
                    <a:p>
                      <a:r>
                        <a:rPr lang="en-US" sz="1200" dirty="0"/>
                        <a:t>Date of Birth: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252066"/>
                  </a:ext>
                </a:extLst>
              </a:tr>
              <a:tr h="303465">
                <a:tc>
                  <a:txBody>
                    <a:bodyPr/>
                    <a:lstStyle/>
                    <a:p>
                      <a:r>
                        <a:rPr lang="en-US" sz="1200" dirty="0"/>
                        <a:t>Email ID: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346456"/>
                  </a:ext>
                </a:extLst>
              </a:tr>
              <a:tr h="303465">
                <a:tc>
                  <a:txBody>
                    <a:bodyPr/>
                    <a:lstStyle/>
                    <a:p>
                      <a:r>
                        <a:rPr lang="en-US" sz="1200" dirty="0"/>
                        <a:t>Gender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122465"/>
                  </a:ext>
                </a:extLst>
              </a:tr>
              <a:tr h="303465">
                <a:tc>
                  <a:txBody>
                    <a:bodyPr/>
                    <a:lstStyle/>
                    <a:p>
                      <a:r>
                        <a:rPr lang="en-US" sz="1200" dirty="0"/>
                        <a:t>Nationality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31505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226D2C4-096A-411D-94A7-4BF162AFF401}"/>
              </a:ext>
            </a:extLst>
          </p:cNvPr>
          <p:cNvSpPr/>
          <p:nvPr/>
        </p:nvSpPr>
        <p:spPr>
          <a:xfrm>
            <a:off x="4576802" y="2980645"/>
            <a:ext cx="456592" cy="166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  Ms.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E795B5-D60F-4141-BE0D-450009529BF3}"/>
              </a:ext>
            </a:extLst>
          </p:cNvPr>
          <p:cNvSpPr/>
          <p:nvPr/>
        </p:nvSpPr>
        <p:spPr>
          <a:xfrm>
            <a:off x="1837190" y="2726655"/>
            <a:ext cx="100667" cy="1057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881DF3-C7D7-4DCC-A933-BF03B274F034}"/>
              </a:ext>
            </a:extLst>
          </p:cNvPr>
          <p:cNvSpPr/>
          <p:nvPr/>
        </p:nvSpPr>
        <p:spPr>
          <a:xfrm>
            <a:off x="3113715" y="2744004"/>
            <a:ext cx="100667" cy="1057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1D5206-FBB5-4A71-89FA-34A3DB77EDCD}"/>
              </a:ext>
            </a:extLst>
          </p:cNvPr>
          <p:cNvSpPr txBox="1"/>
          <p:nvPr/>
        </p:nvSpPr>
        <p:spPr>
          <a:xfrm>
            <a:off x="1906609" y="2673767"/>
            <a:ext cx="1354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Senior Citizen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275617-62C3-4F36-B933-CCC37CEBD7D1}"/>
              </a:ext>
            </a:extLst>
          </p:cNvPr>
          <p:cNvSpPr txBox="1"/>
          <p:nvPr/>
        </p:nvSpPr>
        <p:spPr>
          <a:xfrm>
            <a:off x="3222400" y="2683426"/>
            <a:ext cx="1354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Minor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47F5F77-C58B-4B29-8423-9400B546D8A0}"/>
              </a:ext>
            </a:extLst>
          </p:cNvPr>
          <p:cNvSpPr/>
          <p:nvPr/>
        </p:nvSpPr>
        <p:spPr>
          <a:xfrm rot="10800000">
            <a:off x="4622334" y="3040947"/>
            <a:ext cx="50334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D181-100A-49C8-9A3A-F2CEEBCEA7B9}"/>
              </a:ext>
            </a:extLst>
          </p:cNvPr>
          <p:cNvSpPr/>
          <p:nvPr/>
        </p:nvSpPr>
        <p:spPr>
          <a:xfrm>
            <a:off x="5231140" y="2980645"/>
            <a:ext cx="2329739" cy="166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  First name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7636F7-2579-4677-AD13-A25EB963CBA4}"/>
              </a:ext>
            </a:extLst>
          </p:cNvPr>
          <p:cNvSpPr/>
          <p:nvPr/>
        </p:nvSpPr>
        <p:spPr>
          <a:xfrm>
            <a:off x="7684315" y="2980645"/>
            <a:ext cx="2508309" cy="166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  Last 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0DB142-A1FC-46FA-BAFD-26BC53F47D22}"/>
              </a:ext>
            </a:extLst>
          </p:cNvPr>
          <p:cNvSpPr/>
          <p:nvPr/>
        </p:nvSpPr>
        <p:spPr>
          <a:xfrm>
            <a:off x="5231140" y="5171570"/>
            <a:ext cx="2508309" cy="166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  -------------Select--------------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3350AA8-78E9-4EBA-AA04-92BC968F632B}"/>
              </a:ext>
            </a:extLst>
          </p:cNvPr>
          <p:cNvSpPr/>
          <p:nvPr/>
        </p:nvSpPr>
        <p:spPr>
          <a:xfrm rot="10800000">
            <a:off x="7510545" y="5231872"/>
            <a:ext cx="50334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431FDB-7D1C-4991-AB16-5B442B47E4F2}"/>
              </a:ext>
            </a:extLst>
          </p:cNvPr>
          <p:cNvSpPr/>
          <p:nvPr/>
        </p:nvSpPr>
        <p:spPr>
          <a:xfrm>
            <a:off x="5231139" y="4779250"/>
            <a:ext cx="2508309" cy="166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  -------------Select--------------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51586A2-F131-4891-AF92-3F2B863F63DF}"/>
              </a:ext>
            </a:extLst>
          </p:cNvPr>
          <p:cNvSpPr/>
          <p:nvPr/>
        </p:nvSpPr>
        <p:spPr>
          <a:xfrm rot="10800000">
            <a:off x="7485377" y="4862412"/>
            <a:ext cx="50334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3DCC089-FFA5-4B89-9E97-02AE7EDA6E3B}"/>
              </a:ext>
            </a:extLst>
          </p:cNvPr>
          <p:cNvSpPr/>
          <p:nvPr/>
        </p:nvSpPr>
        <p:spPr>
          <a:xfrm>
            <a:off x="7004164" y="5575275"/>
            <a:ext cx="1113429" cy="25166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Submit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92C56AA-DFDD-4769-9FE4-A02322FD229F}"/>
              </a:ext>
            </a:extLst>
          </p:cNvPr>
          <p:cNvSpPr/>
          <p:nvPr/>
        </p:nvSpPr>
        <p:spPr>
          <a:xfrm>
            <a:off x="5569765" y="5562557"/>
            <a:ext cx="1113429" cy="25166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Confirm</a:t>
            </a:r>
          </a:p>
        </p:txBody>
      </p:sp>
    </p:spTree>
    <p:extLst>
      <p:ext uri="{BB962C8B-B14F-4D97-AF65-F5344CB8AC3E}">
        <p14:creationId xmlns:p14="http://schemas.microsoft.com/office/powerpoint/2010/main" val="595326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1A4A7-6AC4-4FAD-B52C-3B55850D5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0E4441-BE27-447A-945B-0BA246358F20}"/>
              </a:ext>
            </a:extLst>
          </p:cNvPr>
          <p:cNvSpPr/>
          <p:nvPr/>
        </p:nvSpPr>
        <p:spPr>
          <a:xfrm>
            <a:off x="1191237" y="2004969"/>
            <a:ext cx="9964443" cy="394282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4FDD0-117B-433D-BAE7-157B2F0BC427}"/>
              </a:ext>
            </a:extLst>
          </p:cNvPr>
          <p:cNvSpPr/>
          <p:nvPr/>
        </p:nvSpPr>
        <p:spPr>
          <a:xfrm>
            <a:off x="3959603" y="2575420"/>
            <a:ext cx="4681057" cy="292775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8553F6-AEE9-4060-8EA0-00D715232B1A}"/>
              </a:ext>
            </a:extLst>
          </p:cNvPr>
          <p:cNvSpPr/>
          <p:nvPr/>
        </p:nvSpPr>
        <p:spPr>
          <a:xfrm>
            <a:off x="4857226" y="3349723"/>
            <a:ext cx="2407640" cy="369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Username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5F8ADE-ED2D-4569-8F7A-CDA545942821}"/>
              </a:ext>
            </a:extLst>
          </p:cNvPr>
          <p:cNvSpPr/>
          <p:nvPr/>
        </p:nvSpPr>
        <p:spPr>
          <a:xfrm>
            <a:off x="4857226" y="3967992"/>
            <a:ext cx="2407640" cy="369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Password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164335B-71CA-466B-B197-F0A9A98A70CD}"/>
              </a:ext>
            </a:extLst>
          </p:cNvPr>
          <p:cNvSpPr/>
          <p:nvPr/>
        </p:nvSpPr>
        <p:spPr>
          <a:xfrm>
            <a:off x="4857226" y="4454554"/>
            <a:ext cx="151001" cy="8388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65187B-0395-4E54-AEB5-E570E145B6B2}"/>
              </a:ext>
            </a:extLst>
          </p:cNvPr>
          <p:cNvSpPr/>
          <p:nvPr/>
        </p:nvSpPr>
        <p:spPr>
          <a:xfrm>
            <a:off x="4857226" y="4769141"/>
            <a:ext cx="844492" cy="27683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Sign 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B07349-3E1F-44D6-B97E-A70B3391C70C}"/>
              </a:ext>
            </a:extLst>
          </p:cNvPr>
          <p:cNvSpPr txBox="1"/>
          <p:nvPr/>
        </p:nvSpPr>
        <p:spPr>
          <a:xfrm>
            <a:off x="5168826" y="2777906"/>
            <a:ext cx="154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Your Bank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BEF577-7EE2-4120-825E-D8CA2491EFC5}"/>
              </a:ext>
            </a:extLst>
          </p:cNvPr>
          <p:cNvSpPr txBox="1"/>
          <p:nvPr/>
        </p:nvSpPr>
        <p:spPr>
          <a:xfrm flipH="1">
            <a:off x="4971251" y="4354642"/>
            <a:ext cx="1163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Remember 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52C423-599C-4BCC-9A7D-AB3A1D8F4718}"/>
              </a:ext>
            </a:extLst>
          </p:cNvPr>
          <p:cNvSpPr txBox="1"/>
          <p:nvPr/>
        </p:nvSpPr>
        <p:spPr>
          <a:xfrm>
            <a:off x="4714988" y="5168449"/>
            <a:ext cx="2407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Forget login password / User Name</a:t>
            </a:r>
          </a:p>
        </p:txBody>
      </p:sp>
    </p:spTree>
    <p:extLst>
      <p:ext uri="{BB962C8B-B14F-4D97-AF65-F5344CB8AC3E}">
        <p14:creationId xmlns:p14="http://schemas.microsoft.com/office/powerpoint/2010/main" val="1034363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00835-C5B1-45F8-9EC5-A7ED0E2D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Page: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5A7081-6B07-4AC9-BF28-38C9610535E6}"/>
              </a:ext>
            </a:extLst>
          </p:cNvPr>
          <p:cNvSpPr/>
          <p:nvPr/>
        </p:nvSpPr>
        <p:spPr>
          <a:xfrm>
            <a:off x="1199626" y="1981113"/>
            <a:ext cx="10058400" cy="395960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169512-C3AB-41BE-8610-04AA61238F07}"/>
              </a:ext>
            </a:extLst>
          </p:cNvPr>
          <p:cNvSpPr/>
          <p:nvPr/>
        </p:nvSpPr>
        <p:spPr>
          <a:xfrm>
            <a:off x="1199626" y="1988191"/>
            <a:ext cx="10058400" cy="4194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826A0-097F-43E1-928D-42BC9173A078}"/>
              </a:ext>
            </a:extLst>
          </p:cNvPr>
          <p:cNvSpPr txBox="1"/>
          <p:nvPr/>
        </p:nvSpPr>
        <p:spPr>
          <a:xfrm>
            <a:off x="1266738" y="1988191"/>
            <a:ext cx="179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Your Bank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344217-CEBA-466E-B980-ECB47EDF63FA}"/>
              </a:ext>
            </a:extLst>
          </p:cNvPr>
          <p:cNvSpPr txBox="1"/>
          <p:nvPr/>
        </p:nvSpPr>
        <p:spPr>
          <a:xfrm>
            <a:off x="8640659" y="2031749"/>
            <a:ext cx="1501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View my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41382D-EA7B-42F5-BBF9-A2A744E6A007}"/>
              </a:ext>
            </a:extLst>
          </p:cNvPr>
          <p:cNvSpPr txBox="1"/>
          <p:nvPr/>
        </p:nvSpPr>
        <p:spPr>
          <a:xfrm>
            <a:off x="10277212" y="2031750"/>
            <a:ext cx="845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Sign out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C5EE687-F156-44DA-BC2E-02CC2AFAD3BD}"/>
              </a:ext>
            </a:extLst>
          </p:cNvPr>
          <p:cNvSpPr/>
          <p:nvPr/>
        </p:nvSpPr>
        <p:spPr>
          <a:xfrm>
            <a:off x="1417739" y="2650921"/>
            <a:ext cx="1644243" cy="31039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Choose Account 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1E3CBEF-9C57-41CC-A98E-CC850262D625}"/>
              </a:ext>
            </a:extLst>
          </p:cNvPr>
          <p:cNvSpPr/>
          <p:nvPr/>
        </p:nvSpPr>
        <p:spPr>
          <a:xfrm rot="10800000">
            <a:off x="2860646" y="2759977"/>
            <a:ext cx="117446" cy="10066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CB534B-A81C-43CE-8920-94769D972B1A}"/>
              </a:ext>
            </a:extLst>
          </p:cNvPr>
          <p:cNvSpPr/>
          <p:nvPr/>
        </p:nvSpPr>
        <p:spPr>
          <a:xfrm>
            <a:off x="1417739" y="3162650"/>
            <a:ext cx="1719744" cy="171135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C3C740-BAB8-497F-9040-9C7EA606A970}"/>
              </a:ext>
            </a:extLst>
          </p:cNvPr>
          <p:cNvSpPr txBox="1"/>
          <p:nvPr/>
        </p:nvSpPr>
        <p:spPr>
          <a:xfrm>
            <a:off x="1655881" y="3276989"/>
            <a:ext cx="1442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Account Details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3D31FF-8CEB-44FC-A801-6EED4AEF544C}"/>
              </a:ext>
            </a:extLst>
          </p:cNvPr>
          <p:cNvCxnSpPr/>
          <p:nvPr/>
        </p:nvCxnSpPr>
        <p:spPr>
          <a:xfrm>
            <a:off x="1417739" y="3595488"/>
            <a:ext cx="17113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54DEC9-6B70-4A74-A059-A1A42BD677DF}"/>
              </a:ext>
            </a:extLst>
          </p:cNvPr>
          <p:cNvCxnSpPr>
            <a:stCxn id="11" idx="1"/>
            <a:endCxn id="11" idx="3"/>
          </p:cNvCxnSpPr>
          <p:nvPr/>
        </p:nvCxnSpPr>
        <p:spPr>
          <a:xfrm>
            <a:off x="1417739" y="4018327"/>
            <a:ext cx="17197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98DB28-D0B7-4F78-81C7-2B6E5D243E5C}"/>
              </a:ext>
            </a:extLst>
          </p:cNvPr>
          <p:cNvSpPr txBox="1"/>
          <p:nvPr/>
        </p:nvSpPr>
        <p:spPr>
          <a:xfrm>
            <a:off x="1655881" y="3655767"/>
            <a:ext cx="1167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Deposit</a:t>
            </a:r>
            <a:r>
              <a:rPr lang="en-US" sz="1200" b="1" dirty="0"/>
              <a:t> Cash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D0B8124-7937-4145-B60E-670D0A1251A1}"/>
              </a:ext>
            </a:extLst>
          </p:cNvPr>
          <p:cNvCxnSpPr/>
          <p:nvPr/>
        </p:nvCxnSpPr>
        <p:spPr>
          <a:xfrm>
            <a:off x="1417739" y="4450361"/>
            <a:ext cx="17113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29EA3F4-4D67-4D8E-BA67-183A11BCCFD5}"/>
              </a:ext>
            </a:extLst>
          </p:cNvPr>
          <p:cNvSpPr txBox="1"/>
          <p:nvPr/>
        </p:nvSpPr>
        <p:spPr>
          <a:xfrm>
            <a:off x="1635854" y="4086412"/>
            <a:ext cx="1342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Transfer Money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9B2993-B6B0-4C65-A3A9-64C4E736D606}"/>
              </a:ext>
            </a:extLst>
          </p:cNvPr>
          <p:cNvSpPr txBox="1"/>
          <p:nvPr/>
        </p:nvSpPr>
        <p:spPr>
          <a:xfrm>
            <a:off x="1861381" y="4450361"/>
            <a:ext cx="12761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Transaction History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58840F7F-D523-4AD9-AE60-C0BA509C11DA}"/>
              </a:ext>
            </a:extLst>
          </p:cNvPr>
          <p:cNvSpPr/>
          <p:nvPr/>
        </p:nvSpPr>
        <p:spPr>
          <a:xfrm>
            <a:off x="1655882" y="4592076"/>
            <a:ext cx="205500" cy="95700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02E5D7B-4345-4A77-A70D-C0B489146F56}"/>
              </a:ext>
            </a:extLst>
          </p:cNvPr>
          <p:cNvCxnSpPr/>
          <p:nvPr/>
        </p:nvCxnSpPr>
        <p:spPr>
          <a:xfrm>
            <a:off x="4420998" y="3741490"/>
            <a:ext cx="46642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644A7FF-3880-4223-BCA3-A5D276B9EC79}"/>
              </a:ext>
            </a:extLst>
          </p:cNvPr>
          <p:cNvCxnSpPr/>
          <p:nvPr/>
        </p:nvCxnSpPr>
        <p:spPr>
          <a:xfrm>
            <a:off x="4420998" y="4218615"/>
            <a:ext cx="46642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DA7695E-3A93-4F3B-B439-86EA4CD579DB}"/>
              </a:ext>
            </a:extLst>
          </p:cNvPr>
          <p:cNvSpPr txBox="1"/>
          <p:nvPr/>
        </p:nvSpPr>
        <p:spPr>
          <a:xfrm flipH="1">
            <a:off x="4517051" y="3389461"/>
            <a:ext cx="919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Bank ID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AAAB22-79F9-46FE-A01B-914817A3717F}"/>
              </a:ext>
            </a:extLst>
          </p:cNvPr>
          <p:cNvSpPr txBox="1"/>
          <p:nvPr/>
        </p:nvSpPr>
        <p:spPr>
          <a:xfrm flipH="1">
            <a:off x="5905395" y="3357987"/>
            <a:ext cx="150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Available Balance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D8B550-6625-4D6B-8F62-FA3DB5BE4A3A}"/>
              </a:ext>
            </a:extLst>
          </p:cNvPr>
          <p:cNvSpPr txBox="1"/>
          <p:nvPr/>
        </p:nvSpPr>
        <p:spPr>
          <a:xfrm flipH="1">
            <a:off x="7879148" y="3381321"/>
            <a:ext cx="1206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Account Type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04BC80-0F5F-46F1-87C6-C017722D886A}"/>
              </a:ext>
            </a:extLst>
          </p:cNvPr>
          <p:cNvSpPr txBox="1"/>
          <p:nvPr/>
        </p:nvSpPr>
        <p:spPr>
          <a:xfrm flipH="1">
            <a:off x="4517051" y="3831656"/>
            <a:ext cx="919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10001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A0812C-0FAF-4006-89EC-AC20D0724144}"/>
              </a:ext>
            </a:extLst>
          </p:cNvPr>
          <p:cNvSpPr txBox="1"/>
          <p:nvPr/>
        </p:nvSpPr>
        <p:spPr>
          <a:xfrm flipH="1">
            <a:off x="6096000" y="3864438"/>
            <a:ext cx="919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Rs.40,000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E56044-A37F-40A3-9C41-EFAD1D446777}"/>
              </a:ext>
            </a:extLst>
          </p:cNvPr>
          <p:cNvSpPr txBox="1"/>
          <p:nvPr/>
        </p:nvSpPr>
        <p:spPr>
          <a:xfrm flipH="1">
            <a:off x="7674947" y="3826164"/>
            <a:ext cx="171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Savings Account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15935D1-0865-4967-AC3B-CCC05BDCD1B7}"/>
              </a:ext>
            </a:extLst>
          </p:cNvPr>
          <p:cNvSpPr/>
          <p:nvPr/>
        </p:nvSpPr>
        <p:spPr>
          <a:xfrm>
            <a:off x="9394689" y="3826164"/>
            <a:ext cx="931178" cy="26950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Select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428084-1304-48C6-A15A-8C72AC17FF23}"/>
              </a:ext>
            </a:extLst>
          </p:cNvPr>
          <p:cNvCxnSpPr/>
          <p:nvPr/>
        </p:nvCxnSpPr>
        <p:spPr>
          <a:xfrm>
            <a:off x="8640659" y="2339526"/>
            <a:ext cx="13422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2BF42A-5DAC-40C1-A0F9-DE60CCF8E2E1}"/>
              </a:ext>
            </a:extLst>
          </p:cNvPr>
          <p:cNvCxnSpPr>
            <a:cxnSpLocks/>
          </p:cNvCxnSpPr>
          <p:nvPr/>
        </p:nvCxnSpPr>
        <p:spPr>
          <a:xfrm flipV="1">
            <a:off x="1617186" y="3493148"/>
            <a:ext cx="1360906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0BCB28-3644-4D70-875D-389DC696E949}"/>
              </a:ext>
            </a:extLst>
          </p:cNvPr>
          <p:cNvCxnSpPr/>
          <p:nvPr/>
        </p:nvCxnSpPr>
        <p:spPr>
          <a:xfrm>
            <a:off x="1617186" y="4790114"/>
            <a:ext cx="120665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373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BD14-42C1-4F0D-9930-270A6A644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 Credit Card Login Page: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590AA7-4E43-4685-B1D5-A7FBA7FD2D39}"/>
              </a:ext>
            </a:extLst>
          </p:cNvPr>
          <p:cNvSpPr/>
          <p:nvPr/>
        </p:nvSpPr>
        <p:spPr>
          <a:xfrm>
            <a:off x="1191237" y="2004969"/>
            <a:ext cx="9964443" cy="394282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36DA7B-1B11-4853-BA8A-271FAF44695C}"/>
              </a:ext>
            </a:extLst>
          </p:cNvPr>
          <p:cNvSpPr/>
          <p:nvPr/>
        </p:nvSpPr>
        <p:spPr>
          <a:xfrm>
            <a:off x="3959603" y="2575420"/>
            <a:ext cx="4681057" cy="292775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A3A2F0-04B0-4AF3-A35B-1DB0A78F4466}"/>
              </a:ext>
            </a:extLst>
          </p:cNvPr>
          <p:cNvSpPr/>
          <p:nvPr/>
        </p:nvSpPr>
        <p:spPr>
          <a:xfrm>
            <a:off x="4857226" y="3349723"/>
            <a:ext cx="2407640" cy="369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Username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4BF917-4C7F-4980-98CC-47BDC632DE7C}"/>
              </a:ext>
            </a:extLst>
          </p:cNvPr>
          <p:cNvSpPr/>
          <p:nvPr/>
        </p:nvSpPr>
        <p:spPr>
          <a:xfrm>
            <a:off x="4857226" y="3967992"/>
            <a:ext cx="2407640" cy="369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Password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258D46F-5191-49E3-95B2-B3D77532B5E9}"/>
              </a:ext>
            </a:extLst>
          </p:cNvPr>
          <p:cNvSpPr/>
          <p:nvPr/>
        </p:nvSpPr>
        <p:spPr>
          <a:xfrm>
            <a:off x="4857226" y="4454554"/>
            <a:ext cx="151001" cy="838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87D0B74-2E6D-42C6-9E0B-B465DB3C984C}"/>
              </a:ext>
            </a:extLst>
          </p:cNvPr>
          <p:cNvSpPr/>
          <p:nvPr/>
        </p:nvSpPr>
        <p:spPr>
          <a:xfrm>
            <a:off x="4857226" y="4769141"/>
            <a:ext cx="844492" cy="27683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Proceed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AC79A4-B894-41CC-85FE-787DD6DE7A0B}"/>
              </a:ext>
            </a:extLst>
          </p:cNvPr>
          <p:cNvSpPr txBox="1"/>
          <p:nvPr/>
        </p:nvSpPr>
        <p:spPr>
          <a:xfrm>
            <a:off x="5168826" y="2777906"/>
            <a:ext cx="154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Your Bank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282A53-C8B9-4AED-B594-6E5EA945A28B}"/>
              </a:ext>
            </a:extLst>
          </p:cNvPr>
          <p:cNvSpPr txBox="1"/>
          <p:nvPr/>
        </p:nvSpPr>
        <p:spPr>
          <a:xfrm flipH="1">
            <a:off x="4971251" y="4354642"/>
            <a:ext cx="1163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Remember 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039F0F-E9BA-4CF3-B3C1-F52C8972EA98}"/>
              </a:ext>
            </a:extLst>
          </p:cNvPr>
          <p:cNvSpPr txBox="1"/>
          <p:nvPr/>
        </p:nvSpPr>
        <p:spPr>
          <a:xfrm>
            <a:off x="4714988" y="5168449"/>
            <a:ext cx="2407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Forget login password / User 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CCF21F-0C6C-4A68-8213-FCA4C04E49B8}"/>
              </a:ext>
            </a:extLst>
          </p:cNvPr>
          <p:cNvSpPr txBox="1"/>
          <p:nvPr/>
        </p:nvSpPr>
        <p:spPr>
          <a:xfrm>
            <a:off x="2718033" y="2121671"/>
            <a:ext cx="7600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We value your relationship with Your Bank. Please login here to avail your Instant Credit Card. Thanks and Regards, </a:t>
            </a:r>
          </a:p>
        </p:txBody>
      </p:sp>
    </p:spTree>
    <p:extLst>
      <p:ext uri="{BB962C8B-B14F-4D97-AF65-F5344CB8AC3E}">
        <p14:creationId xmlns:p14="http://schemas.microsoft.com/office/powerpoint/2010/main" val="5205734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619</TotalTime>
  <Words>171</Words>
  <Application>Microsoft Office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PowerPoint Presentation</vt:lpstr>
      <vt:lpstr>Welcome Page:</vt:lpstr>
      <vt:lpstr>Apply Online Page:</vt:lpstr>
      <vt:lpstr>Login Page:</vt:lpstr>
      <vt:lpstr>Profile Page:</vt:lpstr>
      <vt:lpstr>Instant Credit Card Login Page: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 Raj</dc:creator>
  <cp:lastModifiedBy>Arya Raj</cp:lastModifiedBy>
  <cp:revision>28</cp:revision>
  <dcterms:created xsi:type="dcterms:W3CDTF">2021-07-19T14:27:56Z</dcterms:created>
  <dcterms:modified xsi:type="dcterms:W3CDTF">2021-07-21T09:10:47Z</dcterms:modified>
</cp:coreProperties>
</file>