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D133872-E095-4659-9DDC-98AB6A5D7E9B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7/29/21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1EFB78-B2A2-422C-A4F1-0D9D1973EB6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B7B284-534F-4613-A1A1-657A4CF9ACC0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7/29/21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943B64-F9B2-4237-94FA-192A009D9C4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Group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272120" y="1940760"/>
            <a:ext cx="27914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e48312"/>
                </a:solidFill>
                <a:latin typeface="Calibri"/>
              </a:rPr>
              <a:t>BANKING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Welcome 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45760" y="1971360"/>
            <a:ext cx="9395280" cy="38836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249080" y="2933280"/>
            <a:ext cx="292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WELCOME TO YOUR 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806760" y="2624400"/>
            <a:ext cx="939240" cy="17121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9988560" y="2838240"/>
            <a:ext cx="53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 flipH="1">
            <a:off x="9806040" y="3206160"/>
            <a:ext cx="1107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Apply Online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9900360" y="3651840"/>
            <a:ext cx="1249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Contact 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1456920" y="1963800"/>
            <a:ext cx="9384120" cy="6609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1618920" y="210924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Your 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1445760" y="5486400"/>
            <a:ext cx="9384120" cy="369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1545480" y="2694240"/>
            <a:ext cx="73080" cy="673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1682280" y="2700000"/>
            <a:ext cx="73080" cy="673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1837800" y="2694240"/>
            <a:ext cx="73080" cy="673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4"/>
          <p:cNvSpPr/>
          <p:nvPr/>
        </p:nvSpPr>
        <p:spPr>
          <a:xfrm flipH="1">
            <a:off x="4728240" y="3462120"/>
            <a:ext cx="196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For your 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2483280" y="3913560"/>
            <a:ext cx="2809800" cy="12754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6095880" y="3913560"/>
            <a:ext cx="2809800" cy="12754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3007440" y="4398120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…………………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3040200" y="4140360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……………………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>
            <a:off x="6837120" y="4142880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……………………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0"/>
          <p:cNvSpPr/>
          <p:nvPr/>
        </p:nvSpPr>
        <p:spPr>
          <a:xfrm>
            <a:off x="6837120" y="4401000"/>
            <a:ext cx="17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……………………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1"/>
          <p:cNvSpPr/>
          <p:nvPr/>
        </p:nvSpPr>
        <p:spPr>
          <a:xfrm>
            <a:off x="9900360" y="2241360"/>
            <a:ext cx="813240" cy="35208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2"/>
          <p:cNvSpPr/>
          <p:nvPr/>
        </p:nvSpPr>
        <p:spPr>
          <a:xfrm>
            <a:off x="9900360" y="2043000"/>
            <a:ext cx="813240" cy="352080"/>
          </a:xfrm>
          <a:prstGeom prst="mathMinus">
            <a:avLst>
              <a:gd name="adj1" fmla="val 2352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3549960" y="2203920"/>
            <a:ext cx="813240" cy="29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24"/>
          <p:cNvSpPr/>
          <p:nvPr/>
        </p:nvSpPr>
        <p:spPr>
          <a:xfrm>
            <a:off x="4698720" y="2225880"/>
            <a:ext cx="804960" cy="29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Product &amp; services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25"/>
          <p:cNvSpPr/>
          <p:nvPr/>
        </p:nvSpPr>
        <p:spPr>
          <a:xfrm>
            <a:off x="5949720" y="2203920"/>
            <a:ext cx="1014120" cy="29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Contact Details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Apply Online 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91240" y="1979640"/>
            <a:ext cx="9964080" cy="39423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191240" y="1979640"/>
            <a:ext cx="9964080" cy="595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191240" y="2357280"/>
            <a:ext cx="1123920" cy="21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Personal details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391480" y="2357280"/>
            <a:ext cx="1006200" cy="21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Identification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474360" y="2357280"/>
            <a:ext cx="1147680" cy="21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Additional Details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24" name="Table 7"/>
          <p:cNvGraphicFramePr/>
          <p:nvPr/>
        </p:nvGraphicFramePr>
        <p:xfrm>
          <a:off x="1753200" y="2900880"/>
          <a:ext cx="8858520" cy="2124000"/>
        </p:xfrm>
        <a:graphic>
          <a:graphicData uri="http://schemas.openxmlformats.org/drawingml/2006/table">
            <a:tbl>
              <a:tblPr/>
              <a:tblGrid>
                <a:gridCol w="2624040"/>
                <a:gridCol w="6234480"/>
              </a:tblGrid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Full Name: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0749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0749b"/>
                    </a:solidFill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Address: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Father’s/Husband Name: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Birth: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Email ID: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3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ea"/>
                    </a:solidFill>
                  </a:tcPr>
                </a:tc>
              </a:tr>
              <a:tr h="305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Nationality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ea9ca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8"/>
          <p:cNvSpPr/>
          <p:nvPr/>
        </p:nvSpPr>
        <p:spPr>
          <a:xfrm>
            <a:off x="4576680" y="2980800"/>
            <a:ext cx="456120" cy="16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Ms.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1837080" y="2726640"/>
            <a:ext cx="100440" cy="10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3113640" y="2743920"/>
            <a:ext cx="100440" cy="10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906560" y="2673720"/>
            <a:ext cx="1353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Senior Citizen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222360" y="2683440"/>
            <a:ext cx="1353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Minor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 rot="10800000">
            <a:off x="4622760" y="3041280"/>
            <a:ext cx="50040" cy="4536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4"/>
          <p:cNvSpPr/>
          <p:nvPr/>
        </p:nvSpPr>
        <p:spPr>
          <a:xfrm>
            <a:off x="5231160" y="2980800"/>
            <a:ext cx="2329200" cy="16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  </a:t>
            </a: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First name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7684200" y="2980800"/>
            <a:ext cx="2508120" cy="16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  </a:t>
            </a: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Last name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5231160" y="5171400"/>
            <a:ext cx="2508120" cy="16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  </a:t>
            </a: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-------------Select--------------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4" name="CustomShape 17"/>
          <p:cNvSpPr/>
          <p:nvPr/>
        </p:nvSpPr>
        <p:spPr>
          <a:xfrm rot="10800000">
            <a:off x="7510680" y="5232240"/>
            <a:ext cx="50040" cy="4536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8"/>
          <p:cNvSpPr/>
          <p:nvPr/>
        </p:nvSpPr>
        <p:spPr>
          <a:xfrm>
            <a:off x="5231160" y="4779360"/>
            <a:ext cx="2508120" cy="16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  </a:t>
            </a:r>
            <a:r>
              <a:rPr b="0" lang="en-US" sz="900" spc="-1" strike="noStrike">
                <a:solidFill>
                  <a:srgbClr val="637052"/>
                </a:solidFill>
                <a:latin typeface="Calibri"/>
              </a:rPr>
              <a:t>-------------Select--------------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 rot="10800000">
            <a:off x="7485840" y="4862880"/>
            <a:ext cx="50040" cy="4536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0"/>
          <p:cNvSpPr/>
          <p:nvPr/>
        </p:nvSpPr>
        <p:spPr>
          <a:xfrm>
            <a:off x="7004160" y="5575320"/>
            <a:ext cx="1113120" cy="25128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Submit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CustomShape 21"/>
          <p:cNvSpPr/>
          <p:nvPr/>
        </p:nvSpPr>
        <p:spPr>
          <a:xfrm>
            <a:off x="5569920" y="5562720"/>
            <a:ext cx="1113120" cy="25128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Confirm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Login 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91240" y="2004840"/>
            <a:ext cx="9964080" cy="39423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3959640" y="2575440"/>
            <a:ext cx="4680720" cy="29275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4857120" y="3349800"/>
            <a:ext cx="2407320" cy="36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fbfbf"/>
                </a:solidFill>
                <a:latin typeface="Calibri"/>
              </a:rPr>
              <a:t>Username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857120" y="3967920"/>
            <a:ext cx="2407320" cy="36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fbfbf"/>
                </a:solidFill>
                <a:latin typeface="Calibri"/>
              </a:rPr>
              <a:t>Password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857120" y="4454640"/>
            <a:ext cx="150480" cy="83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4857120" y="4769280"/>
            <a:ext cx="844200" cy="27648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62626"/>
                </a:solidFill>
                <a:latin typeface="Calibri"/>
              </a:rPr>
              <a:t>Sign 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5168880" y="2777760"/>
            <a:ext cx="154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Your 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flipH="1">
            <a:off x="4970520" y="4354560"/>
            <a:ext cx="1163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Remember 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4714920" y="5168520"/>
            <a:ext cx="2407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Forget login password / User Name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Profile 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99520" y="1981080"/>
            <a:ext cx="10058040" cy="39592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1199520" y="1988280"/>
            <a:ext cx="10058040" cy="419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1266840" y="1988280"/>
            <a:ext cx="179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Your 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8640720" y="2031840"/>
            <a:ext cx="1501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View my Profile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0277280" y="2031840"/>
            <a:ext cx="84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Sign 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1417680" y="2651040"/>
            <a:ext cx="1643760" cy="30996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62626"/>
                </a:solidFill>
                <a:latin typeface="Calibri"/>
              </a:rPr>
              <a:t>Choose Account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 rot="10800000">
            <a:off x="2860920" y="2760120"/>
            <a:ext cx="117000" cy="1004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1417680" y="3162600"/>
            <a:ext cx="1719360" cy="17110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0"/>
          <p:cNvSpPr/>
          <p:nvPr/>
        </p:nvSpPr>
        <p:spPr>
          <a:xfrm>
            <a:off x="1656000" y="3277080"/>
            <a:ext cx="144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Account Details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Line 11"/>
          <p:cNvSpPr/>
          <p:nvPr/>
        </p:nvSpPr>
        <p:spPr>
          <a:xfrm>
            <a:off x="1417680" y="3595320"/>
            <a:ext cx="171108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2"/>
          <p:cNvSpPr/>
          <p:nvPr/>
        </p:nvSpPr>
        <p:spPr>
          <a:xfrm>
            <a:off x="1417680" y="4018320"/>
            <a:ext cx="171972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1656000" y="3655800"/>
            <a:ext cx="116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Deposit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Cash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Line 14"/>
          <p:cNvSpPr/>
          <p:nvPr/>
        </p:nvSpPr>
        <p:spPr>
          <a:xfrm>
            <a:off x="1417680" y="4450320"/>
            <a:ext cx="171108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15"/>
          <p:cNvSpPr/>
          <p:nvPr/>
        </p:nvSpPr>
        <p:spPr>
          <a:xfrm>
            <a:off x="1635840" y="4086360"/>
            <a:ext cx="1341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Transfer Money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1861560" y="4450320"/>
            <a:ext cx="1275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Transaction History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1656000" y="4592160"/>
            <a:ext cx="205200" cy="95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18"/>
          <p:cNvSpPr/>
          <p:nvPr/>
        </p:nvSpPr>
        <p:spPr>
          <a:xfrm>
            <a:off x="4420800" y="3741480"/>
            <a:ext cx="466416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Line 19"/>
          <p:cNvSpPr/>
          <p:nvPr/>
        </p:nvSpPr>
        <p:spPr>
          <a:xfrm>
            <a:off x="4420800" y="4218480"/>
            <a:ext cx="466416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20"/>
          <p:cNvSpPr/>
          <p:nvPr/>
        </p:nvSpPr>
        <p:spPr>
          <a:xfrm flipH="1">
            <a:off x="4516920" y="3389400"/>
            <a:ext cx="918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Bank ID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 flipH="1">
            <a:off x="5905440" y="3358080"/>
            <a:ext cx="1504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Available Balance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22"/>
          <p:cNvSpPr/>
          <p:nvPr/>
        </p:nvSpPr>
        <p:spPr>
          <a:xfrm flipH="1">
            <a:off x="7878600" y="3381480"/>
            <a:ext cx="120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Account Type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23"/>
          <p:cNvSpPr/>
          <p:nvPr/>
        </p:nvSpPr>
        <p:spPr>
          <a:xfrm flipH="1">
            <a:off x="4516920" y="3831480"/>
            <a:ext cx="918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10001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24"/>
          <p:cNvSpPr/>
          <p:nvPr/>
        </p:nvSpPr>
        <p:spPr>
          <a:xfrm flipH="1">
            <a:off x="6095880" y="3864600"/>
            <a:ext cx="918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Rs.40,000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25"/>
          <p:cNvSpPr/>
          <p:nvPr/>
        </p:nvSpPr>
        <p:spPr>
          <a:xfrm flipH="1">
            <a:off x="7674840" y="3826080"/>
            <a:ext cx="1719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Savings Account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26"/>
          <p:cNvSpPr/>
          <p:nvPr/>
        </p:nvSpPr>
        <p:spPr>
          <a:xfrm>
            <a:off x="9394560" y="3826080"/>
            <a:ext cx="930960" cy="2692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262626"/>
                </a:solidFill>
                <a:latin typeface="Calibri"/>
              </a:rPr>
              <a:t>Select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Line 27"/>
          <p:cNvSpPr/>
          <p:nvPr/>
        </p:nvSpPr>
        <p:spPr>
          <a:xfrm>
            <a:off x="8640360" y="2339280"/>
            <a:ext cx="1342440" cy="0"/>
          </a:xfrm>
          <a:prstGeom prst="line">
            <a:avLst/>
          </a:prstGeom>
          <a:ln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6" name="Line 28"/>
          <p:cNvSpPr/>
          <p:nvPr/>
        </p:nvSpPr>
        <p:spPr>
          <a:xfrm>
            <a:off x="1617120" y="3493080"/>
            <a:ext cx="1360800" cy="0"/>
          </a:xfrm>
          <a:prstGeom prst="line">
            <a:avLst/>
          </a:prstGeom>
          <a:ln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Line 29"/>
          <p:cNvSpPr/>
          <p:nvPr/>
        </p:nvSpPr>
        <p:spPr>
          <a:xfrm>
            <a:off x="1617120" y="4789800"/>
            <a:ext cx="1206360" cy="0"/>
          </a:xfrm>
          <a:prstGeom prst="line">
            <a:avLst/>
          </a:prstGeom>
          <a:ln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Instant Credit Card Login 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91240" y="2004840"/>
            <a:ext cx="9964080" cy="39423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3959640" y="2575440"/>
            <a:ext cx="4680720" cy="29275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4857120" y="3349800"/>
            <a:ext cx="2407320" cy="368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fbfbf"/>
                </a:solidFill>
                <a:latin typeface="Calibri"/>
              </a:rPr>
              <a:t>Username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857120" y="3967920"/>
            <a:ext cx="2407320" cy="368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fbfbf"/>
                </a:solidFill>
                <a:latin typeface="Calibri"/>
              </a:rPr>
              <a:t>Password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4857120" y="4454640"/>
            <a:ext cx="150480" cy="83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4857120" y="4769280"/>
            <a:ext cx="844200" cy="27648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62626"/>
                </a:solidFill>
                <a:latin typeface="Calibri"/>
              </a:rPr>
              <a:t>Proceed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5168880" y="2777760"/>
            <a:ext cx="154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Your Bank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 flipH="1">
            <a:off x="4970520" y="4354560"/>
            <a:ext cx="1163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Remember 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4714920" y="5168520"/>
            <a:ext cx="2407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Forget login password / User Name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2718000" y="2121840"/>
            <a:ext cx="7599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We value your relationship with Your Bank. Please login here to avail your Instant Credit Card. Thanks and Regards,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To view webpage: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188720" y="192024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 on the link:https://github.com/mithralekshmi/GroupProject-Bank.git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Application>Neat_Office/6.2.8.2$Windows_x86 LibreOffice_project/</Application>
  <Words>197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2021-07-19T14:27:56Z</dcterms:created>
  <dc:creator>Arya Raj</dc:creator>
  <dc:description/>
  <dc:language>en-US</dc:language>
  <cp:lastModifiedBy/>
  <dcterms:modified xsi:type="dcterms:W3CDTF">2021-07-29T15:12:58Z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