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20"/>
  </p:notesMasterIdLst>
  <p:sldIdLst>
    <p:sldId id="256" r:id="rId2"/>
    <p:sldId id="289" r:id="rId3"/>
    <p:sldId id="259" r:id="rId4"/>
    <p:sldId id="269" r:id="rId5"/>
    <p:sldId id="270" r:id="rId6"/>
    <p:sldId id="257" r:id="rId7"/>
    <p:sldId id="261" r:id="rId8"/>
    <p:sldId id="262" r:id="rId9"/>
    <p:sldId id="279" r:id="rId10"/>
    <p:sldId id="263" r:id="rId11"/>
    <p:sldId id="277" r:id="rId12"/>
    <p:sldId id="280" r:id="rId13"/>
    <p:sldId id="266" r:id="rId14"/>
    <p:sldId id="281" r:id="rId15"/>
    <p:sldId id="272" r:id="rId16"/>
    <p:sldId id="282" r:id="rId17"/>
    <p:sldId id="28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B3743-3C5F-442A-A5EE-E00453CFE1B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68991-B757-4198-8E9A-7B3B32F9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FDB2-6B0C-4451-806D-8D27BAB2F3DB}" type="datetime1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786-3F2A-4829-8E8A-2CB9C61A15C5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9170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786-3F2A-4829-8E8A-2CB9C61A15C5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920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786-3F2A-4829-8E8A-2CB9C61A15C5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9811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A504-22EA-4C32-9418-8D30A07C41EC}" type="datetime1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786-3F2A-4829-8E8A-2CB9C61A15C5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606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786-3F2A-4829-8E8A-2CB9C61A15C5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42876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6902-9414-49D8-9EDF-54F718A73C9B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FDB-E468-4EC5-95F0-CD93E9524A2F}" type="datetime1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786-3F2A-4829-8E8A-2CB9C61A15C5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11CD9C-1094-4F14-9AF8-4561E72AA4E7}" type="datetime1">
              <a:rPr lang="en-US" smtClean="0"/>
              <a:t>1/3/2022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4F9786-3F2A-4829-8E8A-2CB9C61A15C5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43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nt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>
          <a:xfrm>
            <a:off x="0" y="0"/>
            <a:ext cx="12192000" cy="695071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scene3d>
              <a:camera prst="orthographicFront"/>
              <a:lightRig dir="t" rig="threePt"/>
            </a:scene3d>
          </a:bodyPr>
          <a:lstStyle/>
          <a:p>
            <a:pPr algn="ctr"/>
            <a:endParaRPr dirty="0"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algn="bl" dir="2640000" dist="38100" rotWithShape="0">
                  <a:schemeClr val="accent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557784"/>
            <a:ext cx="4339906" cy="2291434"/>
          </a:xfrm>
        </p:spPr>
        <p:txBody>
          <a:bodyPr>
            <a:normAutofit/>
          </a:bodyPr>
          <a:lstStyle/>
          <a:p>
            <a:r>
              <a:rPr altLang="en-US" dirty="0" lang="en-IN"/>
              <a:t>Education Webpage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822DB-A99A-43DD-BF5F-A3CEB752347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AB9D036-569A-4E99-8A06-7AE5564F3424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4146-4E10-4260-98F0-475F9960E89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5"/>
          <a:stretch>
            <a:fillRect/>
          </a:stretch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b="b" l="l" r="r" t="t"/>
            <a:pathLst>
              <a:path h="6858000" w="7726675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50DB7-C617-4850-8EB4-B0EBA17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5DD2-9167-4D23-B8A7-EF3DC92E08EF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A3AEF-AF8C-43E4-AE6D-EDD8357F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FEC3F-A52F-49FA-AB17-F4456427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080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0FF22-EB41-489F-965F-23E030D7631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9B78675-8A4A-4F8F-ABF7-70EF47FE7C8B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E4C4-951B-4A61-BFDF-FA91C3866D7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dirty="0"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510A98-2670-4E34-8ADD-4E2BCCE59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"/>
          <a:stretch/>
        </p:blipFill>
        <p:spPr>
          <a:xfrm>
            <a:off x="0" y="0"/>
            <a:ext cx="12192000" cy="58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766D3-5279-41F6-85CF-6FC07DE4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4B83-1109-42E2-BE70-093FC15A5009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BB37-6841-40FE-B872-CE1EE292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4B053-7E26-4C60-B00A-4A39DF4DD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9533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D550E-83DD-4967-9E07-63D4FBD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3477-803C-497F-BAAC-5909002D00B7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9ECE9-41FA-45A6-BEF4-5B178AEF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BD113-FE56-496F-BD3C-CE58DE899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599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ECE8B-5D3D-4386-B597-38496DAB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246-6A0A-4F8C-9302-9F6B690D0FD5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6B035-7C58-422F-9174-8DED2261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D6C47-C401-4446-9548-20FF8C360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077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4463"/>
            <a:ext cx="10974387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566863"/>
            <a:ext cx="10974387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1719263"/>
            <a:ext cx="10974387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0F64A-86C0-428E-9492-5C7BE71CC3B2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AA00DB3-AAB6-4A9F-BA11-D7756C6FB197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ADA2F-CA90-446B-9CF2-497930767DC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15</a:t>
            </a:fld>
            <a:endParaRPr dirty="0"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F7F8B-F0DA-487B-978E-F8EABE7E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3053" y="0"/>
            <a:ext cx="12205053" cy="59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4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4508-58E6-4E68-8BC4-66161428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766-8C27-4ADE-9571-5E713FE8D420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30773-5206-4424-A79D-EC6644E0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59A28-D569-4BBF-8FDF-F407D39C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192000" cy="565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9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871771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482" y="1878008"/>
            <a:ext cx="7729728" cy="3101983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hlinkClick r:id="rId2"/>
              </a:rPr>
              <a:t>www.google.com</a:t>
            </a:r>
            <a:endParaRPr lang="en-US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u="sng" dirty="0">
                <a:solidFill>
                  <a:srgbClr val="FF9933"/>
                </a:solidFill>
              </a:rPr>
              <a:t>www.school.com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u="sng" dirty="0">
                <a:solidFill>
                  <a:srgbClr val="FF993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www.font</a:t>
            </a:r>
            <a:r>
              <a:rPr lang="en-US" u="sng" dirty="0">
                <a:solidFill>
                  <a:srgbClr val="FF9933"/>
                </a:solidFill>
              </a:rPr>
              <a:t> awesome icon.com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A32A-FDA0-48AD-968D-9C9B551D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FEDF-8AD7-4E80-9D2D-9C8E45BA9FDF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DD4A9-F55C-4A54-B7B3-17FEFF24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78163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pic>
        <p:nvPicPr>
          <p:cNvPr descr="Magnifying glass on clear background" id="15" name="Picture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b="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: Shape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>
          <a:xfrm rot="10800000">
            <a:off x="9534478" y="3308697"/>
            <a:ext cx="2657521" cy="3554844"/>
          </a:xfrm>
          <a:custGeom>
            <a:avLst/>
            <a:gdLst>
              <a:gd fmla="*/ 1231997 w 3761741" name="connsiteX0"/>
              <a:gd fmla="*/ 3753085 h 5031909" name="connsiteY0"/>
              <a:gd fmla="*/ 1491504 w 3761741" name="connsiteX1"/>
              <a:gd fmla="*/ 3915246 h 5031909" name="connsiteY1"/>
              <a:gd fmla="*/ 1372239 w 3761741" name="connsiteX2"/>
              <a:gd fmla="*/ 4360348 h 5031909" name="connsiteY2"/>
              <a:gd fmla="*/ 927138 w 3761741" name="connsiteX3"/>
              <a:gd fmla="*/ 4241084 h 5031909" name="connsiteY3"/>
              <a:gd fmla="*/ 1046403 w 3761741" name="connsiteX4"/>
              <a:gd fmla="*/ 3795982 h 5031909" name="connsiteY4"/>
              <a:gd fmla="*/ 1231997 w 3761741" name="connsiteX5"/>
              <a:gd fmla="*/ 3753085 h 5031909" name="connsiteY5"/>
              <a:gd fmla="*/ 1759997 w 3761741" name="connsiteX6"/>
              <a:gd fmla="*/ 3489191 h 5031909" name="connsiteY6"/>
              <a:gd fmla="*/ 1919508 w 3761741" name="connsiteX7"/>
              <a:gd fmla="*/ 3568587 h 5031909" name="connsiteY7"/>
              <a:gd fmla="*/ 1860512 w 3761741" name="connsiteX8"/>
              <a:gd fmla="*/ 3788765 h 5031909" name="connsiteY8"/>
              <a:gd fmla="*/ 1640334 w 3761741" name="connsiteX9"/>
              <a:gd fmla="*/ 3729768 h 5031909" name="connsiteY9"/>
              <a:gd fmla="*/ 1699331 w 3761741" name="connsiteX10"/>
              <a:gd fmla="*/ 3509591 h 5031909" name="connsiteY10"/>
              <a:gd fmla="*/ 1759997 w 3761741" name="connsiteX11"/>
              <a:gd fmla="*/ 3489191 h 5031909" name="connsiteY11"/>
              <a:gd fmla="*/ 0 w 3761741" name="connsiteX12"/>
              <a:gd fmla="*/ 0 h 5031909" name="connsiteY12"/>
              <a:gd fmla="*/ 3761741 w 3761741" name="connsiteX13"/>
              <a:gd fmla="*/ 0 h 5031909" name="connsiteY13"/>
              <a:gd fmla="*/ 3681829 w 3761741" name="connsiteX14"/>
              <a:gd fmla="*/ 50256 h 5031909" name="connsiteY14"/>
              <a:gd fmla="*/ 2937684 w 3761741" name="connsiteX15"/>
              <a:gd fmla="*/ 451413 h 5031909" name="connsiteY15"/>
              <a:gd fmla="*/ 2372686 w 3761741" name="connsiteX16"/>
              <a:gd fmla="*/ 1727662 h 5031909" name="connsiteY16"/>
              <a:gd fmla="*/ 2465529 w 3761741" name="connsiteX17"/>
              <a:gd fmla="*/ 2404960 h 5031909" name="connsiteY17"/>
              <a:gd fmla="*/ 1386395 w 3761741" name="connsiteX18"/>
              <a:gd fmla="*/ 3432457 h 5031909" name="connsiteY18"/>
              <a:gd fmla="*/ 717407 w 3761741" name="connsiteX19"/>
              <a:gd fmla="*/ 3749372 h 5031909" name="connsiteY19"/>
              <a:gd fmla="*/ 322998 w 3761741" name="connsiteX20"/>
              <a:gd fmla="*/ 4542230 h 5031909" name="connsiteY20"/>
              <a:gd fmla="*/ 7948 w 3761741" name="connsiteX21"/>
              <a:gd fmla="*/ 5025561 h 5031909" name="connsiteY21"/>
              <a:gd fmla="*/ 0 w 3761741" name="connsiteX22"/>
              <a:gd fmla="*/ 5031909 h 5031909" name="connsiteY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b="b" l="l" r="r" t="t"/>
            <a:pathLst>
              <a:path h="5031909" w="3761741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blipFill>
            <a:blip r:embed="rId3"/>
            <a:tile algn="tl" flip="none" sx="100000" sy="100000" tx="0" ty="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14" name="Rectangle 1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rot="20836154">
            <a:off x="803339" y="1060042"/>
            <a:ext cx="8362950" cy="3228104"/>
          </a:xfrm>
        </p:spPr>
        <p:txBody>
          <a:bodyPr anchor="ctr">
            <a:normAutofit/>
          </a:bodyPr>
          <a:lstStyle/>
          <a:p>
            <a:r>
              <a:rPr dirty="0" lang="en-US" sz="7200">
                <a:solidFill>
                  <a:srgbClr val="00B0F0"/>
                </a:solidFill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37287-355A-4A79-BC3B-011DFB63AA4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DA51B30-75DF-46D5-94A0-47CDB51A6202}" type="datetime1">
              <a:rPr lang="en-US" smtClean="0"/>
              <a:t>1/3/2022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686FA-AA18-4827-A761-0BC4668A06C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18</a:t>
            </a:fld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CBED-D164-4736-A895-AFA1ABDE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software Requirement:-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469E-BC5B-40CA-B735-5F82E5A2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328" y="2524865"/>
            <a:ext cx="10425344" cy="13255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HTML </a:t>
            </a:r>
            <a:r>
              <a:rPr lang="en-IN" dirty="0"/>
              <a:t>- </a:t>
            </a:r>
            <a:r>
              <a:rPr lang="en-IN" altLang="en-US" sz="1800" dirty="0"/>
              <a:t>Hyper Text Markup Language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CSS    - </a:t>
            </a:r>
            <a:r>
              <a:rPr lang="en-IN" altLang="en-US" dirty="0"/>
              <a:t>Cascading Style Sheets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JS       -  </a:t>
            </a:r>
            <a:r>
              <a:rPr lang="en-IN" altLang="en-US" dirty="0"/>
              <a:t>Java Script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F84C-07D0-4B13-BE9F-4846D3A5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F95-DFEE-43A0-B512-FFB6E553BEA6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73B34-76D2-4DE6-8F31-0FE82166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z="1500" smtClean="0"/>
              <a:pPr/>
              <a:t>2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215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50" y="830510"/>
            <a:ext cx="10972800" cy="692110"/>
          </a:xfrm>
        </p:spPr>
        <p:txBody>
          <a:bodyPr>
            <a:normAutofit fontScale="90000"/>
          </a:bodyPr>
          <a:lstStyle/>
          <a:p>
            <a:r>
              <a:rPr lang="en-IN" altLang="en-US" sz="4000" dirty="0"/>
              <a:t>HTML-Hyper Text Markup Language:-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44" y="1837755"/>
            <a:ext cx="10972800" cy="5821393"/>
          </a:xfrm>
        </p:spPr>
        <p:txBody>
          <a:bodyPr/>
          <a:lstStyle/>
          <a:p>
            <a:pPr>
              <a:buFont typeface="Wingdings" panose="05000000000000000000" pitchFamily="2" charset="2"/>
            </a:pPr>
            <a:r>
              <a:rPr lang="en-US" dirty="0"/>
              <a:t>HTML is the language for describing the structure of Web pages. HTML gives authors the means to: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Publish online documents with headings, text, tables, lists, photos,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Retrieve online information via hypertext links, at the click of a button.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Design forms for conducting transactions with remote services, for use in searching for information, making reservations, ordering products,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Include spread-sheets, video clips, sound clips, and other applications directly in their documents..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3AFB-0C8B-4AF8-91CC-3615189B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DD5C-4027-46A4-BEBF-F729414B172B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BEA4-CD14-4F98-98B4-54A1DAD3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4559"/>
            <a:ext cx="10972800" cy="1325563"/>
          </a:xfrm>
        </p:spPr>
        <p:txBody>
          <a:bodyPr/>
          <a:lstStyle/>
          <a:p>
            <a:r>
              <a:rPr lang="en-IN" altLang="en-US" dirty="0"/>
              <a:t>CSS-Cascading Style Sheets:-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13610"/>
            <a:ext cx="10972800" cy="243078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CSS is used for defining the styles for web pages. 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It describes the look and formatting of a document which is written in a markup language. It provides an additional feature to HTML.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 It is generally used with HTML to change the style of web pages and user interfaces</a:t>
            </a:r>
            <a:r>
              <a:rPr lang="en-IN" altLang="en-US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1084-33EB-43EC-83EB-90D5BEBF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4CE-E7F5-4AD8-A8DE-926BB495AECE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F574D-E6F4-4C1B-8D62-676EFE7A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204"/>
            <a:ext cx="10972800" cy="1325563"/>
          </a:xfrm>
        </p:spPr>
        <p:txBody>
          <a:bodyPr/>
          <a:lstStyle/>
          <a:p>
            <a:r>
              <a:rPr lang="en-IN" altLang="en-US" dirty="0"/>
              <a:t>JS-Java Script:-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85" y="1857919"/>
            <a:ext cx="10972800" cy="4036534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/>
              <a:t> Java script is used </a:t>
            </a:r>
            <a:r>
              <a:rPr lang="en-US"/>
              <a:t>for scripting the webpages. 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JavaScript enables dynamic interactivity on websites when it is applied to an HTML document.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JavaScript helps the users to build modern web applications to interact directly without reloading the page every time. 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JavaScript is commonly used to dynamically modify HTML and CSS to update a user interface</a:t>
            </a:r>
            <a:r>
              <a:rPr lang="en-IN" altLang="en-US"/>
              <a:t>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It is mainly used in web applications.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79144-9B9A-45B3-91F2-7A3A0F73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32B7-339C-4770-8461-B1985205D2AF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4B650-6C15-48DB-A41B-E1543FBE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8" y="201336"/>
            <a:ext cx="10972800" cy="78438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7293"/>
            <a:ext cx="10972800" cy="577580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Our </a:t>
            </a:r>
            <a:r>
              <a:rPr lang="en-IN" b="1" dirty="0"/>
              <a:t>Education</a:t>
            </a:r>
            <a:r>
              <a:rPr lang="en-IN" altLang="en-US" b="1" dirty="0">
                <a:solidFill>
                  <a:schemeClr val="tx1"/>
                </a:solidFill>
              </a:rPr>
              <a:t> Website</a:t>
            </a:r>
            <a:r>
              <a:rPr lang="en-US" dirty="0"/>
              <a:t> is developed using </a:t>
            </a:r>
            <a:r>
              <a:rPr lang="en-IN" b="1" u="sng" dirty="0">
                <a:solidFill>
                  <a:schemeClr val="tx1"/>
                </a:solidFill>
              </a:rPr>
              <a:t>HTML</a:t>
            </a:r>
            <a:r>
              <a:rPr lang="en-IN" altLang="en-US" b="1" u="sng" dirty="0">
                <a:solidFill>
                  <a:schemeClr val="tx1"/>
                </a:solidFill>
              </a:rPr>
              <a:t>,CSS,JS</a:t>
            </a:r>
            <a:r>
              <a:rPr lang="en-US" dirty="0"/>
              <a:t> with multiple modules in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 our </a:t>
            </a:r>
            <a:r>
              <a:rPr lang="en-US" b="1" dirty="0"/>
              <a:t>Educational Website </a:t>
            </a:r>
            <a:r>
              <a:rPr lang="en-US" dirty="0"/>
              <a:t>we have worked on few models they are,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                        About,</a:t>
            </a:r>
          </a:p>
          <a:p>
            <a:pPr marL="0" indent="0">
              <a:buNone/>
            </a:pPr>
            <a:r>
              <a:rPr lang="en-US" sz="1600" b="1" dirty="0"/>
              <a:t>                               Course,</a:t>
            </a:r>
          </a:p>
          <a:p>
            <a:pPr marL="0" indent="0">
              <a:buNone/>
            </a:pPr>
            <a:r>
              <a:rPr lang="en-US" sz="1600" b="1" dirty="0"/>
              <a:t>                               </a:t>
            </a:r>
            <a:r>
              <a:rPr lang="en-IN" altLang="en-US" sz="1600" b="1" dirty="0"/>
              <a:t>Review,</a:t>
            </a:r>
            <a:endParaRPr lang="en-US" sz="1600" b="1" dirty="0"/>
          </a:p>
          <a:p>
            <a:pPr marL="0" indent="0">
              <a:buNone/>
            </a:pPr>
            <a:r>
              <a:rPr lang="en-IN" altLang="en-US" sz="1600" b="1" dirty="0"/>
              <a:t>                               Contact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/>
              <a:t>                               Login Section,</a:t>
            </a:r>
          </a:p>
          <a:p>
            <a:pPr marL="0" indent="0">
              <a:buNone/>
            </a:pPr>
            <a:r>
              <a:rPr lang="en-US" sz="1600" b="1" dirty="0"/>
              <a:t>                               </a:t>
            </a:r>
            <a:r>
              <a:rPr lang="en-IN" sz="1600" b="1" dirty="0"/>
              <a:t>Facilities </a:t>
            </a:r>
            <a:r>
              <a:rPr lang="en-US" sz="1600" b="1" dirty="0"/>
              <a:t>Section</a:t>
            </a:r>
            <a:r>
              <a:rPr lang="en-IN" altLang="en-US" sz="1600" b="1" dirty="0"/>
              <a:t> </a:t>
            </a:r>
            <a:r>
              <a:rPr lang="en-US" sz="1600" b="1" dirty="0"/>
              <a:t>,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74DC-CB10-4CF2-9CDC-F7667C54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F333-BC78-40F8-80F6-EC9C7AC12ACB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93FA-22AF-4617-B5C6-9503413A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Terminator 21"/>
          <p:cNvSpPr/>
          <p:nvPr/>
        </p:nvSpPr>
        <p:spPr>
          <a:xfrm>
            <a:off x="5797303" y="4315139"/>
            <a:ext cx="1589661" cy="446087"/>
          </a:xfrm>
          <a:prstGeom prst="flowChartTerminator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87" y="56251"/>
            <a:ext cx="10972800" cy="75922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Project Structure: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55C41-1598-4850-8E3E-CCC3F204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85B5-F8BF-47E8-887F-A6F498343E78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8FDAE-E931-4ACB-94FD-9E4D9C1A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Snip Same Side Corner Rectangle 3"/>
          <p:cNvSpPr/>
          <p:nvPr/>
        </p:nvSpPr>
        <p:spPr>
          <a:xfrm>
            <a:off x="4453012" y="1047151"/>
            <a:ext cx="2450465" cy="666115"/>
          </a:xfrm>
          <a:prstGeom prst="snip2SameRect">
            <a:avLst/>
          </a:prstGeom>
          <a:noFill/>
          <a:ln w="698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92077" y="1195741"/>
            <a:ext cx="2171700" cy="3683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altLang="en-US" dirty="0"/>
              <a:t>HOME PAGE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5787399" y="3200792"/>
            <a:ext cx="1797366" cy="311150"/>
          </a:xfrm>
          <a:prstGeom prst="rightArrow">
            <a:avLst/>
          </a:prstGeom>
          <a:solidFill>
            <a:schemeClr val="bg2"/>
          </a:solidFill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Terminator 20"/>
          <p:cNvSpPr/>
          <p:nvPr/>
        </p:nvSpPr>
        <p:spPr>
          <a:xfrm>
            <a:off x="9274581" y="4279877"/>
            <a:ext cx="1850101" cy="478158"/>
          </a:xfrm>
          <a:prstGeom prst="flowChartTerminator">
            <a:avLst/>
          </a:prstGeom>
          <a:noFill/>
          <a:ln w="6032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Terminator 22"/>
          <p:cNvSpPr/>
          <p:nvPr/>
        </p:nvSpPr>
        <p:spPr>
          <a:xfrm>
            <a:off x="7745247" y="3621810"/>
            <a:ext cx="1259562" cy="449580"/>
          </a:xfrm>
          <a:prstGeom prst="flowChartTerminator">
            <a:avLst/>
          </a:prstGeom>
          <a:noFill/>
          <a:ln w="6032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Terminator 23"/>
          <p:cNvSpPr/>
          <p:nvPr/>
        </p:nvSpPr>
        <p:spPr>
          <a:xfrm>
            <a:off x="2148223" y="4298571"/>
            <a:ext cx="1646023" cy="446087"/>
          </a:xfrm>
          <a:prstGeom prst="flowChartTerminator">
            <a:avLst/>
          </a:prstGeom>
          <a:noFill/>
          <a:ln w="6032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5400000">
            <a:off x="2011940" y="3185535"/>
            <a:ext cx="1827885" cy="311150"/>
          </a:xfrm>
          <a:prstGeom prst="rightArrow">
            <a:avLst/>
          </a:prstGeom>
          <a:solidFill>
            <a:schemeClr val="bg2"/>
          </a:solidFill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1487170" y="2259333"/>
            <a:ext cx="8703310" cy="369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2934457" y="2302925"/>
            <a:ext cx="0" cy="15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endCxn id="16" idx="1"/>
          </p:cNvCxnSpPr>
          <p:nvPr/>
        </p:nvCxnSpPr>
        <p:spPr>
          <a:xfrm flipH="1">
            <a:off x="6686082" y="2296251"/>
            <a:ext cx="318" cy="16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5387" y="1735191"/>
            <a:ext cx="15240" cy="57404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1991165" y="4357210"/>
            <a:ext cx="186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dirty="0"/>
              <a:t>COURSE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7537221" y="3703090"/>
            <a:ext cx="173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dirty="0"/>
              <a:t>LOGIN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9321482" y="4345918"/>
            <a:ext cx="172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dirty="0"/>
              <a:t>FACILITIES</a:t>
            </a:r>
          </a:p>
        </p:txBody>
      </p:sp>
      <p:sp>
        <p:nvSpPr>
          <p:cNvPr id="45" name="Right Arrow 44"/>
          <p:cNvSpPr/>
          <p:nvPr/>
        </p:nvSpPr>
        <p:spPr>
          <a:xfrm rot="5400000">
            <a:off x="957158" y="2890406"/>
            <a:ext cx="1060024" cy="311150"/>
          </a:xfrm>
          <a:prstGeom prst="rightArrow">
            <a:avLst/>
          </a:prstGeom>
          <a:solidFill>
            <a:schemeClr val="bg2"/>
          </a:solidFill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cxnSpLocks/>
            <a:endCxn id="45" idx="1"/>
          </p:cNvCxnSpPr>
          <p:nvPr/>
        </p:nvCxnSpPr>
        <p:spPr>
          <a:xfrm flipH="1">
            <a:off x="1487170" y="2302925"/>
            <a:ext cx="6034" cy="21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/>
          <p:cNvSpPr/>
          <p:nvPr/>
        </p:nvSpPr>
        <p:spPr>
          <a:xfrm>
            <a:off x="915259" y="3641601"/>
            <a:ext cx="1177235" cy="419101"/>
          </a:xfrm>
          <a:prstGeom prst="flowChartTerminator">
            <a:avLst/>
          </a:prstGeom>
          <a:noFill/>
          <a:ln w="6032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669991" y="3685731"/>
            <a:ext cx="169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dirty="0"/>
              <a:t>ABOUT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B47EE7BA-5F54-4F2E-8E7A-00142CCA0C82}"/>
              </a:ext>
            </a:extLst>
          </p:cNvPr>
          <p:cNvSpPr/>
          <p:nvPr/>
        </p:nvSpPr>
        <p:spPr>
          <a:xfrm>
            <a:off x="3937912" y="3613928"/>
            <a:ext cx="1283328" cy="466939"/>
          </a:xfrm>
          <a:prstGeom prst="flowChartTerminator">
            <a:avLst/>
          </a:prstGeom>
          <a:noFill/>
          <a:ln w="6032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C4505E2C-6882-47B7-A4AD-B3622DD487F6}"/>
              </a:ext>
            </a:extLst>
          </p:cNvPr>
          <p:cNvSpPr txBox="1"/>
          <p:nvPr/>
        </p:nvSpPr>
        <p:spPr>
          <a:xfrm>
            <a:off x="3746669" y="3695208"/>
            <a:ext cx="1628775" cy="374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dirty="0"/>
              <a:t>REVIEW</a:t>
            </a:r>
          </a:p>
        </p:txBody>
      </p:sp>
      <p:sp>
        <p:nvSpPr>
          <p:cNvPr id="46" name="Right Arrow 44">
            <a:extLst>
              <a:ext uri="{FF2B5EF4-FFF2-40B4-BE49-F238E27FC236}">
                <a16:creationId xmlns:a16="http://schemas.microsoft.com/office/drawing/2014/main" id="{3DDAB180-F3D1-40D6-8189-2630B095D233}"/>
              </a:ext>
            </a:extLst>
          </p:cNvPr>
          <p:cNvSpPr/>
          <p:nvPr/>
        </p:nvSpPr>
        <p:spPr>
          <a:xfrm rot="5400000">
            <a:off x="4058255" y="2870017"/>
            <a:ext cx="1060024" cy="311150"/>
          </a:xfrm>
          <a:prstGeom prst="rightArrow">
            <a:avLst/>
          </a:prstGeom>
          <a:solidFill>
            <a:schemeClr val="bg2"/>
          </a:solidFill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4077FC-F594-4D08-B615-3CBB3B39CB51}"/>
              </a:ext>
            </a:extLst>
          </p:cNvPr>
          <p:cNvCxnSpPr>
            <a:cxnSpLocks/>
            <a:endCxn id="46" idx="1"/>
          </p:cNvCxnSpPr>
          <p:nvPr/>
        </p:nvCxnSpPr>
        <p:spPr>
          <a:xfrm flipH="1">
            <a:off x="4588267" y="2282536"/>
            <a:ext cx="6034" cy="21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44">
            <a:extLst>
              <a:ext uri="{FF2B5EF4-FFF2-40B4-BE49-F238E27FC236}">
                <a16:creationId xmlns:a16="http://schemas.microsoft.com/office/drawing/2014/main" id="{506A683A-E956-48E6-9C2E-D1DD0EA3F92A}"/>
              </a:ext>
            </a:extLst>
          </p:cNvPr>
          <p:cNvSpPr/>
          <p:nvPr/>
        </p:nvSpPr>
        <p:spPr>
          <a:xfrm rot="5400000">
            <a:off x="7817690" y="2846814"/>
            <a:ext cx="1060024" cy="311150"/>
          </a:xfrm>
          <a:prstGeom prst="rightArrow">
            <a:avLst/>
          </a:prstGeom>
          <a:solidFill>
            <a:schemeClr val="bg2"/>
          </a:solidFill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D9104D-4EE3-42EF-935E-9C944FBC0D16}"/>
              </a:ext>
            </a:extLst>
          </p:cNvPr>
          <p:cNvCxnSpPr>
            <a:cxnSpLocks/>
            <a:endCxn id="51" idx="1"/>
          </p:cNvCxnSpPr>
          <p:nvPr/>
        </p:nvCxnSpPr>
        <p:spPr>
          <a:xfrm flipH="1">
            <a:off x="8347702" y="2259333"/>
            <a:ext cx="6034" cy="21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3">
            <a:extLst>
              <a:ext uri="{FF2B5EF4-FFF2-40B4-BE49-F238E27FC236}">
                <a16:creationId xmlns:a16="http://schemas.microsoft.com/office/drawing/2014/main" id="{993A234D-2364-4CA7-9423-CC0DEA3EB1E1}"/>
              </a:ext>
            </a:extLst>
          </p:cNvPr>
          <p:cNvSpPr txBox="1"/>
          <p:nvPr/>
        </p:nvSpPr>
        <p:spPr>
          <a:xfrm>
            <a:off x="5797303" y="4377597"/>
            <a:ext cx="172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dirty="0"/>
              <a:t>CONTACT</a:t>
            </a:r>
          </a:p>
        </p:txBody>
      </p:sp>
      <p:sp>
        <p:nvSpPr>
          <p:cNvPr id="54" name="Right Arrow 15">
            <a:extLst>
              <a:ext uri="{FF2B5EF4-FFF2-40B4-BE49-F238E27FC236}">
                <a16:creationId xmlns:a16="http://schemas.microsoft.com/office/drawing/2014/main" id="{9BB05E62-71AC-4529-9CFD-31D0B278F589}"/>
              </a:ext>
            </a:extLst>
          </p:cNvPr>
          <p:cNvSpPr/>
          <p:nvPr/>
        </p:nvSpPr>
        <p:spPr>
          <a:xfrm rot="5400000">
            <a:off x="9270972" y="3170275"/>
            <a:ext cx="1797366" cy="311150"/>
          </a:xfrm>
          <a:prstGeom prst="rightArrow">
            <a:avLst/>
          </a:prstGeom>
          <a:solidFill>
            <a:schemeClr val="bg2"/>
          </a:solidFill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1E8E56-1FBD-4054-9509-F81EA6059DC0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10169655" y="2265734"/>
            <a:ext cx="318" cy="16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3C3EF5-9723-4842-83FE-0A256CB5BE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" y="136524"/>
            <a:ext cx="11691075" cy="57156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B177-E2DF-4024-9730-E1CD62E0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DE7C-5CF3-48A9-AAE4-08F758E7EEE9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0F9A-41E2-4C31-9E53-87A4AF26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1AC91-3259-4752-98E5-3730C723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CF82-2E9C-47D7-B634-2ECBF8CDA816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3A27F-9B7A-40FE-A94F-BC4E825A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0D6CD-4E82-4C1E-8F1A-BFB2BBDD9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"/>
          <a:stretch/>
        </p:blipFill>
        <p:spPr>
          <a:xfrm>
            <a:off x="-25764" y="0"/>
            <a:ext cx="12217764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490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326</TotalTime>
  <Words>363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</vt:lpstr>
      <vt:lpstr>Parcel</vt:lpstr>
      <vt:lpstr>Education Webpage</vt:lpstr>
      <vt:lpstr>software Requirement:-</vt:lpstr>
      <vt:lpstr>HTML-Hyper Text Markup Language:-</vt:lpstr>
      <vt:lpstr>CSS-Cascading Style Sheets:-</vt:lpstr>
      <vt:lpstr>JS-Java Script:-</vt:lpstr>
      <vt:lpstr>Introduction:</vt:lpstr>
      <vt:lpstr>Project Structure: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Cart</dc:title>
  <dc:creator>donaldkarey@gmail.com</dc:creator>
  <cp:lastModifiedBy>Home-1</cp:lastModifiedBy>
  <cp:revision>93</cp:revision>
  <dcterms:created xsi:type="dcterms:W3CDTF">2021-10-08T04:05:00Z</dcterms:created>
  <dcterms:modified xsi:type="dcterms:W3CDTF">2022-01-03T03:44:25Z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ICV" pid="2">
    <vt:lpwstr>23D9030522FD466889F76506534ADF71</vt:lpwstr>
  </property>
  <property fmtid="{D5CDD505-2E9C-101B-9397-08002B2CF9AE}" name="KSOProductBuildVer" pid="3">
    <vt:lpwstr>1033-11.2.0.10323</vt:lpwstr>
  </property>
  <property fmtid="{D5CDD505-2E9C-101B-9397-08002B2CF9AE}" name="NXPowerLiteLastOptimized" pid="4">
    <vt:lpwstr>585630</vt:lpwstr>
  </property>
  <property fmtid="{D5CDD505-2E9C-101B-9397-08002B2CF9AE}" name="NXPowerLiteSettings" pid="5">
    <vt:lpwstr>F7000400038000</vt:lpwstr>
  </property>
  <property fmtid="{D5CDD505-2E9C-101B-9397-08002B2CF9AE}" name="NXPowerLiteVersion" pid="6">
    <vt:lpwstr>S9.1.2</vt:lpwstr>
  </property>
</Properties>
</file>