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a:extLst>
              <a:ext uri="{FF2B5EF4-FFF2-40B4-BE49-F238E27FC236}">
                <a16:creationId xmlns:a16="http://schemas.microsoft.com/office/drawing/2014/main" id="{33767056-D6B6-A90D-1704-46A8B42E634B}"/>
              </a:ext>
            </a:extLst>
          </p:cNvPr>
          <p:cNvSpPr txBox="1"/>
          <p:nvPr/>
        </p:nvSpPr>
        <p:spPr>
          <a:xfrm>
            <a:off x="3076225" y="3892968"/>
            <a:ext cx="6039549" cy="1200329"/>
          </a:xfrm>
          <a:prstGeom prst="rect">
            <a:avLst/>
          </a:prstGeom>
          <a:solidFill>
            <a:schemeClr val="accent1"/>
          </a:solidFill>
        </p:spPr>
        <p:txBody>
          <a:bodyPr wrap="square" rtlCol="0">
            <a:spAutoFit/>
          </a:bodyPr>
          <a:lstStyle/>
          <a:p>
            <a:pPr algn="l"/>
            <a:r>
              <a:rPr lang="en-IN" dirty="0"/>
              <a:t>Mithran Shankar M</a:t>
            </a:r>
          </a:p>
          <a:p>
            <a:pPr algn="l"/>
            <a:r>
              <a:rPr lang="en-IN" dirty="0"/>
              <a:t>2021304020</a:t>
            </a:r>
          </a:p>
          <a:p>
            <a:pPr algn="l"/>
            <a:r>
              <a:rPr lang="en-IN" dirty="0"/>
              <a:t>B tech Food Technology </a:t>
            </a:r>
          </a:p>
          <a:p>
            <a:pPr algn="l"/>
            <a:r>
              <a:rPr lang="en-IN" dirty="0" err="1"/>
              <a:t>College:Alagappa</a:t>
            </a:r>
            <a:r>
              <a:rPr lang="en-IN" dirty="0"/>
              <a:t> college of Technology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SURUTHI SARAVANAN</cp:lastModifiedBy>
  <cp:revision>35</cp:revision>
  <dcterms:created xsi:type="dcterms:W3CDTF">2021-05-26T16:50:00Z</dcterms:created>
  <dcterms:modified xsi:type="dcterms:W3CDTF">2024-04-30T16:52:16Z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