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Lome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me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12329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85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193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35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77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72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86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58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52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71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62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45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Comparis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Content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ur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Title and Vertical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ical Title and 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355483" y="1009791"/>
            <a:ext cx="4433034" cy="16572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5" name="Shape 105"/>
          <p:cNvSpPr txBox="1"/>
          <p:nvPr/>
        </p:nvSpPr>
        <p:spPr>
          <a:xfrm>
            <a:off x="2404800" y="5726675"/>
            <a:ext cx="6783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Frontend</a:t>
            </a:r>
            <a:r>
              <a:rPr lang="en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Evan Kohn. James Lomeo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Justin Trantham.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81000" y="6183875"/>
            <a:ext cx="88106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1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Backend</a:t>
            </a:r>
            <a:r>
              <a:rPr lang="en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Jordan Kayse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James Lomeo. </a:t>
            </a:r>
            <a:r>
              <a:rPr lang="en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Jessica Yeh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Story Zanetti.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056875" y="2721125"/>
            <a:ext cx="3198600" cy="6461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3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TROT RIGHT IN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0" y="2514600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4149325" y="5169275"/>
            <a:ext cx="3873000" cy="5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latin typeface="Verdana"/>
                <a:ea typeface="Verdana"/>
                <a:cs typeface="Verdana"/>
                <a:sym typeface="Verdana"/>
              </a:rPr>
              <a:t>Team Name: BAM Software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486400" y="5486400"/>
            <a:ext cx="3657599" cy="13673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92" name="Shape 192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/>
          <p:nvPr/>
        </p:nvSpPr>
        <p:spPr>
          <a:xfrm>
            <a:off x="685800" y="381000"/>
            <a:ext cx="58674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List or Map based Viewing/Searching</a:t>
            </a:r>
          </a:p>
        </p:txBody>
      </p:sp>
      <p:sp>
        <p:nvSpPr>
          <p:cNvPr id="194" name="Shape 194"/>
          <p:cNvSpPr/>
          <p:nvPr/>
        </p:nvSpPr>
        <p:spPr>
          <a:xfrm>
            <a:off x="186327" y="3766342"/>
            <a:ext cx="2898635" cy="29072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195" name="Shape 195"/>
          <p:cNvCxnSpPr>
            <a:endCxn id="196" idx="1"/>
          </p:cNvCxnSpPr>
          <p:nvPr/>
        </p:nvCxnSpPr>
        <p:spPr>
          <a:xfrm rot="10800000">
            <a:off x="257300" y="2410900"/>
            <a:ext cx="1266701" cy="2067216"/>
          </a:xfrm>
          <a:prstGeom prst="straightConnector1">
            <a:avLst/>
          </a:prstGeom>
          <a:noFill/>
          <a:ln w="38100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" name="Shape 197"/>
          <p:cNvGrpSpPr/>
          <p:nvPr/>
        </p:nvGrpSpPr>
        <p:grpSpPr>
          <a:xfrm>
            <a:off x="257300" y="1544500"/>
            <a:ext cx="3417599" cy="1732800"/>
            <a:chOff x="3643746" y="2556826"/>
            <a:chExt cx="3417599" cy="1732800"/>
          </a:xfrm>
        </p:grpSpPr>
        <p:sp>
          <p:nvSpPr>
            <p:cNvPr id="196" name="Shape 196"/>
            <p:cNvSpPr/>
            <p:nvPr/>
          </p:nvSpPr>
          <p:spPr>
            <a:xfrm>
              <a:off x="3643746" y="2556826"/>
              <a:ext cx="3417599" cy="17328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en" sz="1800" b="1" i="0" u="sng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Airline Garage</a:t>
              </a:r>
            </a:p>
            <a:p>
              <a:pPr marL="285750" marR="0" lvl="0" indent="-285750" algn="ctr" rtl="0">
                <a:buClr>
                  <a:schemeClr val="dk1"/>
                </a:buClr>
                <a:buSzPct val="101851"/>
                <a:buFont typeface="Arial"/>
                <a:buChar char="•"/>
              </a:pPr>
              <a:r>
                <a:rPr lang="en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Looking good at only **</a:t>
              </a:r>
            </a:p>
            <a:p>
              <a:pPr lvl="0" rtl="0">
                <a:buClr>
                  <a:srgbClr val="000000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n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Last:</a:t>
              </a: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2hrs ago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3962400" y="3690148"/>
              <a:ext cx="1147800" cy="42479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Report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5349833" y="3690148"/>
              <a:ext cx="1457399" cy="42479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me there</a:t>
              </a: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4189190" y="3182670"/>
            <a:ext cx="3889788" cy="2171699"/>
            <a:chOff x="5715000" y="3009900"/>
            <a:chExt cx="3889788" cy="2171699"/>
          </a:xfrm>
        </p:grpSpPr>
        <p:sp>
          <p:nvSpPr>
            <p:cNvPr id="201" name="Shape 201"/>
            <p:cNvSpPr/>
            <p:nvPr/>
          </p:nvSpPr>
          <p:spPr>
            <a:xfrm>
              <a:off x="5715000" y="3009900"/>
              <a:ext cx="3889788" cy="990599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600" b="0" i="0" u="sng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***</a:t>
              </a:r>
              <a:r>
                <a:rPr lang="en" sz="1600" b="0" i="0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" sz="1600" b="0" i="0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" sz="1800" b="1" i="0" u="sng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Airline Garage</a:t>
              </a:r>
              <a:r>
                <a:rPr lang="en" sz="1800" b="1" i="0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" sz="1800" b="1" i="0" u="sng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.5mile</a:t>
              </a:r>
              <a:endParaRPr lang="en" sz="1800" b="1" i="0" u="sng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buSzPct val="25000"/>
                <a:buNone/>
              </a:pPr>
              <a:r>
                <a:rPr lang="en" sz="16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Last:</a:t>
              </a:r>
            </a:p>
            <a:p>
              <a:pPr marL="0" marR="0" lvl="0" indent="0" algn="l" rtl="0">
                <a:buSzPct val="25000"/>
                <a:buNone/>
              </a:pPr>
              <a:r>
                <a:rPr lang="en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2hrs ago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6858000" y="3461548"/>
              <a:ext cx="1457442" cy="42465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me there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5715000" y="4191000"/>
              <a:ext cx="3889788" cy="990599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600" b="0" i="0" u="sng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****</a:t>
              </a:r>
              <a:r>
                <a:rPr lang="en" sz="1600" b="0" i="0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" sz="1800" b="1" i="0" u="sng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Binkley </a:t>
              </a:r>
              <a:r>
                <a:rPr lang="en" sz="1800" b="1" i="0" u="sng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Garage</a:t>
              </a:r>
              <a:r>
                <a:rPr lang="en" sz="1800" b="1" i="0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" sz="1800" b="1" i="0" u="sng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.7mile</a:t>
              </a:r>
            </a:p>
            <a:p>
              <a:pPr marL="0" marR="0" lvl="0" indent="0" algn="l" rtl="0">
                <a:buSzPct val="25000"/>
                <a:buNone/>
              </a:pPr>
              <a:r>
                <a:rPr lang="en" sz="16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Last:</a:t>
              </a:r>
            </a:p>
            <a:p>
              <a:pPr marL="0" marR="0" lvl="0" indent="0" algn="l" rtl="0">
                <a:buSzPct val="25000"/>
                <a:buNone/>
              </a:pPr>
              <a:r>
                <a:rPr lang="en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day ago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6858000" y="4687289"/>
              <a:ext cx="1457442" cy="424650"/>
            </a:xfrm>
            <a:prstGeom prst="rect">
              <a:avLst/>
            </a:prstGeom>
            <a:solidFill>
              <a:schemeClr val="accent1"/>
            </a:solidFill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me there</a:t>
              </a:r>
            </a:p>
          </p:txBody>
        </p:sp>
      </p:grpSp>
      <p:cxnSp>
        <p:nvCxnSpPr>
          <p:cNvPr id="205" name="Shape 205"/>
          <p:cNvCxnSpPr>
            <a:endCxn id="206" idx="1"/>
          </p:cNvCxnSpPr>
          <p:nvPr/>
        </p:nvCxnSpPr>
        <p:spPr>
          <a:xfrm rot="10800000" flipH="1">
            <a:off x="4751708" y="2576807"/>
            <a:ext cx="2160888" cy="605865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Shape 206"/>
          <p:cNvSpPr txBox="1"/>
          <p:nvPr/>
        </p:nvSpPr>
        <p:spPr>
          <a:xfrm>
            <a:off x="6912596" y="2253641"/>
            <a:ext cx="1926603" cy="646331"/>
          </a:xfrm>
          <a:prstGeom prst="rect">
            <a:avLst/>
          </a:prstGeom>
          <a:solidFill>
            <a:srgbClr val="FFFF00"/>
          </a:soli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report </a:t>
            </a:r>
            <a:endParaRPr lang="en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buSzPct val="25000"/>
              <a:buNone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1-5 </a:t>
            </a: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4189190" y="1475851"/>
            <a:ext cx="2536180" cy="457143"/>
            <a:chOff x="4398019" y="4092285"/>
            <a:chExt cx="2536180" cy="457143"/>
          </a:xfrm>
        </p:grpSpPr>
        <p:sp>
          <p:nvSpPr>
            <p:cNvPr id="208" name="Shape 208"/>
            <p:cNvSpPr/>
            <p:nvPr/>
          </p:nvSpPr>
          <p:spPr>
            <a:xfrm>
              <a:off x="4398019" y="4092285"/>
              <a:ext cx="457143" cy="457143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</p:sp>
        <p:cxnSp>
          <p:nvCxnSpPr>
            <p:cNvPr id="209" name="Shape 209"/>
            <p:cNvCxnSpPr/>
            <p:nvPr/>
          </p:nvCxnSpPr>
          <p:spPr>
            <a:xfrm>
              <a:off x="4626591" y="4549428"/>
              <a:ext cx="2307609" cy="0"/>
            </a:xfrm>
            <a:prstGeom prst="straightConnector1">
              <a:avLst/>
            </a:prstGeom>
            <a:noFill/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0" name="Shape 210"/>
          <p:cNvSpPr txBox="1"/>
          <p:nvPr/>
        </p:nvSpPr>
        <p:spPr>
          <a:xfrm>
            <a:off x="4634537" y="1563662"/>
            <a:ext cx="22780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SMU Dallas TX Parking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5486400" y="5486400"/>
            <a:ext cx="3657599" cy="13673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216" name="Shape 216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Shape 217"/>
          <p:cNvSpPr txBox="1"/>
          <p:nvPr/>
        </p:nvSpPr>
        <p:spPr>
          <a:xfrm>
            <a:off x="665075" y="3917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Intended Users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52425" y="1459600"/>
            <a:ext cx="3025499" cy="281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College Commuters</a:t>
            </a:r>
          </a:p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Working Commuters</a:t>
            </a:r>
          </a:p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Downtown Travelers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486400" y="5486400"/>
            <a:ext cx="3657599" cy="13673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15" name="Shape 115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/>
          <p:nvPr/>
        </p:nvSpPr>
        <p:spPr>
          <a:xfrm>
            <a:off x="665075" y="3917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Product Idea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78700" y="1295600"/>
            <a:ext cx="5933700" cy="426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Problems are everywhere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Parking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Solutions are waiting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Pony Park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  <a:p>
            <a:pPr marL="914400" lvl="1" indent="-342900"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Driven by User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5486400" y="5486400"/>
            <a:ext cx="3657599" cy="13673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23" name="Shape 123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Shape 124"/>
          <p:cNvSpPr txBox="1"/>
          <p:nvPr/>
        </p:nvSpPr>
        <p:spPr>
          <a:xfrm>
            <a:off x="665075" y="3917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Market Analysis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78700" y="1295600"/>
            <a:ext cx="5933700" cy="426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Parker (by Streetline)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Similar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Includes ability to search for parking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Includes ability to filter parking spaces (street vs. lot &amp; garage, payment methods, permits)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Different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Only shows if parking is extremely limited (less than two spaces or no spaces)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Presents a map view instead of information about the parking lots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not allow for user input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Cantarell"/>
              <a:buChar char="■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not have a desktop version</a:t>
            </a:r>
          </a:p>
          <a:p>
            <a:pPr marL="914400" lvl="1" indent="-342900" rtl="0"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Android Downloads: 10,000-50,000</a:t>
            </a:r>
          </a:p>
        </p:txBody>
      </p:sp>
      <p:sp>
        <p:nvSpPr>
          <p:cNvPr id="126" name="Shape 126"/>
          <p:cNvSpPr/>
          <p:nvPr/>
        </p:nvSpPr>
        <p:spPr>
          <a:xfrm>
            <a:off x="6341475" y="1144925"/>
            <a:ext cx="2241049" cy="49510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5486400" y="5486400"/>
            <a:ext cx="3657599" cy="13673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32" name="Shape 132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Shape 133"/>
          <p:cNvSpPr txBox="1"/>
          <p:nvPr/>
        </p:nvSpPr>
        <p:spPr>
          <a:xfrm>
            <a:off x="665075" y="391750"/>
            <a:ext cx="4821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Market Analysis Continued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78700" y="1295600"/>
            <a:ext cx="5764799" cy="454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BestParking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Similar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Allows user to search by area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Lists parking lots due to location and price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Provides information on parking lots (price, hours of operation, picture)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have a desktop version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Different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Focuses on price of parking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Focuses on extended parking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not allow user input</a:t>
            </a:r>
          </a:p>
          <a:p>
            <a:pPr marL="914400" lvl="1" indent="-3429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Android Downloads: 100,000 to 500,000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6122475" y="1683148"/>
            <a:ext cx="2920625" cy="34916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5486400" y="5486400"/>
            <a:ext cx="3657599" cy="13673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41" name="Shape 141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Shape 142"/>
          <p:cNvSpPr txBox="1"/>
          <p:nvPr/>
        </p:nvSpPr>
        <p:spPr>
          <a:xfrm>
            <a:off x="665075" y="391750"/>
            <a:ext cx="49697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Market Analysis Continued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78700" y="1295600"/>
            <a:ext cx="4803299" cy="426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ParkMe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Similar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Allows user to search by area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Lists parking lots due to location and price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have a desktop version</a:t>
            </a:r>
          </a:p>
          <a:p>
            <a:pPr marL="914400" lvl="1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Different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Focuses on price of parking</a:t>
            </a:r>
          </a:p>
          <a:p>
            <a:pPr marL="1371600" lvl="2" indent="-342900" rtl="0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Focuses on extended parking</a:t>
            </a:r>
          </a:p>
          <a:p>
            <a:pPr marL="1371600" lvl="2" indent="-342900" rtl="0"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Does not allow user input</a:t>
            </a:r>
          </a:p>
          <a:p>
            <a:pPr marL="914400" lvl="1" indent="-3429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Android Downloads: 10,000 to 50,000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381938" y="1925150"/>
            <a:ext cx="3714125" cy="28957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486400" y="5486400"/>
            <a:ext cx="3657599" cy="13673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50" name="Shape 150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665075" y="391750"/>
            <a:ext cx="49697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Market Analysis Continued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78700" y="1295600"/>
            <a:ext cx="5933700" cy="426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Conclusion: Our product, in comparison to our competitors, focuses more on user input and user preference.</a:t>
            </a:r>
          </a:p>
          <a:p>
            <a:pPr marL="914400" lvl="1" indent="-3429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Whereas many of our opponents focus simply on the facts of different parking lots (location, price, etc.), our product focuses on the user’s experience and allows users to have a more personalized parking experience.</a:t>
            </a: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5486400" y="5486400"/>
            <a:ext cx="3657599" cy="13673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58" name="Shape 158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Shape 159"/>
          <p:cNvSpPr txBox="1"/>
          <p:nvPr/>
        </p:nvSpPr>
        <p:spPr>
          <a:xfrm>
            <a:off x="665075" y="391750"/>
            <a:ext cx="4455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Product Features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78700" y="1295600"/>
            <a:ext cx="5933700" cy="426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antarell"/>
                <a:ea typeface="Cantarell"/>
                <a:cs typeface="Cantarell"/>
                <a:sym typeface="Cantarell"/>
              </a:rPr>
              <a:t>Want to sign up?</a:t>
            </a:r>
          </a:p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Facebook and social media plugins available for login or signup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Allows sharing comments with others about your favorite parking</a:t>
            </a:r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●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My Account:</a:t>
            </a:r>
          </a:p>
          <a:p>
            <a:pPr marL="914400" lvl="1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Favorite Garages</a:t>
            </a:r>
          </a:p>
          <a:p>
            <a:pPr marL="914400" lvl="1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 Number/Email - For optional notifications</a:t>
            </a:r>
          </a:p>
          <a:p>
            <a:pPr marL="1371600" lvl="2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■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Commute times for notification</a:t>
            </a:r>
          </a:p>
          <a:p>
            <a:pPr marL="914400" lvl="1" indent="-342900" rtl="0">
              <a:spcBef>
                <a:spcPts val="600"/>
              </a:spcBef>
              <a:buClr>
                <a:schemeClr val="dk1"/>
              </a:buClr>
              <a:buSzPct val="1000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Requests for new parking garages</a:t>
            </a:r>
          </a:p>
          <a:p>
            <a:endParaRPr lang="en"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5486400" y="5486400"/>
            <a:ext cx="3657599" cy="13673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74" name="Shape 174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Shape 175"/>
          <p:cNvSpPr txBox="1"/>
          <p:nvPr/>
        </p:nvSpPr>
        <p:spPr>
          <a:xfrm>
            <a:off x="665075" y="391750"/>
            <a:ext cx="4585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Product Features (Continued)</a:t>
            </a:r>
          </a:p>
        </p:txBody>
      </p:sp>
      <p:sp>
        <p:nvSpPr>
          <p:cNvPr id="176" name="Shape 176"/>
          <p:cNvSpPr/>
          <p:nvPr/>
        </p:nvSpPr>
        <p:spPr>
          <a:xfrm>
            <a:off x="4948250" y="1350325"/>
            <a:ext cx="4121074" cy="3215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77" name="Shape 177"/>
          <p:cNvSpPr txBox="1"/>
          <p:nvPr/>
        </p:nvSpPr>
        <p:spPr>
          <a:xfrm>
            <a:off x="665075" y="1350325"/>
            <a:ext cx="3919499" cy="403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User Features:</a:t>
            </a:r>
          </a:p>
          <a:p>
            <a:pPr marL="457200" lvl="0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Rate parking capacity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Full = 1 pony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Scarce = 2 ponies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Some = 3 ponies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Plenty = 4 ponies</a:t>
            </a:r>
          </a:p>
          <a:p>
            <a:pPr marL="914400" lvl="1" indent="-342900" rtl="0">
              <a:spcBef>
                <a:spcPts val="600"/>
              </a:spcBef>
              <a:buClr>
                <a:srgbClr val="000000"/>
              </a:buClr>
              <a:buSzPct val="100000"/>
              <a:buFont typeface="Cantarell"/>
              <a:buChar char="○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Empty = 5 </a:t>
            </a:r>
            <a:r>
              <a:rPr lang="en" sz="1800" dirty="0" smtClean="0">
                <a:latin typeface="Cantarell"/>
                <a:ea typeface="Cantarell"/>
                <a:cs typeface="Cantarell"/>
                <a:sym typeface="Cantarell"/>
              </a:rPr>
              <a:t>ponies</a:t>
            </a:r>
          </a:p>
          <a:p>
            <a:pPr marL="571500" lvl="1" rtl="0">
              <a:spcBef>
                <a:spcPts val="600"/>
              </a:spcBef>
              <a:buClr>
                <a:srgbClr val="000000"/>
              </a:buClr>
              <a:buSzPct val="100000"/>
            </a:pPr>
            <a:endParaRPr lang="en" sz="1800" dirty="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Add brief (140 characters or less) comments about a parking garage</a:t>
            </a:r>
          </a:p>
          <a:p>
            <a:endParaRPr lang="en" sz="1800" dirty="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View times when garage is least or most active</a:t>
            </a: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84775" y="2708300"/>
            <a:ext cx="783787" cy="514717"/>
          </a:xfrm>
          <a:custGeom>
            <a:avLst/>
            <a:gdLst/>
            <a:ahLst/>
            <a:cxnLst/>
            <a:rect l="0" t="0" r="0" b="0"/>
            <a:pathLst>
              <a:path w="870" h="542" extrusionOk="0">
                <a:moveTo>
                  <a:pt x="0" y="270"/>
                </a:moveTo>
                <a:quadBezTo>
                  <a:pt x="0" y="126"/>
                  <a:pt x="80" y="57"/>
                </a:quadBezTo>
                <a:quadBezTo>
                  <a:pt x="146" y="0"/>
                  <a:pt x="243" y="0"/>
                </a:quadBezTo>
                <a:quadBezTo>
                  <a:pt x="350" y="0"/>
                  <a:pt x="417" y="70"/>
                </a:quadBezTo>
                <a:quadBezTo>
                  <a:pt x="485" y="140"/>
                  <a:pt x="485" y="263"/>
                </a:quadBezTo>
                <a:quadBezTo>
                  <a:pt x="485" y="363"/>
                  <a:pt x="455" y="421"/>
                </a:quadBezTo>
                <a:quadBezTo>
                  <a:pt x="425" y="478"/>
                  <a:pt x="368" y="510"/>
                </a:quadBezTo>
                <a:quadBezTo>
                  <a:pt x="311" y="541"/>
                  <a:pt x="243" y="541"/>
                </a:quadBezTo>
                <a:quadBezTo>
                  <a:pt x="134" y="541"/>
                  <a:pt x="67" y="472"/>
                </a:quadBezTo>
                <a:quadBezTo>
                  <a:pt x="0" y="402"/>
                  <a:pt x="0" y="270"/>
                </a:quadBezTo>
                <a:close/>
                <a:moveTo>
                  <a:pt x="90" y="270"/>
                </a:moveTo>
                <a:quadBezTo>
                  <a:pt x="90" y="370"/>
                  <a:pt x="133" y="420"/>
                </a:quadBezTo>
                <a:quadBezTo>
                  <a:pt x="177" y="469"/>
                  <a:pt x="243" y="469"/>
                </a:quadBezTo>
                <a:quadBezTo>
                  <a:pt x="308" y="469"/>
                  <a:pt x="352" y="419"/>
                </a:quadBezTo>
                <a:quadBezTo>
                  <a:pt x="395" y="370"/>
                  <a:pt x="395" y="268"/>
                </a:quadBezTo>
                <a:quadBezTo>
                  <a:pt x="395" y="171"/>
                  <a:pt x="351" y="122"/>
                </a:quadBezTo>
                <a:quadBezTo>
                  <a:pt x="308" y="72"/>
                  <a:pt x="243" y="72"/>
                </a:quadBezTo>
                <a:quadBezTo>
                  <a:pt x="177" y="72"/>
                  <a:pt x="133" y="122"/>
                </a:quadBezTo>
                <a:quadBezTo>
                  <a:pt x="90" y="171"/>
                  <a:pt x="90" y="270"/>
                </a:quadBezTo>
                <a:close/>
                <a:moveTo>
                  <a:pt x="587" y="530"/>
                </a:moveTo>
                <a:lnTo>
                  <a:pt x="587" y="11"/>
                </a:lnTo>
                <a:lnTo>
                  <a:pt x="666" y="11"/>
                </a:lnTo>
                <a:lnTo>
                  <a:pt x="666" y="90"/>
                </a:lnTo>
                <a:quadBezTo>
                  <a:pt x="697" y="35"/>
                  <a:pt x="722" y="17"/>
                </a:quadBezTo>
                <a:quadBezTo>
                  <a:pt x="748" y="0"/>
                  <a:pt x="779" y="0"/>
                </a:quadBezTo>
                <a:quadBezTo>
                  <a:pt x="823" y="0"/>
                  <a:pt x="869" y="28"/>
                </a:quadBezTo>
                <a:lnTo>
                  <a:pt x="839" y="109"/>
                </a:lnTo>
                <a:quadBezTo>
                  <a:pt x="807" y="90"/>
                  <a:pt x="774" y="90"/>
                </a:quadBezTo>
                <a:quadBezTo>
                  <a:pt x="746" y="90"/>
                  <a:pt x="723" y="108"/>
                </a:quadBezTo>
                <a:quadBezTo>
                  <a:pt x="700" y="125"/>
                  <a:pt x="690" y="156"/>
                </a:quadBezTo>
                <a:quadBezTo>
                  <a:pt x="675" y="203"/>
                  <a:pt x="675" y="258"/>
                </a:quadBezTo>
                <a:lnTo>
                  <a:pt x="675" y="530"/>
                </a:lnTo>
                <a:lnTo>
                  <a:pt x="587" y="5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5486400" y="5486400"/>
            <a:ext cx="3657599" cy="13673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184" name="Shape 184"/>
          <p:cNvCxnSpPr/>
          <p:nvPr/>
        </p:nvCxnSpPr>
        <p:spPr>
          <a:xfrm>
            <a:off x="0" y="1066800"/>
            <a:ext cx="6019799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Shape 185"/>
          <p:cNvSpPr txBox="1"/>
          <p:nvPr/>
        </p:nvSpPr>
        <p:spPr>
          <a:xfrm>
            <a:off x="665075" y="1350325"/>
            <a:ext cx="6468300" cy="403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buNone/>
            </a:pPr>
            <a:r>
              <a:rPr lang="en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User Features (Continued):</a:t>
            </a:r>
          </a:p>
          <a:p>
            <a:pPr marL="457200" marR="0" lvl="0" indent="-342900" algn="l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Remember where I was? → Allow user to post memo or record location to remember location in one </a:t>
            </a: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click</a:t>
            </a:r>
          </a:p>
          <a:p>
            <a:pPr marL="114300" marR="0" lvl="0" algn="l" rtl="0">
              <a:buClr>
                <a:srgbClr val="000000"/>
              </a:buClr>
              <a:buSzPct val="100000"/>
            </a:pPr>
            <a:endParaRPr lang="en" sz="1800" b="0" i="0" u="none" strike="noStrike" cap="none" baseline="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marR="0" lvl="0" indent="-342900" algn="l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One click Google Map directions to parking garage</a:t>
            </a:r>
          </a:p>
          <a:p>
            <a:endParaRPr lang="en" sz="1800" b="0" i="0" u="none" strike="noStrike" cap="none" baseline="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QR code accessibility</a:t>
            </a:r>
          </a:p>
          <a:p>
            <a:endParaRPr lang="en" sz="1800" dirty="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rgbClr val="000000"/>
              </a:buClr>
              <a:buSzPct val="100000"/>
              <a:buFont typeface="Cantarell"/>
              <a:buChar char="●"/>
            </a:pPr>
            <a:r>
              <a:rPr lang="en" sz="1800" dirty="0">
                <a:latin typeface="Cantarell"/>
                <a:ea typeface="Cantarell"/>
                <a:cs typeface="Cantarell"/>
                <a:sym typeface="Cantarell"/>
              </a:rPr>
              <a:t>Filter parking garages by cost, distance, and </a:t>
            </a:r>
            <a:r>
              <a:rPr lang="en" sz="1800" dirty="0" smtClean="0">
                <a:latin typeface="Cantarell"/>
                <a:ea typeface="Cantarell"/>
                <a:cs typeface="Cantarell"/>
                <a:sym typeface="Cantarell"/>
              </a:rPr>
              <a:t>capacity</a:t>
            </a:r>
          </a:p>
          <a:p>
            <a:pPr marL="114300" lvl="0" rtl="0">
              <a:buClr>
                <a:srgbClr val="000000"/>
              </a:buClr>
              <a:buSzPct val="100000"/>
            </a:pPr>
            <a:endParaRPr lang="en" sz="1800" dirty="0">
              <a:latin typeface="Cantarell"/>
              <a:ea typeface="Cantarell"/>
              <a:cs typeface="Cantarell"/>
              <a:sym typeface="Cantarell"/>
            </a:endParaRPr>
          </a:p>
          <a:p>
            <a:pPr marL="457200" lvl="0" indent="-342900" rtl="0">
              <a:buClr>
                <a:schemeClr val="dk1"/>
              </a:buClr>
              <a:buSzPct val="100000"/>
              <a:buFont typeface="Cantarell"/>
              <a:buChar char="●"/>
            </a:pPr>
            <a:r>
              <a:rPr lang="en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Ability to report a user if necessary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ntarell"/>
              <a:buChar char="○"/>
            </a:pPr>
            <a:r>
              <a:rPr lang="en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For foul language or faulty ratings</a:t>
            </a: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endParaRPr lang="en" sz="18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65075" y="391750"/>
            <a:ext cx="4585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Cantarell"/>
                <a:ea typeface="Cantarell"/>
                <a:cs typeface="Cantarell"/>
                <a:sym typeface="Cantarell"/>
              </a:rPr>
              <a:t>Product Features (Continued)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On-screen Show (4:3)</PresentationFormat>
  <Paragraphs>108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Custom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Justin</cp:lastModifiedBy>
  <cp:revision>2</cp:revision>
  <dcterms:modified xsi:type="dcterms:W3CDTF">2013-09-15T15:56:17Z</dcterms:modified>
</cp:coreProperties>
</file>