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644" y="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Mithra </a:t>
            </a:r>
            <a:r>
              <a:rPr lang="en-US" sz="2400" dirty="0" err="1"/>
              <a:t>suresh</a:t>
            </a:r>
            <a:endParaRPr lang="en-US" sz="2400" dirty="0"/>
          </a:p>
          <a:p>
            <a:r>
              <a:rPr lang="en-US" sz="2400" dirty="0"/>
              <a:t>REGISTER NO AND NMID: asbruce2422j1186</a:t>
            </a:r>
            <a:endParaRPr lang="en-US" sz="2400" dirty="0">
              <a:cs typeface="Calibri"/>
            </a:endParaRPr>
          </a:p>
          <a:p>
            <a:r>
              <a:rPr lang="en-US" sz="2400" dirty="0"/>
              <a:t>DEPARTMENT: BCA</a:t>
            </a:r>
          </a:p>
          <a:p>
            <a:r>
              <a:rPr lang="en-US" sz="2400" dirty="0"/>
              <a:t>COLLEGE: COLLEGE/ UNIVERSITY JCT COLLEGE OF ARTS AND SCIENCE/BHARATHIYAR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40B05D9-6C41-415D-A120-424C300388D0}"/>
              </a:ext>
            </a:extLst>
          </p:cNvPr>
          <p:cNvSpPr txBox="1"/>
          <p:nvPr/>
        </p:nvSpPr>
        <p:spPr>
          <a:xfrm>
            <a:off x="2526030" y="1297095"/>
            <a:ext cx="6102416" cy="5355312"/>
          </a:xfrm>
          <a:prstGeom prst="rect">
            <a:avLst/>
          </a:prstGeom>
          <a:noFill/>
        </p:spPr>
        <p:txBody>
          <a:bodyPr wrap="square">
            <a:spAutoFit/>
          </a:bodyPr>
          <a:lstStyle/>
          <a:p>
            <a:r>
              <a:rPr lang="en-US" dirty="0"/>
              <a:t>The AI Virtual Assistant successfully performs the intended tasks such as answering queries, providing weather updates, setting reminders, and opening applications or websites. The system demonstrates smooth interaction through both </a:t>
            </a:r>
            <a:r>
              <a:rPr lang="en-US" b="1" dirty="0"/>
              <a:t>voice and text commands</a:t>
            </a:r>
            <a:r>
              <a:rPr lang="en-US" dirty="0"/>
              <a:t>, delivering accurate responses in real-time. Its clean and simple interface ensures that users can interact without difficulty, while the speech-to-text and text-to-speech features provide a natural conversational experience.</a:t>
            </a:r>
          </a:p>
          <a:p>
            <a:r>
              <a:rPr lang="en-US" b="1" dirty="0"/>
              <a:t>Sample Screenshots (to include in portfolio):</a:t>
            </a:r>
            <a:endParaRPr lang="en-US" dirty="0"/>
          </a:p>
          <a:p>
            <a:pPr>
              <a:buFont typeface="+mj-lt"/>
              <a:buAutoNum type="arabicPeriod"/>
            </a:pPr>
            <a:r>
              <a:rPr lang="en-US" b="1" dirty="0"/>
              <a:t>Welcome Screen / Interface</a:t>
            </a:r>
            <a:r>
              <a:rPr lang="en-US" dirty="0"/>
              <a:t> – Showing the assistant greeting the user.</a:t>
            </a:r>
          </a:p>
          <a:p>
            <a:pPr>
              <a:buFont typeface="+mj-lt"/>
              <a:buAutoNum type="arabicPeriod"/>
            </a:pPr>
            <a:r>
              <a:rPr lang="en-US" b="1" dirty="0"/>
              <a:t>Voice Command Execution</a:t>
            </a:r>
            <a:r>
              <a:rPr lang="en-US" dirty="0"/>
              <a:t> – Example of the assistant recognizing a spoken command like </a:t>
            </a:r>
            <a:r>
              <a:rPr lang="en-US" i="1" dirty="0"/>
              <a:t>“What’s the time?”</a:t>
            </a:r>
            <a:r>
              <a:rPr lang="en-US" dirty="0"/>
              <a:t>.</a:t>
            </a:r>
          </a:p>
          <a:p>
            <a:pPr>
              <a:buFont typeface="+mj-lt"/>
              <a:buAutoNum type="arabicPeriod"/>
            </a:pPr>
            <a:r>
              <a:rPr lang="en-US" b="1" dirty="0"/>
              <a:t>Weather Query Result</a:t>
            </a:r>
            <a:r>
              <a:rPr lang="en-US" dirty="0"/>
              <a:t> – Displaying weather details fetched from the API.</a:t>
            </a:r>
          </a:p>
          <a:p>
            <a:pPr>
              <a:buFont typeface="+mj-lt"/>
              <a:buAutoNum type="arabicPeriod"/>
            </a:pPr>
            <a:r>
              <a:rPr lang="en-US" b="1" dirty="0"/>
              <a:t>Web Search / Application Control</a:t>
            </a:r>
            <a:r>
              <a:rPr lang="en-US" dirty="0"/>
              <a:t> – Screenshot of the assistant opening Google or another application.</a:t>
            </a:r>
          </a:p>
          <a:p>
            <a:pPr>
              <a:buFont typeface="+mj-lt"/>
              <a:buAutoNum type="arabicPeriod"/>
            </a:pPr>
            <a:r>
              <a:rPr lang="en-US" b="1" dirty="0"/>
              <a:t>Exit / Goodbye Message</a:t>
            </a:r>
            <a:r>
              <a:rPr lang="en-US" dirty="0"/>
              <a:t> – Assistant closing the session gracefully.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7F7F57F3-E239-4AA3-AA1E-7C7A48CD2648}"/>
              </a:ext>
            </a:extLst>
          </p:cNvPr>
          <p:cNvSpPr txBox="1"/>
          <p:nvPr/>
        </p:nvSpPr>
        <p:spPr>
          <a:xfrm>
            <a:off x="1066800" y="1728059"/>
            <a:ext cx="8086825" cy="2585323"/>
          </a:xfrm>
          <a:prstGeom prst="rect">
            <a:avLst/>
          </a:prstGeom>
          <a:noFill/>
        </p:spPr>
        <p:txBody>
          <a:bodyPr wrap="square">
            <a:spAutoFit/>
          </a:bodyPr>
          <a:lstStyle/>
          <a:p>
            <a:r>
              <a:rPr lang="en-US" dirty="0"/>
              <a:t>The AI Virtual Assistant project demonstrates the potential of combining </a:t>
            </a:r>
            <a:r>
              <a:rPr lang="en-US" b="1" dirty="0"/>
              <a:t>speech recognition, natural language processing, and task automation</a:t>
            </a:r>
            <a:r>
              <a:rPr lang="en-US" dirty="0"/>
              <a:t> to create an intelligent, user-friendly system. It successfully handles basic tasks such as answering questions, retrieving information, setting reminders, and controlling applications, thereby improving efficiency and accessibility in daily life. The project highlights how AI can bridge the gap between humans and machines by enabling natural interaction. With further development and integration of advanced features like IoT control, machine learning–based personalization, and multi-language support, the assistant can evolve into a more powerful and versatile tool.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57547" y="791110"/>
            <a:ext cx="3991924" cy="1247777"/>
          </a:xfrm>
          <a:prstGeom prst="rect">
            <a:avLst/>
          </a:prstGeom>
        </p:spPr>
        <p:txBody>
          <a:bodyPr vert="horz" wrap="square" lIns="0" tIns="16510" rIns="0" bIns="0" rtlCol="0">
            <a:spAutoFit/>
          </a:bodyPr>
          <a:lstStyle/>
          <a:p>
            <a:pPr marL="12700">
              <a:lnSpc>
                <a:spcPct val="100000"/>
              </a:lnSpc>
              <a:spcBef>
                <a:spcPts val="130"/>
              </a:spcBef>
            </a:pPr>
            <a:r>
              <a:rPr lang="en-IN" sz="4000" dirty="0"/>
              <a:t>AI Virtual Assistant</a:t>
            </a:r>
            <a:endParaRPr sz="4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FE8742B-04D1-4ABC-95E5-27BBBE701E29}"/>
              </a:ext>
            </a:extLst>
          </p:cNvPr>
          <p:cNvSpPr txBox="1"/>
          <p:nvPr/>
        </p:nvSpPr>
        <p:spPr>
          <a:xfrm>
            <a:off x="626769" y="2055320"/>
            <a:ext cx="8171688" cy="4247317"/>
          </a:xfrm>
          <a:prstGeom prst="rect">
            <a:avLst/>
          </a:prstGeom>
          <a:noFill/>
        </p:spPr>
        <p:txBody>
          <a:bodyPr wrap="square">
            <a:spAutoFit/>
          </a:bodyPr>
          <a:lstStyle/>
          <a:p>
            <a:r>
              <a:rPr lang="en-US" dirty="0"/>
              <a:t>In today's fast-paced digital world, users are overwhelmed by the sheer volume of tasks, information, and applications they interact with daily. From managing schedules and retrieving information to controlling smart devices and navigating online services, the need for a centralized, intelligent, and intuitive assistant has become more critical than ever.</a:t>
            </a:r>
          </a:p>
          <a:p>
            <a:r>
              <a:rPr lang="en-US" dirty="0"/>
              <a:t>Despite the availability of various digital tools, most users still rely on fragmented systems that lack natural interaction, personalization, and contextual understanding. This leads to inefficiencies, cognitive overload, and reduced productivity.</a:t>
            </a:r>
          </a:p>
          <a:p>
            <a:r>
              <a:rPr lang="en-US" b="1" dirty="0"/>
              <a:t>This project aims to develop an AI-powered Virtual Assistant that can understand natural language commands, respond intelligently, and perform a wide range of tasks—bridging the gap between human intent and digital execution.</a:t>
            </a:r>
            <a:r>
              <a:rPr lang="en-US" dirty="0"/>
              <a:t> The assistant will offer voice and text-based interaction, integrate with web services and local applications, and learn user preferences to deliver a personalized experience.</a:t>
            </a:r>
          </a:p>
          <a:p>
            <a:r>
              <a:rPr lang="en-US" dirty="0"/>
              <a:t>Let me know if you'd like to tailor this for a specific audience—like academic submission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B9A19111-DB1D-4DC6-B3EF-A3EAB39A86E1}"/>
              </a:ext>
            </a:extLst>
          </p:cNvPr>
          <p:cNvSpPr txBox="1"/>
          <p:nvPr/>
        </p:nvSpPr>
        <p:spPr>
          <a:xfrm>
            <a:off x="838200" y="1451546"/>
            <a:ext cx="8316073" cy="2862322"/>
          </a:xfrm>
          <a:prstGeom prst="rect">
            <a:avLst/>
          </a:prstGeom>
          <a:noFill/>
        </p:spPr>
        <p:txBody>
          <a:bodyPr wrap="square">
            <a:spAutoFit/>
          </a:bodyPr>
          <a:lstStyle/>
          <a:p>
            <a:r>
              <a:rPr lang="en-US" dirty="0"/>
              <a:t>In an era defined by digital acceleration, the demand for intelligent, voice-enabled systems that simplify human-computer interaction is rapidly growing. This project aims to develop an </a:t>
            </a:r>
            <a:r>
              <a:rPr lang="en-US" b="1" dirty="0"/>
              <a:t>AI Virtual Assistant</a:t>
            </a:r>
            <a:r>
              <a:rPr lang="en-US" dirty="0"/>
              <a:t> capable of understanding natural language input (both voice and text), executing user commands, and delivering contextual responses across a range of tasks.</a:t>
            </a:r>
          </a:p>
          <a:p>
            <a:r>
              <a:rPr lang="en-US" dirty="0"/>
              <a:t>The assistant will serve as a personal productivity tool, offering features such as information retrieval, task automation, reminders, and web-based services—all through intuitive, conversational interaction. By leveraging natural language processing (NLP), speech recognition, and machine learning, the assistant will bridge the gap between user intent and digital execution.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748096A-C3E8-49CC-AC2C-C4D64F0ED891}"/>
              </a:ext>
            </a:extLst>
          </p:cNvPr>
          <p:cNvSpPr txBox="1"/>
          <p:nvPr/>
        </p:nvSpPr>
        <p:spPr>
          <a:xfrm>
            <a:off x="152400" y="1524000"/>
            <a:ext cx="8229600" cy="5632311"/>
          </a:xfrm>
          <a:prstGeom prst="rect">
            <a:avLst/>
          </a:prstGeom>
          <a:noFill/>
        </p:spPr>
        <p:txBody>
          <a:bodyPr wrap="square">
            <a:spAutoFit/>
          </a:bodyPr>
          <a:lstStyle/>
          <a:p>
            <a:r>
              <a:rPr lang="en-US" dirty="0"/>
              <a:t>1. </a:t>
            </a:r>
            <a:r>
              <a:rPr lang="en-US" b="1" dirty="0"/>
              <a:t>Students and Learners</a:t>
            </a:r>
            <a:endParaRPr lang="en-US" dirty="0"/>
          </a:p>
          <a:p>
            <a:pPr>
              <a:buFont typeface="Arial" panose="020B0604020202020204" pitchFamily="34" charset="0"/>
              <a:buChar char="•"/>
            </a:pPr>
            <a:r>
              <a:rPr lang="en-US" dirty="0"/>
              <a:t>Use the assistant to set study reminders, answer academic questions, summarize topics, and manage schedules.</a:t>
            </a:r>
          </a:p>
          <a:p>
            <a:pPr>
              <a:buFont typeface="Arial" panose="020B0604020202020204" pitchFamily="34" charset="0"/>
              <a:buChar char="•"/>
            </a:pPr>
            <a:r>
              <a:rPr lang="en-US" dirty="0"/>
              <a:t>Ideal for helping with research, language translation, or even preparing for exams.</a:t>
            </a:r>
          </a:p>
          <a:p>
            <a:r>
              <a:rPr lang="en-US" dirty="0"/>
              <a:t>2. </a:t>
            </a:r>
            <a:r>
              <a:rPr lang="en-US" b="1" dirty="0"/>
              <a:t>Working Professionals</a:t>
            </a:r>
            <a:endParaRPr lang="en-US" dirty="0"/>
          </a:p>
          <a:p>
            <a:pPr>
              <a:buFont typeface="Arial" panose="020B0604020202020204" pitchFamily="34" charset="0"/>
              <a:buChar char="•"/>
            </a:pPr>
            <a:r>
              <a:rPr lang="en-US" dirty="0"/>
              <a:t>Automate daily tasks like sending emails, scheduling meetings, or retrieving data.</a:t>
            </a:r>
          </a:p>
          <a:p>
            <a:pPr>
              <a:buFont typeface="Arial" panose="020B0604020202020204" pitchFamily="34" charset="0"/>
              <a:buChar char="•"/>
            </a:pPr>
            <a:r>
              <a:rPr lang="en-US" dirty="0"/>
              <a:t>Can act as a productivity booster by integrating with calendars, task managers, and communication tools.</a:t>
            </a:r>
          </a:p>
          <a:p>
            <a:r>
              <a:rPr lang="en-US" dirty="0"/>
              <a:t>3. </a:t>
            </a:r>
            <a:r>
              <a:rPr lang="en-US" b="1" dirty="0"/>
              <a:t>Home Users</a:t>
            </a:r>
            <a:endParaRPr lang="en-US" dirty="0"/>
          </a:p>
          <a:p>
            <a:pPr>
              <a:buFont typeface="Arial" panose="020B0604020202020204" pitchFamily="34" charset="0"/>
              <a:buChar char="•"/>
            </a:pPr>
            <a:r>
              <a:rPr lang="en-US" dirty="0"/>
              <a:t>Control smart devices, play music, check weather, or get cooking tips—all hands-free.</a:t>
            </a:r>
          </a:p>
          <a:p>
            <a:pPr>
              <a:buFont typeface="Arial" panose="020B0604020202020204" pitchFamily="34" charset="0"/>
              <a:buChar char="•"/>
            </a:pPr>
            <a:r>
              <a:rPr lang="en-US" dirty="0"/>
              <a:t>Useful for elderly users who benefit from voice interaction over complex interfaces.</a:t>
            </a:r>
          </a:p>
          <a:p>
            <a:r>
              <a:rPr lang="en-US" dirty="0"/>
              <a:t>4. </a:t>
            </a:r>
            <a:r>
              <a:rPr lang="en-US" b="1" dirty="0"/>
              <a:t>Small Business Owners</a:t>
            </a:r>
            <a:endParaRPr lang="en-US" dirty="0"/>
          </a:p>
          <a:p>
            <a:pPr lvl="1">
              <a:buFont typeface="Arial" panose="020B0604020202020204" pitchFamily="34" charset="0"/>
              <a:buChar char="•"/>
            </a:pPr>
            <a:r>
              <a:rPr lang="en-US" dirty="0"/>
              <a:t>Manage appointments, track inventory, respond to customer queries, and automate repetitive tasks.</a:t>
            </a:r>
          </a:p>
          <a:p>
            <a:pPr>
              <a:buFont typeface="Arial" panose="020B0604020202020204" pitchFamily="34" charset="0"/>
              <a:buChar char="•"/>
            </a:pPr>
            <a:r>
              <a:rPr lang="en-US" dirty="0"/>
              <a:t>Can be customized to handle business-specific workflows.</a:t>
            </a:r>
          </a:p>
          <a:p>
            <a:r>
              <a:rPr lang="en-US" dirty="0"/>
              <a:t>5. </a:t>
            </a:r>
            <a:r>
              <a:rPr lang="en-US" b="1" dirty="0"/>
              <a:t>Visually Impaired or Differently Abled Users</a:t>
            </a:r>
            <a:endParaRPr lang="en-US" dirty="0"/>
          </a:p>
          <a:p>
            <a:pPr>
              <a:buFont typeface="Arial" panose="020B0604020202020204" pitchFamily="34" charset="0"/>
              <a:buChar char="•"/>
            </a:pPr>
            <a:r>
              <a:rPr lang="en-US" dirty="0"/>
              <a:t>Voice-based interaction makes technology more accessible.</a:t>
            </a:r>
          </a:p>
          <a:p>
            <a:pPr>
              <a:buFont typeface="Arial" panose="020B0604020202020204" pitchFamily="34" charset="0"/>
              <a:buChar char="•"/>
            </a:pPr>
            <a:r>
              <a:rPr lang="en-US" dirty="0"/>
              <a:t>Can assist with reading texts aloud, navigating apps, or performing tasks without screen reliance.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34DFBAC-EA29-4225-AF8D-151B6E62EABD}"/>
              </a:ext>
            </a:extLst>
          </p:cNvPr>
          <p:cNvSpPr txBox="1"/>
          <p:nvPr/>
        </p:nvSpPr>
        <p:spPr>
          <a:xfrm>
            <a:off x="3044792" y="1295400"/>
            <a:ext cx="6102416" cy="6463308"/>
          </a:xfrm>
          <a:prstGeom prst="rect">
            <a:avLst/>
          </a:prstGeom>
          <a:noFill/>
        </p:spPr>
        <p:txBody>
          <a:bodyPr wrap="square">
            <a:spAutoFit/>
          </a:bodyPr>
          <a:lstStyle/>
          <a:p>
            <a:endParaRPr lang="en-US" dirty="0"/>
          </a:p>
          <a:p>
            <a:r>
              <a:rPr lang="en-US" dirty="0"/>
              <a:t>🔧 Tools Used</a:t>
            </a:r>
          </a:p>
          <a:p>
            <a:r>
              <a:rPr lang="en-US" dirty="0"/>
              <a:t>This project is built using </a:t>
            </a:r>
            <a:r>
              <a:rPr lang="en-US" b="1" dirty="0"/>
              <a:t>Python</a:t>
            </a:r>
            <a:r>
              <a:rPr lang="en-US" dirty="0"/>
              <a:t>, a versatile language ideal for AI and automation. For </a:t>
            </a:r>
            <a:r>
              <a:rPr lang="en-US" b="1" dirty="0"/>
              <a:t>speech recognition</a:t>
            </a:r>
            <a:r>
              <a:rPr lang="en-US" dirty="0"/>
              <a:t>, libraries like </a:t>
            </a:r>
            <a:r>
              <a:rPr lang="en-US" i="1" dirty="0" err="1"/>
              <a:t>SpeechRecognition</a:t>
            </a:r>
            <a:r>
              <a:rPr lang="en-US" dirty="0"/>
              <a:t>, </a:t>
            </a:r>
            <a:r>
              <a:rPr lang="en-US" i="1" dirty="0" err="1"/>
              <a:t>PyAudio</a:t>
            </a:r>
            <a:r>
              <a:rPr lang="en-US" dirty="0"/>
              <a:t>, and </a:t>
            </a:r>
            <a:r>
              <a:rPr lang="en-US" i="1" dirty="0" err="1"/>
              <a:t>Vosk</a:t>
            </a:r>
            <a:r>
              <a:rPr lang="en-US" dirty="0"/>
              <a:t> are used to capture and convert voice input into text. To enable the assistant to speak back, </a:t>
            </a:r>
            <a:r>
              <a:rPr lang="en-US" b="1" dirty="0"/>
              <a:t>text-to-speech</a:t>
            </a:r>
            <a:r>
              <a:rPr lang="en-US" dirty="0"/>
              <a:t> tools such as </a:t>
            </a:r>
            <a:r>
              <a:rPr lang="en-US" i="1" dirty="0"/>
              <a:t>pyttsx3</a:t>
            </a:r>
            <a:r>
              <a:rPr lang="en-US" dirty="0"/>
              <a:t> and </a:t>
            </a:r>
            <a:r>
              <a:rPr lang="en-US" i="1" dirty="0" err="1"/>
              <a:t>gTTS</a:t>
            </a:r>
            <a:r>
              <a:rPr lang="en-US" dirty="0"/>
              <a:t> are implemented.</a:t>
            </a:r>
          </a:p>
          <a:p>
            <a:r>
              <a:rPr lang="en-US" dirty="0"/>
              <a:t>For understanding user commands, </a:t>
            </a:r>
            <a:r>
              <a:rPr lang="en-US" b="1" dirty="0"/>
              <a:t>Natural Language Processing (NLP)</a:t>
            </a:r>
            <a:r>
              <a:rPr lang="en-US" dirty="0"/>
              <a:t> is handled using </a:t>
            </a:r>
            <a:r>
              <a:rPr lang="en-US" i="1" dirty="0" err="1"/>
              <a:t>spaCy</a:t>
            </a:r>
            <a:r>
              <a:rPr lang="en-US" dirty="0"/>
              <a:t>, </a:t>
            </a:r>
            <a:r>
              <a:rPr lang="en-US" i="1" dirty="0"/>
              <a:t>NLTK</a:t>
            </a:r>
            <a:r>
              <a:rPr lang="en-US" dirty="0"/>
              <a:t>, and </a:t>
            </a:r>
            <a:r>
              <a:rPr lang="en-US" i="1" dirty="0"/>
              <a:t>transformers</a:t>
            </a:r>
            <a:r>
              <a:rPr lang="en-US" dirty="0"/>
              <a:t> from Hugging Face. These tools help interpret intent and generate meaningful responses. Real-time data like weather, news, and general knowledge is fetched using APIs such as </a:t>
            </a:r>
            <a:r>
              <a:rPr lang="en-US" i="1" dirty="0" err="1"/>
              <a:t>OpenWeatherMap</a:t>
            </a:r>
            <a:r>
              <a:rPr lang="en-US" dirty="0"/>
              <a:t>, </a:t>
            </a:r>
            <a:r>
              <a:rPr lang="en-US" i="1" dirty="0" err="1"/>
              <a:t>NewsAPI</a:t>
            </a:r>
            <a:r>
              <a:rPr lang="en-US" dirty="0"/>
              <a:t>, and </a:t>
            </a:r>
            <a:r>
              <a:rPr lang="en-US" i="1" dirty="0"/>
              <a:t>Wikipedia API</a:t>
            </a:r>
            <a:r>
              <a:rPr lang="en-US" dirty="0"/>
              <a:t>.</a:t>
            </a:r>
          </a:p>
          <a:p>
            <a:r>
              <a:rPr lang="en-US" dirty="0"/>
              <a:t>If a graphical interface is needed, frameworks like </a:t>
            </a:r>
            <a:r>
              <a:rPr lang="en-US" i="1" dirty="0" err="1"/>
              <a:t>Tkinter</a:t>
            </a:r>
            <a:r>
              <a:rPr lang="en-US" dirty="0"/>
              <a:t> or </a:t>
            </a:r>
            <a:r>
              <a:rPr lang="en-US" i="1" dirty="0"/>
              <a:t>PyQt5</a:t>
            </a:r>
            <a:r>
              <a:rPr lang="en-US" dirty="0"/>
              <a:t> can be used to build a simple desktop GUI. For storing user preferences or reminders, optional databases like </a:t>
            </a:r>
            <a:r>
              <a:rPr lang="en-US" i="1" dirty="0"/>
              <a:t>SQLite</a:t>
            </a:r>
            <a:r>
              <a:rPr lang="en-US" dirty="0"/>
              <a:t> or </a:t>
            </a:r>
            <a:r>
              <a:rPr lang="en-US" i="1" dirty="0"/>
              <a:t>Firebase</a:t>
            </a:r>
            <a:r>
              <a:rPr lang="en-US" dirty="0"/>
              <a:t> are integrated. Development is carried out using editors like </a:t>
            </a:r>
            <a:r>
              <a:rPr lang="en-US" i="1" dirty="0"/>
              <a:t>VS Code</a:t>
            </a:r>
            <a:r>
              <a:rPr lang="en-US" dirty="0"/>
              <a:t> or </a:t>
            </a:r>
            <a:r>
              <a:rPr lang="en-US" i="1" dirty="0"/>
              <a:t>PyCharm</a:t>
            </a:r>
            <a:r>
              <a:rPr lang="en-US" dirty="0"/>
              <a:t>, with </a:t>
            </a:r>
            <a:r>
              <a:rPr lang="en-US" i="1" dirty="0"/>
              <a:t>Git</a:t>
            </a:r>
            <a:r>
              <a:rPr lang="en-US" dirty="0"/>
              <a:t> and </a:t>
            </a:r>
            <a:r>
              <a:rPr lang="en-US" i="1" dirty="0"/>
              <a:t>GitHub</a:t>
            </a:r>
            <a:r>
              <a:rPr lang="en-US" dirty="0"/>
              <a:t> used for version control and collaboration.</a:t>
            </a:r>
          </a:p>
          <a:p>
            <a:r>
              <a:rPr lang="en-US" dirty="0"/>
              <a:t>🧪 Techniques Applied</a:t>
            </a:r>
          </a:p>
          <a:p>
            <a:r>
              <a:rPr lang="en-US" dirty="0"/>
              <a:t>The assistant uses </a:t>
            </a:r>
            <a:r>
              <a:rPr lang="en-US" b="1" dirty="0"/>
              <a:t>voice processing</a:t>
            </a:r>
            <a:r>
              <a:rPr lang="en-US" dirty="0"/>
              <a:t> to convert spoken input into text, </a:t>
            </a:r>
            <a:r>
              <a:rPr lang="en-US" dirty="0" err="1"/>
              <a:t>followe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04482" y="353323"/>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7D9D68BE-E63C-4C11-89CA-64536F9AE0F0}"/>
              </a:ext>
            </a:extLst>
          </p:cNvPr>
          <p:cNvSpPr txBox="1"/>
          <p:nvPr/>
        </p:nvSpPr>
        <p:spPr>
          <a:xfrm>
            <a:off x="1295400" y="1866559"/>
            <a:ext cx="7858225" cy="2308324"/>
          </a:xfrm>
          <a:prstGeom prst="rect">
            <a:avLst/>
          </a:prstGeom>
          <a:noFill/>
        </p:spPr>
        <p:txBody>
          <a:bodyPr wrap="square">
            <a:spAutoFit/>
          </a:bodyPr>
          <a:lstStyle/>
          <a:p>
            <a:r>
              <a:rPr lang="en-US" dirty="0"/>
              <a:t>The portfolio design follows a clean, modern, and user-friendly layout that highlights the AI Virtual Assistant project in an organized way. The homepage introduces the project title with a minimalist banner, followed by sections such as </a:t>
            </a:r>
            <a:r>
              <a:rPr lang="en-US" b="1" dirty="0"/>
              <a:t>Overview, Objectives, Tools &amp; Technologies, System Design, and Implementation</a:t>
            </a:r>
            <a:r>
              <a:rPr lang="en-US" dirty="0"/>
              <a:t>. A grid-based structure with icons and visuals ensures clarity and readability, while consistent typography and color schemes maintain a professional look. Interactive elements, such as project screenshots, flow diagrams, and a demo section, are included to make the portfolio engaging and visually appealing.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1">
            <a:extLst>
              <a:ext uri="{FF2B5EF4-FFF2-40B4-BE49-F238E27FC236}">
                <a16:creationId xmlns:a16="http://schemas.microsoft.com/office/drawing/2014/main" id="{FEBEF825-9B3D-4CF9-BA01-56D3D970F9F6}"/>
              </a:ext>
            </a:extLst>
          </p:cNvPr>
          <p:cNvSpPr>
            <a:spLocks noChangeArrowheads="1"/>
          </p:cNvSpPr>
          <p:nvPr/>
        </p:nvSpPr>
        <p:spPr bwMode="auto">
          <a:xfrm>
            <a:off x="0" y="3657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Voice and Text Interaction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Supports both speech recognition and text-based commands for flexible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Natural Language Processing (NLP)</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Understands user queries and responds intelligently with relevant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Task Management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Sets reminders, checks the time/date, and manages simple daily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Information Retrieval</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Provides instant answers, weather updates, and web search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Web and Application Control</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Opens websites, applications, and services on user request.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Personalized Responses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Learns user preferences over time for improved interaction.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Expandable Modules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Can be extended to include music playback, IoT device control, or chatbot 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TotalTime>
  <Words>1229</Words>
  <Application>Microsoft Office PowerPoint</Application>
  <PresentationFormat>Widescreen</PresentationFormat>
  <Paragraphs>90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AI Virtual Assistant</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Vibin Shivan</cp:lastModifiedBy>
  <cp:revision>26</cp:revision>
  <dcterms:created xsi:type="dcterms:W3CDTF">2024-03-29T15:07:22Z</dcterms:created>
  <dcterms:modified xsi:type="dcterms:W3CDTF">2025-09-09T18:05:56Z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