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7" r:id="rId2"/>
    <p:sldId id="268" r:id="rId3"/>
    <p:sldId id="514" r:id="rId4"/>
    <p:sldId id="515" r:id="rId5"/>
    <p:sldId id="273" r:id="rId6"/>
    <p:sldId id="539" r:id="rId7"/>
    <p:sldId id="537" r:id="rId8"/>
    <p:sldId id="277" r:id="rId9"/>
    <p:sldId id="278" r:id="rId10"/>
    <p:sldId id="538" r:id="rId11"/>
    <p:sldId id="532" r:id="rId12"/>
    <p:sldId id="534" r:id="rId13"/>
    <p:sldId id="283" r:id="rId14"/>
    <p:sldId id="535" r:id="rId15"/>
    <p:sldId id="528" r:id="rId16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95" d="100"/>
          <a:sy n="95" d="100"/>
        </p:scale>
        <p:origin x="97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73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fld id="{14FDCBBC-8C6D-4B91-8E0F-7F7539A60517}" type="datetimeFigureOut">
              <a:rPr lang="en-US"/>
              <a:t>12/3/2024</a:t>
            </a:fld>
            <a:endParaRPr lang="en-US" dirty="0"/>
          </a:p>
        </p:txBody>
      </p:sp>
      <p:sp>
        <p:nvSpPr>
          <p:cNvPr id="104873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73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/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fld id="{2952E2ED-3A02-491C-A9B8-DFEE216EB3A7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727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fld id="{061F6FC2-9645-479A-A309-27B8F5654211}" type="datetimeFigureOut">
              <a:rPr lang="en-US"/>
              <a:t>12/3/2024</a:t>
            </a:fld>
            <a:endParaRPr lang="en-US" dirty="0"/>
          </a:p>
        </p:txBody>
      </p:sp>
      <p:sp>
        <p:nvSpPr>
          <p:cNvPr id="104872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104872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73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73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/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fld id="{F2D8CC3F-ADB2-4AF7-880C-111F7E6C7FE6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8CC3F-ADB2-4AF7-880C-111F7E6C7FE6}" type="slidenum">
              <a:rPr lang="en-US" altLang="en-US" smtClean="0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49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8CC3F-ADB2-4AF7-880C-111F7E6C7FE6}" type="slidenum">
              <a:rPr lang="en-US" altLang="en-US" smtClean="0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33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67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66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EDD62464-91D3-48B5-AF18-AC74D9BF9633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1048669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670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C0A8E10E-36D1-42AB-939C-34BEB33CD9E4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104867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72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73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74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9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3B33-C0B7-41A2-B02D-6B795B806535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10486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6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11DA-FA02-4E33-93FC-C378FAF95FBA}" type="slidenum">
              <a:rPr lang="en-US" altLang="en-US" smtClean="0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7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26FA-2B63-4917-AB28-C983D9D4464F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10486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6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85C4-C07B-4C80-B337-90438D59D3CD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1048680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81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82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C998-94AD-4592-8E0C-5C5705351BB2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ABD8-B1EB-4C07-9937-C8C4E38BDF00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104858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98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99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E8339EB3-ACA5-47FD-8BD1-3F380C79EF14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104870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70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BEE0AD74-942B-45F6-8EEE-203197083F56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1048702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03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C824-8250-46A4-97E9-1A69B2F2FB25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10486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6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4FDC-F986-4516-81A3-5CBC9634E9C1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1048617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18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706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70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1F4A-15B0-4739-9C96-5151473761C3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104870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70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3921-D0A8-45BD-ADF0-24CC5F135FEC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1048710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711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5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5E16-91CD-4D24-9E72-745C6AD013E1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104865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6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40F1-D866-4735-9E65-A1952EADD02D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1048661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060A-EFD9-4B22-932C-C42B599DBAF2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104871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7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F5BB-190B-45BA-B754-2541F8CA6F46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104871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71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718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7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E58A-366D-42D7-BE35-2A21803AE55F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10487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7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1EAA-7E8D-49EA-BCBB-3C5BA424400D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1048722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723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48724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25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84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48685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8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8484-2184-434F-AC88-29FFE4A0AA9F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E55C-A662-4067-BE20-A4D82E579A38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1048689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90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91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77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48578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B7BAF5-5BC0-49B1-9197-CD06326EE3BE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104857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580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8D2778-B29C-49DB-A26C-44F5760A332D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1048581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582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583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</a:t>
            </a:r>
            <a:b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4" name="Footer Placeholder 4"/>
          <p:cNvSpPr txBox="1"/>
          <p:nvPr/>
        </p:nvSpPr>
        <p:spPr>
          <a:xfrm>
            <a:off x="762000" y="1082239"/>
            <a:ext cx="7772400" cy="3775511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And Data Science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Year: 2024 – 2025 (Odd Semester)</a:t>
            </a:r>
          </a:p>
          <a:p>
            <a:pPr algn="ctr"/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	:</a:t>
            </a:r>
            <a:r>
              <a:rPr lang="en-GB" alt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2303811724321065</a:t>
            </a:r>
            <a:endParaRPr lang="zh-CN" altLang="en-US" dirty="0"/>
          </a:p>
          <a:p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					: Mithravasan VBH</a:t>
            </a:r>
            <a:endParaRPr lang="zh-CN" altLang="en-US" dirty="0"/>
          </a:p>
          <a:p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					: II</a:t>
            </a:r>
            <a:endParaRPr lang="zh-CN" altLang="en-US" dirty="0"/>
          </a:p>
          <a:p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		        	: III</a:t>
            </a:r>
            <a:endParaRPr lang="zh-CN" altLang="en-US" dirty="0"/>
          </a:p>
          <a:p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				: B</a:t>
            </a:r>
            <a:endParaRPr lang="zh-CN" altLang="en-US" dirty="0"/>
          </a:p>
          <a:p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					: 25.11.2024</a:t>
            </a:r>
          </a:p>
          <a:p>
            <a:endParaRPr lang="zh-CN" altLang="en-US" dirty="0"/>
          </a:p>
        </p:txBody>
      </p:sp>
      <p:sp>
        <p:nvSpPr>
          <p:cNvPr id="10486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4FDC-F986-4516-81A3-5CBC9634E9C1}" type="slidenum">
              <a:rPr lang="en-US" altLang="en-US" smtClean="0"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7E88C-41E4-729D-7B1D-3E093946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E97B7-2021-99CD-ABCC-C5DF8E71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ABD8-B1EB-4C07-9937-C8C4E38BDF00}" type="slidenum">
              <a:rPr lang="en-US" altLang="en-US" smtClean="0"/>
              <a:t>10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12479C-6F24-48D2-4B25-885D72A9E7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Module</a:t>
            </a:r>
            <a:b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Displays the results of the word count calculation to the user.</a:t>
            </a:r>
            <a:b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Updates the user interface with the word count after calculation.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 clear and readable display of the results.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dynamic updates when text is changed or updated.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6683B1-4B0A-6FAD-07F1-0BDFCD28C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591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9B2864-74F5-944F-33D1-DF528BB4EE2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912114"/>
            <a:ext cx="3883232" cy="3703320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206EB2A-DB37-5637-6809-A97F68CAE2D2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25" y="912114"/>
            <a:ext cx="4041775" cy="370332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7AC5A-D66F-ECBA-B88E-50CE1CBE0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96D6-8412-4D18-7C01-BFA0F7D4F14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Code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20788-69AD-1FF7-4D5F-E46896B2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BD4FB48-5BF3-F751-C734-E9C1FEBEBA5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768" y="2000342"/>
            <a:ext cx="4892464" cy="1531753"/>
          </a:xfrm>
        </p:spPr>
      </p:pic>
    </p:spTree>
    <p:extLst>
      <p:ext uri="{BB962C8B-B14F-4D97-AF65-F5344CB8AC3E}">
        <p14:creationId xmlns:p14="http://schemas.microsoft.com/office/powerpoint/2010/main" val="3448487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ABD8-B1EB-4C07-9937-C8C4E38BDF00}" type="slidenum">
              <a:rPr lang="en-US" altLang="en-US" smtClean="0"/>
              <a:t>13</a:t>
            </a:fld>
            <a:endParaRPr lang="en-US" alt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61DD46-315B-814D-3D44-05CF447ED94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119" y="1455140"/>
            <a:ext cx="4633362" cy="2796782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B22FCF9-2CC8-A633-EFEC-328298C3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064D6-0B67-9E46-5695-EE41AFF4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ABD8-B1EB-4C07-9937-C8C4E38BDF00}" type="slidenum">
              <a:rPr lang="en-US" altLang="en-US" smtClean="0"/>
              <a:t>14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D99821-6ACD-7369-2822-E67BA188DA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counters are valuable tools for analyzing text efficiently, but they come with certain challenges. Issues such as handling special characters, contractions, and </a:t>
            </a:r>
            <a:r>
              <a:rPr lang="en-US" sz="1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impact accuracy, while language diversity and differences in formatting styles further complicate their functionality. </a:t>
            </a:r>
          </a:p>
          <a:p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 large files or datasets also poses performance concerns. However, with advancements in algorithms and natural language processing, these challenges can be addressed. </a:t>
            </a:r>
          </a:p>
          <a:p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Enhancements like improved parsing, multilingual support, and better optimization will make word counters more accurate, reliable, and versatile tools for a variety of text analysis tasks.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336A41-26D2-82D8-2468-BA36FD57A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582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7AE-5B94-C1F2-E1C0-17E77BBFB9D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8336-4666-251E-4707-6077180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22646B-3CDF-929A-2318-D91165119579}"/>
              </a:ext>
            </a:extLst>
          </p:cNvPr>
          <p:cNvSpPr txBox="1">
            <a:spLocks/>
          </p:cNvSpPr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endParaRPr lang="en-IN" sz="3600" dirty="0"/>
          </a:p>
          <a:p>
            <a:pPr algn="ctr">
              <a:defRPr/>
            </a:pPr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queries???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  <p:extLst>
      <p:ext uri="{BB962C8B-B14F-4D97-AF65-F5344CB8AC3E}">
        <p14:creationId xmlns:p14="http://schemas.microsoft.com/office/powerpoint/2010/main" val="428113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9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8B3AA75-1EA1-4A20-9182-A423EE2FFA8F}" type="slidenum">
              <a:rPr lang="en-US" altLang="en-US"/>
              <a:t>2</a:t>
            </a:fld>
            <a:endParaRPr lang="en-US" altLang="en-US"/>
          </a:p>
        </p:txBody>
      </p:sp>
      <p:sp>
        <p:nvSpPr>
          <p:cNvPr id="1048630" name="Footer Placeholder 4"/>
          <p:cNvSpPr txBox="1"/>
          <p:nvPr/>
        </p:nvSpPr>
        <p:spPr>
          <a:xfrm>
            <a:off x="-305870" y="6037034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endParaRPr lang="en-US" sz="2500" b="1" dirty="0"/>
          </a:p>
        </p:txBody>
      </p:sp>
      <p:sp>
        <p:nvSpPr>
          <p:cNvPr id="1048631" name="Content Placeholder 2"/>
          <p:cNvSpPr>
            <a:spLocks noGrp="1"/>
          </p:cNvSpPr>
          <p:nvPr>
            <p:ph sz="quarter" idx="1"/>
          </p:nvPr>
        </p:nvSpPr>
        <p:spPr>
          <a:xfrm>
            <a:off x="-305870" y="8256965"/>
            <a:ext cx="8229600" cy="37033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Counter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2" name="TextBox 1048631"/>
          <p:cNvSpPr txBox="1"/>
          <p:nvPr/>
        </p:nvSpPr>
        <p:spPr>
          <a:xfrm>
            <a:off x="1600200" y="1504950"/>
            <a:ext cx="6477000" cy="37856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COUNTER</a:t>
            </a:r>
          </a:p>
          <a:p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B552-9064-2022-2FE6-8CF056A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Identification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F658-36A0-130D-3974-0382D196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585D84-DD88-0A00-6AE5-14FFE9957D1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1796585"/>
            <a:ext cx="6553200" cy="223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Trouble separating punctuation from words.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Confusion in counting words like "don't."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Treating "Word" and "word" as different.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Counting common words like "and" unnecessarily.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Issues with words like "mother-in-law."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Difficulty with non-English or complex languages.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3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4323-5210-80A9-6891-2FD74992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3A5-3836-E986-E59E-625D0AB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3BF69-1C78-F823-3EFC-69FA8564C9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 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Counter App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to provide a simple, user-friendly tool that allows users to count the number of words in a given text. This application focuses on: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Word Counting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Ensuring the correct count of words in the input text, even with edge cases like extra spaces or punctuation.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Offering an intuitive interface with clear labels and actions for all users.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Feedback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Displaying the word count dynamically upon user interaction.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Resource Usage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Implementing lightweight, responsive functionality suitable for a basic desktop application.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Incorporating visually appealing design elements, such as readable fonts and pleasant color schemes.</a:t>
            </a:r>
          </a:p>
          <a:p>
            <a:endParaRPr lang="en-US" sz="1600" b="0" i="0" dirty="0">
              <a:effectLst/>
              <a:latin typeface="ui-sans-serif"/>
            </a:endParaRPr>
          </a:p>
          <a:p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C30380-A963-F21C-D583-83B24C1DA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3900"/>
            <a:ext cx="65" cy="2769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9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ARCHITECTURE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ABD8-B1EB-4C07-9937-C8C4E38BDF00}" type="slidenum">
              <a:rPr lang="en-US" altLang="en-US" smtClean="0"/>
              <a:t>5</a:t>
            </a:fld>
            <a:endParaRPr lang="en-US" altLang="en-US"/>
          </a:p>
        </p:txBody>
      </p:sp>
      <p:sp>
        <p:nvSpPr>
          <p:cNvPr id="1048592" name="Content Placeholder 2"/>
          <p:cNvSpPr>
            <a:spLocks noGrp="1"/>
          </p:cNvSpPr>
          <p:nvPr>
            <p:ph sz="quarter" idx="1"/>
          </p:nvPr>
        </p:nvSpPr>
        <p:spPr>
          <a:xfrm>
            <a:off x="-331680" y="6151056"/>
            <a:ext cx="8229600" cy="4598744"/>
          </a:xfrm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00150"/>
            <a:ext cx="7377113" cy="320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E33B3-A9EF-5533-4882-DD5BB84E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ABD8-B1EB-4C07-9937-C8C4E38BDF00}" type="slidenum">
              <a:rPr lang="en-US" altLang="en-US" smtClean="0"/>
              <a:t>6</a:t>
            </a:fld>
            <a:endParaRPr lang="en-US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A99A170-A13A-1743-9D64-43069DBB0F2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1" y="1196400"/>
            <a:ext cx="8610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 are three simple Java programming concepts used in the Word Counter application: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AWT Components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uses components like Frame,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Button, and Label from the AWT library to create the graphical user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Actions like button clicks are managed using ActionListener, allowing the application to perform the word count when the button is clicked.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 Manipulation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 like trim() and split() are used to process the input text by removing extra spaces and counting words accurately.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D979C8-B6F5-25B4-82E6-80A8D924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PROGRAMMING  - CONCEPTS USED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9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721BF-5DDA-C420-E86A-A8566B50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38880-8AE4-7AB3-698D-8E2D33D0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ABD8-B1EB-4C07-9937-C8C4E38BDF00}" type="slidenum">
              <a:rPr lang="en-US" altLang="en-US" smtClean="0"/>
              <a:t>7</a:t>
            </a:fld>
            <a:endParaRPr lang="en-US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18010D0-19B6-942A-D89C-84C8512748F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1123950"/>
            <a:ext cx="377892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 Count Calculation Module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Processing Module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 Module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Validation Module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Module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CB1726-60AB-89EF-8BE4-9CE4B2381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of Modules</a:t>
            </a:r>
          </a:p>
        </p:txBody>
      </p:sp>
    </p:spTree>
    <p:extLst>
      <p:ext uri="{BB962C8B-B14F-4D97-AF65-F5344CB8AC3E}">
        <p14:creationId xmlns:p14="http://schemas.microsoft.com/office/powerpoint/2010/main" val="402575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ABD8-B1EB-4C07-9937-C8C4E38BDF00}" type="slidenum">
              <a:rPr lang="en-US" altLang="en-US" smtClean="0"/>
              <a:t>8</a:t>
            </a:fld>
            <a:endParaRPr lang="en-US" altLang="en-US"/>
          </a:p>
        </p:txBody>
      </p:sp>
      <p:sp>
        <p:nvSpPr>
          <p:cNvPr id="1048639" name="Content Placeholder 4"/>
          <p:cNvSpPr>
            <a:spLocks noGrp="1"/>
          </p:cNvSpPr>
          <p:nvPr>
            <p:ph sz="quarter" idx="1"/>
          </p:nvPr>
        </p:nvSpPr>
        <p:spPr>
          <a:xfrm>
            <a:off x="457199" y="5684071"/>
            <a:ext cx="8229600" cy="3703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744" name="TextBox 1048743"/>
          <p:cNvSpPr txBox="1"/>
          <p:nvPr/>
        </p:nvSpPr>
        <p:spPr>
          <a:xfrm>
            <a:off x="601579" y="1290446"/>
            <a:ext cx="8461513" cy="329320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Count Calculation Module</a:t>
            </a:r>
            <a:b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Calculates the number of words in the input text.</a:t>
            </a:r>
            <a:b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Splits the text into words based on spaces and punctuation.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Counts the total number of words in the input.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edge cases like multiple spaces or punctuation between words.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Processing Module</a:t>
            </a:r>
            <a:b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Handles formatting and cleaning of the input text.</a:t>
            </a:r>
            <a:b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Removes extra spaces before and after the text.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Trims unnecessary whitespace in the input.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Prepares the text for accurate word count calculation.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ABD8-B1EB-4C07-9937-C8C4E38BDF00}" type="slidenum">
              <a:rPr lang="en-US" altLang="en-US" smtClean="0"/>
              <a:t>9</a:t>
            </a:fld>
            <a:endParaRPr lang="en-US" altLang="en-US"/>
          </a:p>
        </p:txBody>
      </p:sp>
      <p:sp>
        <p:nvSpPr>
          <p:cNvPr id="1048643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6609899"/>
            <a:ext cx="8229600" cy="3703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747" name="TextBox 1048746"/>
          <p:cNvSpPr txBox="1"/>
          <p:nvPr/>
        </p:nvSpPr>
        <p:spPr>
          <a:xfrm>
            <a:off x="612648" y="1313179"/>
            <a:ext cx="7759584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Module</a:t>
            </a:r>
            <a:b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Provides the graphical interface for user interaction.</a:t>
            </a:r>
            <a:b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a text area for users to input text.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 button to trigger the word count action.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calculated word count in an intuitive format.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Validation Module</a:t>
            </a:r>
            <a:b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Ensures that the input data is clean and valid for processing.</a:t>
            </a:r>
            <a:b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Validates that the text input is not empty.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Checks for any invalid characters or formatting.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Alerts users if the input is invalid or empty.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926A80D-EA02-0E9B-458A-D6795F30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</Words>
  <Application>Microsoft Office PowerPoint</Application>
  <PresentationFormat>On-screen Show (16:9)</PresentationFormat>
  <Paragraphs>99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Bookman Old Style</vt:lpstr>
      <vt:lpstr>Calibri</vt:lpstr>
      <vt:lpstr>Gill Sans MT</vt:lpstr>
      <vt:lpstr>Times New Roman</vt:lpstr>
      <vt:lpstr>ui-sans-serif</vt:lpstr>
      <vt:lpstr>Wingdings</vt:lpstr>
      <vt:lpstr>Wingdings 3</vt:lpstr>
      <vt:lpstr>Origin</vt:lpstr>
      <vt:lpstr>CGB1201 – JAVA PROGRAMMING </vt:lpstr>
      <vt:lpstr>TITLE OF THE PROJECT</vt:lpstr>
      <vt:lpstr>Problem Identification </vt:lpstr>
      <vt:lpstr>Objective</vt:lpstr>
      <vt:lpstr>PROPOSED ARCHITECTURE</vt:lpstr>
      <vt:lpstr>JAVA PROGRAMMING  - CONCEPTS USED</vt:lpstr>
      <vt:lpstr>List of Modules</vt:lpstr>
      <vt:lpstr>MODULE DESCRIPTION</vt:lpstr>
      <vt:lpstr>Module Description (Cont..)</vt:lpstr>
      <vt:lpstr>Module Description (Cont..)</vt:lpstr>
      <vt:lpstr>Source Code</vt:lpstr>
      <vt:lpstr>Source Code (Cont..)</vt:lpstr>
      <vt:lpstr>Results 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CGB1201 – JAVA PROGRAMMING PROJECT REVIEW-2</dc:title>
  <dc:creator/>
  <cp:lastModifiedBy/>
  <cp:revision>3</cp:revision>
  <dcterms:created xsi:type="dcterms:W3CDTF">2024-11-21T16:38:00Z</dcterms:created>
  <dcterms:modified xsi:type="dcterms:W3CDTF">2024-12-03T05:06:35Z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DBCB61CF5821474988D3B5A313875F65_12</vt:lpwstr>
  </property>
  <property fmtid="{D5CDD505-2E9C-101B-9397-08002B2CF9AE}" pid="3" name="KSOProductBuildVer">
    <vt:lpwstr>2057-12.2.0.18911</vt:lpwstr>
  </property>
</Properties>
</file>