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e du titre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2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2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4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6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4" name="Texte niveau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harte Graphique…"/>
          <p:cNvSpPr txBox="1">
            <a:spLocks noGrp="1"/>
          </p:cNvSpPr>
          <p:nvPr>
            <p:ph type="ctrTitle"/>
          </p:nvPr>
        </p:nvSpPr>
        <p:spPr>
          <a:xfrm>
            <a:off x="267556" y="2016784"/>
            <a:ext cx="12469688" cy="2352016"/>
          </a:xfrm>
          <a:prstGeom prst="rect">
            <a:avLst/>
          </a:prstGeom>
        </p:spPr>
        <p:txBody>
          <a:bodyPr/>
          <a:lstStyle/>
          <a:p>
            <a:pPr defTabSz="395630">
              <a:defRPr sz="704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lang="fr-FR" b="1" dirty="0" smtClean="0"/>
              <a:t>Titre </a:t>
            </a:r>
            <a:endParaRPr b="1" dirty="0"/>
          </a:p>
        </p:txBody>
      </p:sp>
      <p:sp>
        <p:nvSpPr>
          <p:cNvPr id="120" name="Dans le cadre de la numérisation des parcours de Formation sur Moodle"/>
          <p:cNvSpPr txBox="1">
            <a:spLocks noGrp="1"/>
          </p:cNvSpPr>
          <p:nvPr>
            <p:ph type="subTitle" sz="quarter" idx="1"/>
          </p:nvPr>
        </p:nvSpPr>
        <p:spPr>
          <a:xfrm>
            <a:off x="1367335" y="7248345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427101">
              <a:defRPr sz="2375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lang="fr-FR" b="1" dirty="0" smtClean="0"/>
              <a:t>Sous-titre </a:t>
            </a:r>
            <a:endParaRPr b="1" dirty="0"/>
          </a:p>
        </p:txBody>
      </p:sp>
      <p:sp>
        <p:nvSpPr>
          <p:cNvPr id="12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22" name="T:\Communication\Logo\LOGO-ADRAR-2013-OFFICIEL.jpg" descr="T:\Communication\Logo\LOGO-ADRAR-2013-OFFICIE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745" y="331315"/>
            <a:ext cx="1008590" cy="140349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3" name="Tableau"/>
          <p:cNvGraphicFramePr/>
          <p:nvPr>
            <p:extLst>
              <p:ext uri="{D42A27DB-BD31-4B8C-83A1-F6EECF244321}">
                <p14:modId xmlns:p14="http://schemas.microsoft.com/office/powerpoint/2010/main" val="1790307201"/>
              </p:ext>
            </p:extLst>
          </p:nvPr>
        </p:nvGraphicFramePr>
        <p:xfrm>
          <a:off x="747746" y="8666970"/>
          <a:ext cx="11509302" cy="61735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191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8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6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Neue"/>
                        </a:rPr>
                        <a:t>Code du document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Neue"/>
                        </a:rPr>
                        <a:t>Version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Neue"/>
                        </a:rPr>
                        <a:t>Localisation sur le serveur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Neue"/>
                        </a:rPr>
                        <a:t>Reps du document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Neue"/>
                        </a:rPr>
                        <a:t>Validé par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Neue"/>
                        </a:rPr>
                        <a:t>Date de M À J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Neue"/>
                        </a:rPr>
                        <a:t>Voir nomenclature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8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8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8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 dirty="0">
                          <a:sym typeface="Helvetica Neue"/>
                        </a:rPr>
                        <a:t>/10/2018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our résumer"/>
          <p:cNvSpPr txBox="1">
            <a:spLocks noGrp="1"/>
          </p:cNvSpPr>
          <p:nvPr>
            <p:ph type="title"/>
          </p:nvPr>
        </p:nvSpPr>
        <p:spPr>
          <a:xfrm>
            <a:off x="2460523" y="382867"/>
            <a:ext cx="8076980" cy="1304750"/>
          </a:xfrm>
          <a:prstGeom prst="rect">
            <a:avLst/>
          </a:prstGeom>
        </p:spPr>
        <p:txBody>
          <a:bodyPr/>
          <a:lstStyle>
            <a:lvl1pPr defTabSz="572516">
              <a:defRPr sz="686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/>
              <a:t>Pour </a:t>
            </a:r>
            <a:r>
              <a:rPr dirty="0" err="1"/>
              <a:t>résumer</a:t>
            </a:r>
            <a:r>
              <a:rPr dirty="0"/>
              <a:t> </a:t>
            </a:r>
          </a:p>
        </p:txBody>
      </p:sp>
      <p:sp>
        <p:nvSpPr>
          <p:cNvPr id="24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43" name="Les points à retenir :"/>
          <p:cNvSpPr txBox="1"/>
          <p:nvPr/>
        </p:nvSpPr>
        <p:spPr>
          <a:xfrm>
            <a:off x="936131" y="1997056"/>
            <a:ext cx="510103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/>
              <a:t>Les points à </a:t>
            </a:r>
            <a:r>
              <a:rPr dirty="0" err="1"/>
              <a:t>retenir</a:t>
            </a:r>
            <a:r>
              <a:rPr dirty="0"/>
              <a:t> :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9579" b="56647"/>
          <a:stretch>
            <a:fillRect/>
          </a:stretch>
        </p:blipFill>
        <p:spPr>
          <a:xfrm>
            <a:off x="12524448" y="85125"/>
            <a:ext cx="1130089" cy="160249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La charte…"/>
          <p:cNvSpPr txBox="1">
            <a:spLocks noGrp="1"/>
          </p:cNvSpPr>
          <p:nvPr>
            <p:ph type="body" sz="half" idx="4294967295"/>
          </p:nvPr>
        </p:nvSpPr>
        <p:spPr>
          <a:xfrm>
            <a:off x="936131" y="3004996"/>
            <a:ext cx="8076980" cy="3521567"/>
          </a:xfrm>
          <a:prstGeom prst="rect">
            <a:avLst/>
          </a:prstGeom>
        </p:spPr>
        <p:txBody>
          <a:bodyPr/>
          <a:lstStyle/>
          <a:p>
            <a:pPr marL="477610" indent="-477610" algn="just">
              <a:spcBef>
                <a:spcPts val="3200"/>
              </a:spcBef>
              <a:defRPr sz="3900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/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3811" y="15323"/>
            <a:ext cx="3865134" cy="3845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ésentation de la ressource"/>
          <p:cNvSpPr txBox="1">
            <a:spLocks noGrp="1"/>
          </p:cNvSpPr>
          <p:nvPr>
            <p:ph type="title"/>
          </p:nvPr>
        </p:nvSpPr>
        <p:spPr>
          <a:xfrm>
            <a:off x="404536" y="115280"/>
            <a:ext cx="12188954" cy="2159001"/>
          </a:xfrm>
          <a:prstGeom prst="rect">
            <a:avLst/>
          </a:prstGeom>
        </p:spPr>
        <p:txBody>
          <a:bodyPr/>
          <a:lstStyle>
            <a:lvl1pPr defTabSz="543305">
              <a:defRPr sz="744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 err="1"/>
              <a:t>Présentation</a:t>
            </a:r>
            <a:r>
              <a:rPr dirty="0"/>
              <a:t> de la </a:t>
            </a:r>
            <a:r>
              <a:rPr dirty="0" err="1"/>
              <a:t>ressource</a:t>
            </a:r>
            <a:r>
              <a:rPr dirty="0"/>
              <a:t> </a:t>
            </a:r>
          </a:p>
        </p:txBody>
      </p:sp>
      <p:sp>
        <p:nvSpPr>
          <p:cNvPr id="12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7" name="Les principaux objectifs de la ressource :"/>
          <p:cNvSpPr/>
          <p:nvPr/>
        </p:nvSpPr>
        <p:spPr>
          <a:xfrm>
            <a:off x="1542464" y="2329332"/>
            <a:ext cx="4192839" cy="1997965"/>
          </a:xfrm>
          <a:prstGeom prst="roundRect">
            <a:avLst>
              <a:gd name="adj" fmla="val 9535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700">
                <a:solidFill>
                  <a:schemeClr val="accent1">
                    <a:lumOff val="-13575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algn="l"/>
            <a:r>
              <a:rPr dirty="0"/>
              <a:t>Les </a:t>
            </a:r>
            <a:r>
              <a:rPr dirty="0" err="1"/>
              <a:t>principaux</a:t>
            </a:r>
            <a:r>
              <a:rPr dirty="0"/>
              <a:t> </a:t>
            </a:r>
            <a:r>
              <a:rPr dirty="0" err="1"/>
              <a:t>objectifs</a:t>
            </a:r>
            <a:r>
              <a:rPr dirty="0"/>
              <a:t> de la </a:t>
            </a:r>
            <a:r>
              <a:rPr dirty="0" err="1"/>
              <a:t>ressource</a:t>
            </a:r>
            <a:r>
              <a:rPr dirty="0"/>
              <a:t> : </a:t>
            </a:r>
          </a:p>
        </p:txBody>
      </p:sp>
      <p:sp>
        <p:nvSpPr>
          <p:cNvPr id="128" name="Informer sur les préconisations en termes de présentation des ressources pédagogiques…"/>
          <p:cNvSpPr txBox="1">
            <a:spLocks noGrp="1"/>
          </p:cNvSpPr>
          <p:nvPr>
            <p:ph type="body" sz="quarter" idx="4294967295"/>
          </p:nvPr>
        </p:nvSpPr>
        <p:spPr>
          <a:xfrm>
            <a:off x="404536" y="4896036"/>
            <a:ext cx="4451940" cy="1673099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3200"/>
              </a:spcBef>
              <a:defRPr sz="2800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/>
          </a:p>
        </p:txBody>
      </p:sp>
      <p:sp>
        <p:nvSpPr>
          <p:cNvPr id="129" name="Durée de lecture : 5 minutes"/>
          <p:cNvSpPr txBox="1"/>
          <p:nvPr/>
        </p:nvSpPr>
        <p:spPr>
          <a:xfrm>
            <a:off x="7387026" y="2836925"/>
            <a:ext cx="5127691" cy="83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42900" indent="-342900" algn="just">
              <a:spcBef>
                <a:spcPts val="3200"/>
              </a:spcBef>
              <a:buSzPct val="145000"/>
              <a:buChar char="•"/>
              <a:defRPr sz="28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 err="1"/>
              <a:t>Durée</a:t>
            </a:r>
            <a:r>
              <a:rPr dirty="0"/>
              <a:t> de lecture : </a:t>
            </a:r>
            <a:r>
              <a:rPr dirty="0" smtClean="0"/>
              <a:t> </a:t>
            </a:r>
            <a:r>
              <a:rPr dirty="0"/>
              <a:t>minutes </a:t>
            </a:r>
          </a:p>
        </p:txBody>
      </p:sp>
      <p:sp>
        <p:nvSpPr>
          <p:cNvPr id="130" name="Tir à l’arc"/>
          <p:cNvSpPr/>
          <p:nvPr/>
        </p:nvSpPr>
        <p:spPr>
          <a:xfrm>
            <a:off x="240749" y="2677458"/>
            <a:ext cx="1301715" cy="1301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0800" y="1252"/>
                </a:moveTo>
                <a:cubicBezTo>
                  <a:pt x="16065" y="1252"/>
                  <a:pt x="20348" y="5536"/>
                  <a:pt x="20348" y="10800"/>
                </a:cubicBezTo>
                <a:cubicBezTo>
                  <a:pt x="20348" y="16065"/>
                  <a:pt x="16064" y="20348"/>
                  <a:pt x="10800" y="20348"/>
                </a:cubicBezTo>
                <a:cubicBezTo>
                  <a:pt x="5536" y="20348"/>
                  <a:pt x="1252" y="16065"/>
                  <a:pt x="1252" y="10800"/>
                </a:cubicBezTo>
                <a:cubicBezTo>
                  <a:pt x="1252" y="5536"/>
                  <a:pt x="5535" y="1252"/>
                  <a:pt x="10800" y="1252"/>
                </a:cubicBezTo>
                <a:close/>
                <a:moveTo>
                  <a:pt x="10800" y="1520"/>
                </a:moveTo>
                <a:cubicBezTo>
                  <a:pt x="5684" y="1520"/>
                  <a:pt x="1520" y="5684"/>
                  <a:pt x="1520" y="10800"/>
                </a:cubicBezTo>
                <a:cubicBezTo>
                  <a:pt x="1520" y="15916"/>
                  <a:pt x="5684" y="20080"/>
                  <a:pt x="10800" y="20080"/>
                </a:cubicBezTo>
                <a:cubicBezTo>
                  <a:pt x="15916" y="20080"/>
                  <a:pt x="20078" y="15916"/>
                  <a:pt x="20078" y="10800"/>
                </a:cubicBezTo>
                <a:cubicBezTo>
                  <a:pt x="20078" y="5684"/>
                  <a:pt x="15916" y="1520"/>
                  <a:pt x="10800" y="1520"/>
                </a:cubicBezTo>
                <a:close/>
                <a:moveTo>
                  <a:pt x="10800" y="2810"/>
                </a:moveTo>
                <a:cubicBezTo>
                  <a:pt x="15213" y="2810"/>
                  <a:pt x="18789" y="6387"/>
                  <a:pt x="18789" y="10800"/>
                </a:cubicBezTo>
                <a:cubicBezTo>
                  <a:pt x="18789" y="15213"/>
                  <a:pt x="15213" y="18790"/>
                  <a:pt x="10800" y="18790"/>
                </a:cubicBezTo>
                <a:cubicBezTo>
                  <a:pt x="6387" y="18790"/>
                  <a:pt x="2810" y="15213"/>
                  <a:pt x="2810" y="10800"/>
                </a:cubicBezTo>
                <a:cubicBezTo>
                  <a:pt x="2810" y="6387"/>
                  <a:pt x="6387" y="2810"/>
                  <a:pt x="10800" y="2810"/>
                </a:cubicBezTo>
                <a:close/>
                <a:moveTo>
                  <a:pt x="10800" y="4855"/>
                </a:moveTo>
                <a:cubicBezTo>
                  <a:pt x="7517" y="4855"/>
                  <a:pt x="4855" y="7517"/>
                  <a:pt x="4855" y="10800"/>
                </a:cubicBez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3" y="14083"/>
                  <a:pt x="16743" y="10800"/>
                </a:cubicBezTo>
                <a:cubicBezTo>
                  <a:pt x="16743" y="7517"/>
                  <a:pt x="14083" y="4855"/>
                  <a:pt x="10800" y="4855"/>
                </a:cubicBezTo>
                <a:close/>
                <a:moveTo>
                  <a:pt x="10800" y="6664"/>
                </a:moveTo>
                <a:cubicBezTo>
                  <a:pt x="13085" y="6664"/>
                  <a:pt x="14936" y="8515"/>
                  <a:pt x="14936" y="10800"/>
                </a:cubicBezTo>
                <a:cubicBezTo>
                  <a:pt x="14936" y="13085"/>
                  <a:pt x="13085" y="14936"/>
                  <a:pt x="10800" y="14936"/>
                </a:cubicBezTo>
                <a:cubicBezTo>
                  <a:pt x="8515" y="14936"/>
                  <a:pt x="6662" y="13085"/>
                  <a:pt x="6662" y="10800"/>
                </a:cubicBezTo>
                <a:cubicBezTo>
                  <a:pt x="6662" y="8515"/>
                  <a:pt x="8515" y="6664"/>
                  <a:pt x="10800" y="6664"/>
                </a:cubicBezTo>
                <a:close/>
                <a:moveTo>
                  <a:pt x="10800" y="8755"/>
                </a:moveTo>
                <a:cubicBezTo>
                  <a:pt x="10276" y="8755"/>
                  <a:pt x="9752" y="8954"/>
                  <a:pt x="9352" y="9354"/>
                </a:cubicBezTo>
                <a:cubicBezTo>
                  <a:pt x="8553" y="10153"/>
                  <a:pt x="8553" y="11447"/>
                  <a:pt x="9352" y="12246"/>
                </a:cubicBezTo>
                <a:cubicBezTo>
                  <a:pt x="10151" y="13045"/>
                  <a:pt x="11447" y="13045"/>
                  <a:pt x="12246" y="12246"/>
                </a:cubicBezTo>
                <a:cubicBezTo>
                  <a:pt x="13045" y="11447"/>
                  <a:pt x="13045" y="10153"/>
                  <a:pt x="12246" y="9354"/>
                </a:cubicBezTo>
                <a:cubicBezTo>
                  <a:pt x="11847" y="8954"/>
                  <a:pt x="11324" y="8755"/>
                  <a:pt x="10800" y="8755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Pour information :"/>
          <p:cNvSpPr txBox="1"/>
          <p:nvPr/>
        </p:nvSpPr>
        <p:spPr>
          <a:xfrm>
            <a:off x="7387026" y="5416145"/>
            <a:ext cx="405994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chemeClr val="accent1">
                    <a:lumOff val="-13575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/>
              <a:t>Pour information : </a:t>
            </a:r>
          </a:p>
        </p:txBody>
      </p:sp>
      <p:sp>
        <p:nvSpPr>
          <p:cNvPr id="132" name="Une barre de progression vous indiquera votre progression dans la ressource :…"/>
          <p:cNvSpPr txBox="1"/>
          <p:nvPr/>
        </p:nvSpPr>
        <p:spPr>
          <a:xfrm>
            <a:off x="5735303" y="6985781"/>
            <a:ext cx="4569055" cy="227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267461" indent="-267461" algn="just" defTabSz="455675">
              <a:spcBef>
                <a:spcPts val="2400"/>
              </a:spcBef>
              <a:buSzPct val="145000"/>
              <a:buChar char="•"/>
              <a:defRPr sz="2184" b="0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/>
          </a:p>
        </p:txBody>
      </p:sp>
      <p:sp>
        <p:nvSpPr>
          <p:cNvPr id="138" name="Approuvé"/>
          <p:cNvSpPr/>
          <p:nvPr/>
        </p:nvSpPr>
        <p:spPr>
          <a:xfrm>
            <a:off x="6077491" y="5036797"/>
            <a:ext cx="1309535" cy="1368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hronomètre"/>
          <p:cNvSpPr/>
          <p:nvPr/>
        </p:nvSpPr>
        <p:spPr>
          <a:xfrm>
            <a:off x="6077491" y="2514354"/>
            <a:ext cx="1309535" cy="147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63" y="0"/>
                </a:moveTo>
                <a:cubicBezTo>
                  <a:pt x="8820" y="0"/>
                  <a:pt x="8701" y="104"/>
                  <a:pt x="8701" y="228"/>
                </a:cubicBezTo>
                <a:lnTo>
                  <a:pt x="8701" y="1247"/>
                </a:lnTo>
                <a:cubicBezTo>
                  <a:pt x="8701" y="1372"/>
                  <a:pt x="8820" y="1475"/>
                  <a:pt x="8963" y="1475"/>
                </a:cubicBezTo>
                <a:lnTo>
                  <a:pt x="10018" y="1475"/>
                </a:lnTo>
                <a:lnTo>
                  <a:pt x="10018" y="2831"/>
                </a:lnTo>
                <a:cubicBezTo>
                  <a:pt x="4413" y="3182"/>
                  <a:pt x="0" y="7243"/>
                  <a:pt x="0" y="12202"/>
                </a:cubicBezTo>
                <a:cubicBezTo>
                  <a:pt x="0" y="17392"/>
                  <a:pt x="4835" y="21600"/>
                  <a:pt x="10800" y="21600"/>
                </a:cubicBezTo>
                <a:cubicBezTo>
                  <a:pt x="16765" y="21600"/>
                  <a:pt x="21600" y="17392"/>
                  <a:pt x="21600" y="12202"/>
                </a:cubicBezTo>
                <a:cubicBezTo>
                  <a:pt x="21600" y="9658"/>
                  <a:pt x="20440" y="7352"/>
                  <a:pt x="18553" y="5661"/>
                </a:cubicBezTo>
                <a:cubicBezTo>
                  <a:pt x="18627" y="5629"/>
                  <a:pt x="18695" y="5586"/>
                  <a:pt x="18751" y="5521"/>
                </a:cubicBezTo>
                <a:lnTo>
                  <a:pt x="19168" y="5018"/>
                </a:lnTo>
                <a:cubicBezTo>
                  <a:pt x="19335" y="4813"/>
                  <a:pt x="19285" y="4526"/>
                  <a:pt x="19049" y="4380"/>
                </a:cubicBezTo>
                <a:lnTo>
                  <a:pt x="17267" y="3268"/>
                </a:lnTo>
                <a:cubicBezTo>
                  <a:pt x="17031" y="3122"/>
                  <a:pt x="16703" y="3165"/>
                  <a:pt x="16536" y="3371"/>
                </a:cubicBezTo>
                <a:lnTo>
                  <a:pt x="16119" y="3874"/>
                </a:lnTo>
                <a:cubicBezTo>
                  <a:pt x="16088" y="3912"/>
                  <a:pt x="16069" y="3949"/>
                  <a:pt x="16051" y="3992"/>
                </a:cubicBezTo>
                <a:cubicBezTo>
                  <a:pt x="14710" y="3344"/>
                  <a:pt x="13201" y="2933"/>
                  <a:pt x="11588" y="2831"/>
                </a:cubicBezTo>
                <a:lnTo>
                  <a:pt x="11588" y="1475"/>
                </a:lnTo>
                <a:lnTo>
                  <a:pt x="12643" y="1475"/>
                </a:lnTo>
                <a:cubicBezTo>
                  <a:pt x="12785" y="1475"/>
                  <a:pt x="12905" y="1372"/>
                  <a:pt x="12905" y="1247"/>
                </a:cubicBezTo>
                <a:lnTo>
                  <a:pt x="12905" y="228"/>
                </a:lnTo>
                <a:cubicBezTo>
                  <a:pt x="12905" y="104"/>
                  <a:pt x="12785" y="0"/>
                  <a:pt x="12643" y="0"/>
                </a:cubicBezTo>
                <a:lnTo>
                  <a:pt x="8963" y="0"/>
                </a:lnTo>
                <a:close/>
                <a:moveTo>
                  <a:pt x="10800" y="5666"/>
                </a:moveTo>
                <a:cubicBezTo>
                  <a:pt x="11234" y="5666"/>
                  <a:pt x="11587" y="5973"/>
                  <a:pt x="11588" y="6352"/>
                </a:cubicBezTo>
                <a:lnTo>
                  <a:pt x="11588" y="12202"/>
                </a:lnTo>
                <a:cubicBezTo>
                  <a:pt x="11588" y="12580"/>
                  <a:pt x="11234" y="12887"/>
                  <a:pt x="10800" y="12887"/>
                </a:cubicBezTo>
                <a:cubicBezTo>
                  <a:pt x="10366" y="12887"/>
                  <a:pt x="10013" y="12580"/>
                  <a:pt x="10013" y="12202"/>
                </a:cubicBezTo>
                <a:lnTo>
                  <a:pt x="10013" y="6352"/>
                </a:lnTo>
                <a:cubicBezTo>
                  <a:pt x="10013" y="5973"/>
                  <a:pt x="10366" y="5666"/>
                  <a:pt x="10800" y="5666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ommaire"/>
          <p:cNvSpPr txBox="1">
            <a:spLocks noGrp="1"/>
          </p:cNvSpPr>
          <p:nvPr>
            <p:ph type="title"/>
          </p:nvPr>
        </p:nvSpPr>
        <p:spPr>
          <a:xfrm>
            <a:off x="1566107" y="254000"/>
            <a:ext cx="10417163" cy="2159000"/>
          </a:xfrm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Sommaire</a:t>
            </a:r>
            <a:r>
              <a:t> </a:t>
            </a:r>
          </a:p>
        </p:txBody>
      </p:sp>
      <p:sp>
        <p:nvSpPr>
          <p:cNvPr id="1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aphicFrame>
        <p:nvGraphicFramePr>
          <p:cNvPr id="145" name="Tableau"/>
          <p:cNvGraphicFramePr/>
          <p:nvPr>
            <p:extLst>
              <p:ext uri="{D42A27DB-BD31-4B8C-83A1-F6EECF244321}">
                <p14:modId xmlns:p14="http://schemas.microsoft.com/office/powerpoint/2010/main" val="4128688618"/>
              </p:ext>
            </p:extLst>
          </p:nvPr>
        </p:nvGraphicFramePr>
        <p:xfrm>
          <a:off x="1228623" y="2709999"/>
          <a:ext cx="11365672" cy="5627394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959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789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46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Diapo 4 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89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46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Diapo 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89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46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Diapo 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89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46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Diapo 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89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46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Diapo 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789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600" dirty="0" smtClean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endParaRPr sz="46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500" dirty="0" err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Diapo</a:t>
                      </a:r>
                      <a:r>
                        <a:rPr sz="35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a charte graphique"/>
          <p:cNvSpPr txBox="1">
            <a:spLocks noGrp="1"/>
          </p:cNvSpPr>
          <p:nvPr>
            <p:ph type="title"/>
          </p:nvPr>
        </p:nvSpPr>
        <p:spPr>
          <a:xfrm>
            <a:off x="949112" y="224540"/>
            <a:ext cx="11099801" cy="1868875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endParaRPr dirty="0"/>
          </a:p>
        </p:txBody>
      </p:sp>
      <p:sp>
        <p:nvSpPr>
          <p:cNvPr id="14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1" name="Mêmes préconisations que lors de la conception d’un document Word"/>
          <p:cNvSpPr txBox="1"/>
          <p:nvPr/>
        </p:nvSpPr>
        <p:spPr>
          <a:xfrm>
            <a:off x="1289815" y="2249058"/>
            <a:ext cx="104183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fr-FR" dirty="0" smtClean="0"/>
              <a:t>Sous-titre 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’organisation du contenu"/>
          <p:cNvSpPr txBox="1">
            <a:spLocks noGrp="1"/>
          </p:cNvSpPr>
          <p:nvPr>
            <p:ph type="title"/>
          </p:nvPr>
        </p:nvSpPr>
        <p:spPr>
          <a:xfrm>
            <a:off x="949113" y="201235"/>
            <a:ext cx="11099800" cy="1530053"/>
          </a:xfrm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rPr lang="fr-FR" dirty="0" smtClean="0"/>
              <a:t>Titre </a:t>
            </a:r>
            <a:endParaRPr dirty="0"/>
          </a:p>
        </p:txBody>
      </p:sp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’organisation du contenu"/>
          <p:cNvSpPr txBox="1">
            <a:spLocks noGrp="1"/>
          </p:cNvSpPr>
          <p:nvPr>
            <p:ph type="title"/>
          </p:nvPr>
        </p:nvSpPr>
        <p:spPr>
          <a:xfrm>
            <a:off x="949113" y="201235"/>
            <a:ext cx="11099800" cy="1530053"/>
          </a:xfrm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rPr lang="fr-FR" dirty="0" smtClean="0"/>
              <a:t>Titre </a:t>
            </a:r>
            <a:endParaRPr dirty="0"/>
          </a:p>
        </p:txBody>
      </p:sp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" name="Formule pour la ressource :"/>
          <p:cNvSpPr txBox="1"/>
          <p:nvPr/>
        </p:nvSpPr>
        <p:spPr>
          <a:xfrm>
            <a:off x="949113" y="1886931"/>
            <a:ext cx="110998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fr-FR" dirty="0" smtClean="0"/>
              <a:t>Sous-titre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4058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’organisation du contenu"/>
          <p:cNvSpPr txBox="1">
            <a:spLocks noGrp="1"/>
          </p:cNvSpPr>
          <p:nvPr>
            <p:ph type="title"/>
          </p:nvPr>
        </p:nvSpPr>
        <p:spPr>
          <a:xfrm>
            <a:off x="949113" y="201235"/>
            <a:ext cx="11099800" cy="1530053"/>
          </a:xfrm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rPr lang="fr-FR" dirty="0" smtClean="0"/>
              <a:t>Titre </a:t>
            </a:r>
            <a:endParaRPr dirty="0"/>
          </a:p>
        </p:txBody>
      </p:sp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5667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’organisation du contenu"/>
          <p:cNvSpPr txBox="1">
            <a:spLocks noGrp="1"/>
          </p:cNvSpPr>
          <p:nvPr>
            <p:ph type="title"/>
          </p:nvPr>
        </p:nvSpPr>
        <p:spPr>
          <a:xfrm>
            <a:off x="949113" y="201235"/>
            <a:ext cx="11099800" cy="1530053"/>
          </a:xfrm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rPr lang="fr-FR" dirty="0" smtClean="0"/>
              <a:t>Titre </a:t>
            </a:r>
            <a:endParaRPr dirty="0"/>
          </a:p>
        </p:txBody>
      </p:sp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2612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’organisation du contenu"/>
          <p:cNvSpPr txBox="1">
            <a:spLocks noGrp="1"/>
          </p:cNvSpPr>
          <p:nvPr>
            <p:ph type="title"/>
          </p:nvPr>
        </p:nvSpPr>
        <p:spPr>
          <a:xfrm>
            <a:off x="949113" y="201235"/>
            <a:ext cx="11099800" cy="1530053"/>
          </a:xfrm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rPr lang="fr-FR" dirty="0" smtClean="0"/>
              <a:t>Titre </a:t>
            </a:r>
            <a:endParaRPr dirty="0"/>
          </a:p>
        </p:txBody>
      </p:sp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14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82</Words>
  <Application>Microsoft Office PowerPoint</Application>
  <PresentationFormat>Personnalisé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Calibri</vt:lpstr>
      <vt:lpstr>Helvetica Light</vt:lpstr>
      <vt:lpstr>Helvetica Neue</vt:lpstr>
      <vt:lpstr>Helvetica Neue Light</vt:lpstr>
      <vt:lpstr>Helvetica Neue Medium</vt:lpstr>
      <vt:lpstr>Helvetica Neue Thin</vt:lpstr>
      <vt:lpstr>Trebuchet MS</vt:lpstr>
      <vt:lpstr>White</vt:lpstr>
      <vt:lpstr>Titre </vt:lpstr>
      <vt:lpstr>Présentation de la ressource </vt:lpstr>
      <vt:lpstr>Sommaire </vt:lpstr>
      <vt:lpstr>Présentation PowerPoint</vt:lpstr>
      <vt:lpstr>Titre </vt:lpstr>
      <vt:lpstr>Titre </vt:lpstr>
      <vt:lpstr>Titre </vt:lpstr>
      <vt:lpstr>Titre </vt:lpstr>
      <vt:lpstr>Titre </vt:lpstr>
      <vt:lpstr>Pour résumer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  des Ressources Pédagogiques ADRAR Format Power Point</dc:title>
  <dc:creator>Adrien GARIN</dc:creator>
  <cp:lastModifiedBy>Adrien GARIN</cp:lastModifiedBy>
  <cp:revision>6</cp:revision>
  <dcterms:modified xsi:type="dcterms:W3CDTF">2019-02-28T10:13:42Z</dcterms:modified>
</cp:coreProperties>
</file>