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BB61-C029-48E4-B908-54CCA51F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108BF-A666-49B6-B5A9-DFC16180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05D9-54C6-41F8-B4CD-1594B4C9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56F9-A70D-4166-B894-BCFD498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0658-11C6-4FC5-949F-995508A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A7A-5D9C-4709-85D8-1E49D382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C8F9-D23F-4AC1-908E-5C8ADB05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2E51-60A0-4206-874D-31B8F3C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D22C-D9C3-461D-9D31-711B15AC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31DF-7D9D-43B8-AF1A-6E807C1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6D82C-8CB9-40AB-AE31-E3C3E60B6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4CD6-E919-4088-B0F4-12266D287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C5D5-6F74-48CC-8FED-AD193B2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E050-4A2F-4DBA-8131-81D70FB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55AD-1DCC-4BE4-AD7F-F110492D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0F7-D08B-4B77-967E-C876420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4BD0-B6E0-4E93-B8CA-CC9AEF11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0A2C-1233-46D9-AC7B-0BDD57E6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FE7D-7825-4C17-847A-5271130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3874-C196-4E52-8E9E-85970C2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D0B5-D7D3-43C5-B1BC-900702D1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CA06-FBA6-434D-B65A-594AFE62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1BFC-F383-4CC8-BCD9-23E6A7C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D0EF-018B-4C0B-A733-37D24316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85DB-DE55-496D-8C17-4E65073F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CAE2-E5AD-4B4A-9C06-F3DE324B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7BC-6039-4039-942B-2FF481F4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9A4A-4269-4C8E-BC3D-DDE5C783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00C0-D158-47BF-9838-C55339D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BFF5B-DF4F-4FF6-BFD6-3B0ACA1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A9C8-110F-41EB-A5D2-42E90FD7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BCA-1105-41AB-B433-F5396E4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81A1-102F-49D5-AEC3-206C5370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5136-F07C-4C3A-B2A6-AC624BC0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0B239-9E88-4B19-BC08-28C665FAD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F019-E3C0-4DFB-9E46-4F4D22D14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223C9-FE3D-4E5B-82BE-79864E0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4B27A-435C-4150-89CB-C66A874C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0FF09-194A-4836-B5E0-6B8FDAB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509A-D849-4998-AA26-6ACFC208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D0E2-F005-42D5-90F6-237AC0EF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2FF6-BAD7-4B7F-9022-63E992B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521-729E-4A59-AC1B-248289E1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1358D-0CD6-4C12-B302-94D4D3BC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E861-3E32-4D75-AD34-2E35845C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5B5F-D4DD-46B0-83D3-B50B29AB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1C-9D57-48E9-9E14-31563970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CC66-3485-4CE1-A5E2-1B3C9347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CAB0-B453-41AD-B6F3-59843DD9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96F1-0280-4E29-8692-480F07A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FFB4-8DD3-4B7D-88AC-0DD89A3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C85E-29FF-4B72-9E39-77CF38E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F6A-EFA5-42EE-BABF-AD64EDE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9787-88F9-48F3-B930-41B45AA7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663C-C584-41AE-B062-475FA442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4063-ABB3-4D9E-8BE6-E3F99943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CE96-A51B-4B1B-9C9C-B92E551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578A-A11D-4997-9527-7506B1E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63C10-BA06-449F-83C7-0EEAC7E8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358C-9508-4200-8F19-302BF4A0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6D48-116B-41F4-8C30-279DDA89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4BC8-7AA0-465A-B7B2-30AFC546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62D7-186E-484B-BA66-8C54B7AA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1484B1-D323-42C7-B61C-74314F6C480E}"/>
              </a:ext>
            </a:extLst>
          </p:cNvPr>
          <p:cNvGrpSpPr/>
          <p:nvPr/>
        </p:nvGrpSpPr>
        <p:grpSpPr>
          <a:xfrm>
            <a:off x="1852246" y="2457450"/>
            <a:ext cx="7519615" cy="1752088"/>
            <a:chOff x="1852246" y="2457450"/>
            <a:chExt cx="7519615" cy="17520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FAC3D-B067-4EA6-9F96-024305A7F462}"/>
                </a:ext>
              </a:extLst>
            </p:cNvPr>
            <p:cNvGrpSpPr/>
            <p:nvPr/>
          </p:nvGrpSpPr>
          <p:grpSpPr>
            <a:xfrm>
              <a:off x="1852246" y="2703671"/>
              <a:ext cx="7519615" cy="1505867"/>
              <a:chOff x="0" y="31775"/>
              <a:chExt cx="6984198" cy="145605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1ACA35-C7BA-4676-BEF0-BEBD17ECA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294"/>
              <a:stretch/>
            </p:blipFill>
            <p:spPr bwMode="auto">
              <a:xfrm>
                <a:off x="3182480" y="31776"/>
                <a:ext cx="3801718" cy="145605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9C2C017-CE61-4651-9259-F7ADF199C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775"/>
                <a:ext cx="2622550" cy="1456055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2D1E21BA-752A-45AA-8B25-9B474ED26DF5}"/>
                  </a:ext>
                </a:extLst>
              </p:cNvPr>
              <p:cNvSpPr/>
              <p:nvPr/>
            </p:nvSpPr>
            <p:spPr>
              <a:xfrm>
                <a:off x="2690242" y="700437"/>
                <a:ext cx="410761" cy="1358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4E315-B6A4-4D57-A36C-E3F977891CBA}"/>
                </a:ext>
              </a:extLst>
            </p:cNvPr>
            <p:cNvSpPr txBox="1"/>
            <p:nvPr/>
          </p:nvSpPr>
          <p:spPr>
            <a:xfrm>
              <a:off x="2423501" y="2480298"/>
              <a:ext cx="1681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Raw SEL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D088CD-C959-48B6-9AAE-0728B169BF2F}"/>
                </a:ext>
              </a:extLst>
            </p:cNvPr>
            <p:cNvSpPr txBox="1"/>
            <p:nvPr/>
          </p:nvSpPr>
          <p:spPr>
            <a:xfrm>
              <a:off x="6484735" y="2457450"/>
              <a:ext cx="1681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Parsed SEL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 Huang</dc:creator>
  <cp:lastModifiedBy>Mitchel Huang</cp:lastModifiedBy>
  <cp:revision>4</cp:revision>
  <dcterms:created xsi:type="dcterms:W3CDTF">2020-08-11T06:56:05Z</dcterms:created>
  <dcterms:modified xsi:type="dcterms:W3CDTF">2020-08-12T06:26:02Z</dcterms:modified>
</cp:coreProperties>
</file>