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MITHUN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Compare the performance of different models to identify the most effective 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9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447675" y="2127954"/>
            <a:ext cx="9624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Deep Learning Models for Stock </a:t>
            </a:r>
          </a:p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Prices Analysis</a:t>
            </a:r>
          </a:p>
          <a:p>
            <a:pPr algn="l"/>
            <a:endParaRPr lang="en-US" sz="36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-Leveraging Ridge Regression, Artificial Neural Networks, and LSTM Memory Networks</a:t>
            </a: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br>
              <a:rPr lang="en-US" sz="36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90600" y="2137974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Need for accurate predictions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Develop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deep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Python, scikit-learn, TensorFlow.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371600" y="2154782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Investors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Financial Analysts 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Traders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involved in buying and selling securities for profit.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Solution: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Utilize deep learning algorithms to analyze historical stock prices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Develop predictive models to forecast future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Risk Mitigation: Identify potential risks and opportunities in the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Wow </a:t>
            </a:r>
            <a:r>
              <a:rPr lang="en-IN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Factor</a:t>
            </a:r>
            <a:r>
              <a:rPr lang="en-IN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:Comprehensive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Intuitive interface for easy interpretation of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Deep learning models for learning complex patterns in stock prices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Specialized recurrent neural networks for capturing temporal dependencies in sequential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Mithun M</cp:lastModifiedBy>
  <cp:revision>5</cp:revision>
  <dcterms:created xsi:type="dcterms:W3CDTF">2024-04-02T17:02:55Z</dcterms:created>
  <dcterms:modified xsi:type="dcterms:W3CDTF">2024-04-30T13:37:07Z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