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MITHUN 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Accuracy Metrics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Evaluate model performance using metrics such as Mean Absolute Error (MAE), Mean Squared Error (MSE), and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Visualization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Plot actual vs. predicted stock prices to visualize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Comparison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Compare the performance of different models to identify the most effective approach.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29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447675" y="2127954"/>
            <a:ext cx="9624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Machine Learning Models for Stock </a:t>
            </a:r>
          </a:p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Prices Analysis</a:t>
            </a:r>
          </a:p>
          <a:p>
            <a:pPr algn="l"/>
            <a:endParaRPr lang="en-US" sz="36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-Leveraging Ridge Regression, Artificial Neural Networks, and LSTM Memory Networks</a:t>
            </a:r>
            <a:endParaRPr lang="en-US" sz="24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br>
              <a:rPr lang="en-US" sz="36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90600" y="2137974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Predicting stock prices accurately is a challenging task due to the inherent volatility and complexity of financial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Volatility in stock prices.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Complexity in market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Need for accurate predictions for informed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Objective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Develop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Machine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learning models to analyze and predict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Approach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Utilize Ridge Regression, Artificial Neural Networks (ANN), and LSTM Memory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Tools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Python, scikit-learn, TensorFlow.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5692-48F3-76BC-723A-1A9027B5041A}"/>
              </a:ext>
            </a:extLst>
          </p:cNvPr>
          <p:cNvSpPr txBox="1"/>
          <p:nvPr/>
        </p:nvSpPr>
        <p:spPr>
          <a:xfrm>
            <a:off x="1371600" y="2154782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Investors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or institutions seeking insights for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Financial Analysts 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Professionals analyzing market trends for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Traders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involved in buying and selling securities for profit.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Solution: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Utilize Machine learning algorithms to analyze historical stock prices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Develop predictive models to forecast future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Accurate Predictions: Enable stakeholders to make informed decisions based on reliable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Time Efficiency: Automate the analysis process, saving time for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Risk Mitigation: Identify potential risks and opportunities in the market.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Wow </a:t>
            </a:r>
            <a:r>
              <a:rPr lang="en-IN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Factor</a:t>
            </a:r>
            <a:r>
              <a:rPr lang="en-IN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:Comprehensive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Analysis: Incorporate various machine learning techniques for a holistic understanding of stock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Adaptive Learning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Models adapt to changing market conditions for improved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User-Friendly Interface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Intuitive interface for easy interpretation of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DA73-CF00-32B7-39AD-6C49A9AEF325}"/>
              </a:ext>
            </a:extLst>
          </p:cNvPr>
          <p:cNvSpPr txBox="1"/>
          <p:nvPr/>
        </p:nvSpPr>
        <p:spPr>
          <a:xfrm>
            <a:off x="990600" y="19812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Ridge Regression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Linear regression technique for capturing linear relationships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Artificial Neural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Deep learning models for learning complex patterns in stock prices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LSTM Memory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Specialized recurrent neural networks for capturing temporal dependencies in sequential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403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Mithun M</cp:lastModifiedBy>
  <cp:revision>6</cp:revision>
  <dcterms:created xsi:type="dcterms:W3CDTF">2024-04-02T17:02:55Z</dcterms:created>
  <dcterms:modified xsi:type="dcterms:W3CDTF">2024-04-30T13:52:35Z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